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73" r:id="rId3"/>
    <p:sldId id="375" r:id="rId5"/>
    <p:sldId id="376" r:id="rId6"/>
    <p:sldId id="362" r:id="rId7"/>
    <p:sldId id="329" r:id="rId8"/>
    <p:sldId id="330" r:id="rId9"/>
    <p:sldId id="281" r:id="rId10"/>
    <p:sldId id="277" r:id="rId11"/>
    <p:sldId id="278" r:id="rId12"/>
    <p:sldId id="377" r:id="rId13"/>
    <p:sldId id="343" r:id="rId14"/>
    <p:sldId id="364" r:id="rId15"/>
    <p:sldId id="363" r:id="rId16"/>
    <p:sldId id="345" r:id="rId17"/>
    <p:sldId id="367" r:id="rId18"/>
    <p:sldId id="366" r:id="rId19"/>
    <p:sldId id="327" r:id="rId20"/>
    <p:sldId id="348" r:id="rId21"/>
    <p:sldId id="378" r:id="rId22"/>
    <p:sldId id="351" r:id="rId23"/>
    <p:sldId id="350" r:id="rId24"/>
    <p:sldId id="370" r:id="rId25"/>
    <p:sldId id="287" r:id="rId26"/>
    <p:sldId id="320" r:id="rId27"/>
    <p:sldId id="289" r:id="rId28"/>
    <p:sldId id="288" r:id="rId29"/>
    <p:sldId id="379" r:id="rId30"/>
    <p:sldId id="369" r:id="rId31"/>
    <p:sldId id="323" r:id="rId32"/>
    <p:sldId id="355" r:id="rId33"/>
    <p:sldId id="298" r:id="rId34"/>
    <p:sldId id="356" r:id="rId35"/>
    <p:sldId id="371" r:id="rId36"/>
    <p:sldId id="353" r:id="rId37"/>
    <p:sldId id="380" r:id="rId38"/>
    <p:sldId id="302" r:id="rId39"/>
    <p:sldId id="358" r:id="rId40"/>
    <p:sldId id="357" r:id="rId41"/>
    <p:sldId id="359" r:id="rId42"/>
    <p:sldId id="372" r:id="rId43"/>
    <p:sldId id="361" r:id="rId44"/>
    <p:sldId id="382" r:id="rId45"/>
  </p:sldIdLst>
  <p:sldSz cx="9144000" cy="5143500" type="screen16x9"/>
  <p:notesSz cx="6858000" cy="9144000"/>
  <p:custDataLst>
    <p:tags r:id="rId49"/>
  </p:custDataLst>
  <p:defaultTextStyle>
    <a:defPPr>
      <a:defRPr lang="zh-CN"/>
    </a:defPPr>
    <a:lvl1pPr marL="0" algn="l" defTabSz="816610" rtl="0" eaLnBrk="1" latinLnBrk="0" hangingPunct="1">
      <a:defRPr sz="1600" kern="1200">
        <a:solidFill>
          <a:schemeClr val="tx1"/>
        </a:solidFill>
        <a:latin typeface="+mn-lt"/>
        <a:ea typeface="+mn-ea"/>
        <a:cs typeface="+mn-cs"/>
      </a:defRPr>
    </a:lvl1pPr>
    <a:lvl2pPr marL="408305" algn="l" defTabSz="816610" rtl="0" eaLnBrk="1" latinLnBrk="0" hangingPunct="1">
      <a:defRPr sz="1600" kern="1200">
        <a:solidFill>
          <a:schemeClr val="tx1"/>
        </a:solidFill>
        <a:latin typeface="+mn-lt"/>
        <a:ea typeface="+mn-ea"/>
        <a:cs typeface="+mn-cs"/>
      </a:defRPr>
    </a:lvl2pPr>
    <a:lvl3pPr marL="816610" algn="l" defTabSz="816610" rtl="0" eaLnBrk="1" latinLnBrk="0" hangingPunct="1">
      <a:defRPr sz="1600" kern="1200">
        <a:solidFill>
          <a:schemeClr val="tx1"/>
        </a:solidFill>
        <a:latin typeface="+mn-lt"/>
        <a:ea typeface="+mn-ea"/>
        <a:cs typeface="+mn-cs"/>
      </a:defRPr>
    </a:lvl3pPr>
    <a:lvl4pPr marL="1224280" algn="l" defTabSz="816610" rtl="0" eaLnBrk="1" latinLnBrk="0" hangingPunct="1">
      <a:defRPr sz="1600" kern="1200">
        <a:solidFill>
          <a:schemeClr val="tx1"/>
        </a:solidFill>
        <a:latin typeface="+mn-lt"/>
        <a:ea typeface="+mn-ea"/>
        <a:cs typeface="+mn-cs"/>
      </a:defRPr>
    </a:lvl4pPr>
    <a:lvl5pPr marL="1632585" algn="l" defTabSz="816610" rtl="0" eaLnBrk="1" latinLnBrk="0" hangingPunct="1">
      <a:defRPr sz="1600" kern="1200">
        <a:solidFill>
          <a:schemeClr val="tx1"/>
        </a:solidFill>
        <a:latin typeface="+mn-lt"/>
        <a:ea typeface="+mn-ea"/>
        <a:cs typeface="+mn-cs"/>
      </a:defRPr>
    </a:lvl5pPr>
    <a:lvl6pPr marL="2040890" algn="l" defTabSz="816610" rtl="0" eaLnBrk="1" latinLnBrk="0" hangingPunct="1">
      <a:defRPr sz="1600" kern="1200">
        <a:solidFill>
          <a:schemeClr val="tx1"/>
        </a:solidFill>
        <a:latin typeface="+mn-lt"/>
        <a:ea typeface="+mn-ea"/>
        <a:cs typeface="+mn-cs"/>
      </a:defRPr>
    </a:lvl6pPr>
    <a:lvl7pPr marL="2449195" algn="l" defTabSz="816610" rtl="0" eaLnBrk="1" latinLnBrk="0" hangingPunct="1">
      <a:defRPr sz="1600" kern="1200">
        <a:solidFill>
          <a:schemeClr val="tx1"/>
        </a:solidFill>
        <a:latin typeface="+mn-lt"/>
        <a:ea typeface="+mn-ea"/>
        <a:cs typeface="+mn-cs"/>
      </a:defRPr>
    </a:lvl7pPr>
    <a:lvl8pPr marL="2857500" algn="l" defTabSz="816610" rtl="0" eaLnBrk="1" latinLnBrk="0" hangingPunct="1">
      <a:defRPr sz="1600" kern="1200">
        <a:solidFill>
          <a:schemeClr val="tx1"/>
        </a:solidFill>
        <a:latin typeface="+mn-lt"/>
        <a:ea typeface="+mn-ea"/>
        <a:cs typeface="+mn-cs"/>
      </a:defRPr>
    </a:lvl8pPr>
    <a:lvl9pPr marL="3265805" algn="l" defTabSz="816610"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329"/>
    <a:srgbClr val="217BFF"/>
    <a:srgbClr val="00B0F0"/>
    <a:srgbClr val="FFD13F"/>
    <a:srgbClr val="0090F2"/>
    <a:srgbClr val="E83828"/>
    <a:srgbClr val="92D050"/>
    <a:srgbClr val="FF9900"/>
    <a:srgbClr val="1574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19" autoAdjust="0"/>
    <p:restoredTop sz="94667" autoAdjust="0"/>
  </p:normalViewPr>
  <p:slideViewPr>
    <p:cSldViewPr>
      <p:cViewPr>
        <p:scale>
          <a:sx n="166" d="100"/>
          <a:sy n="166" d="100"/>
        </p:scale>
        <p:origin x="-1032" y="-33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产品销售业绩</c:v>
                </c:pt>
              </c:strCache>
            </c:strRef>
          </c:tx>
          <c:spPr>
            <a:ln w="34925" cap="rnd" cmpd="sng" algn="ctr">
              <a:solidFill>
                <a:schemeClr val="accent1"/>
              </a:solidFill>
              <a:prstDash val="solid"/>
              <a:round/>
            </a:ln>
            <a:effectLst/>
          </c:spPr>
          <c:marker>
            <c:symbol val="circle"/>
            <c:size val="30"/>
            <c:spPr>
              <a:solidFill>
                <a:srgbClr val="FFC000"/>
              </a:solidFill>
              <a:ln w="28575" cap="flat" cmpd="sng" algn="ctr">
                <a:solidFill>
                  <a:schemeClr val="bg1"/>
                </a:solidFill>
                <a:prstDash val="solid"/>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85000"/>
                        <a:lumOff val="15000"/>
                      </a:schemeClr>
                    </a:solidFill>
                    <a:effectLst/>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4000</c:v>
                </c:pt>
                <c:pt idx="1">
                  <c:v>3000</c:v>
                </c:pt>
                <c:pt idx="2">
                  <c:v>3500</c:v>
                </c:pt>
                <c:pt idx="3">
                  <c:v>3300</c:v>
                </c:pt>
                <c:pt idx="4">
                  <c:v>3500</c:v>
                </c:pt>
                <c:pt idx="5">
                  <c:v>3000</c:v>
                </c:pt>
                <c:pt idx="6">
                  <c:v>4500</c:v>
                </c:pt>
                <c:pt idx="7">
                  <c:v>3500</c:v>
                </c:pt>
                <c:pt idx="8">
                  <c:v>2800</c:v>
                </c:pt>
                <c:pt idx="9">
                  <c:v>3700</c:v>
                </c:pt>
                <c:pt idx="10">
                  <c:v>4300</c:v>
                </c:pt>
                <c:pt idx="11">
                  <c:v>4800</c:v>
                </c:pt>
              </c:numCache>
            </c:numRef>
          </c:val>
          <c:smooth val="1"/>
        </c:ser>
        <c:dLbls>
          <c:showLegendKey val="0"/>
          <c:showVal val="0"/>
          <c:showCatName val="0"/>
          <c:showSerName val="0"/>
          <c:showPercent val="0"/>
          <c:showBubbleSize val="0"/>
        </c:dLbls>
        <c:dropLines>
          <c:spPr>
            <a:ln w="9525" cap="flat" cmpd="sng" algn="ctr">
              <a:solidFill>
                <a:srgbClr val="CBCBCB"/>
              </a:solidFill>
              <a:prstDash val="sysDash"/>
              <a:round/>
            </a:ln>
            <a:effectLst/>
          </c:spPr>
        </c:dropLines>
        <c:marker val="1"/>
        <c:smooth val="1"/>
        <c:axId val="339996672"/>
        <c:axId val="339998208"/>
      </c:lineChart>
      <c:catAx>
        <c:axId val="33999667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2"/>
                </a:solidFill>
                <a:latin typeface="+mn-lt"/>
                <a:ea typeface="+mn-ea"/>
                <a:cs typeface="+mn-cs"/>
              </a:defRPr>
            </a:pPr>
          </a:p>
        </c:txPr>
        <c:crossAx val="339998208"/>
        <c:crosses val="autoZero"/>
        <c:auto val="1"/>
        <c:lblAlgn val="ctr"/>
        <c:lblOffset val="100"/>
        <c:noMultiLvlLbl val="0"/>
      </c:catAx>
      <c:valAx>
        <c:axId val="339998208"/>
        <c:scaling>
          <c:orientation val="minMax"/>
          <c:max val="5000"/>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339996672"/>
        <c:crosses val="autoZero"/>
        <c:crossBetween val="between"/>
        <c:majorUnit val="1000"/>
        <c:minorUnit val="500"/>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FF0000"/>
              </a:solidFill>
              <a:ln w="19050">
                <a:solidFill>
                  <a:schemeClr val="lt1"/>
                </a:solidFill>
              </a:ln>
              <a:effectLst/>
            </c:spPr>
          </c:dPt>
          <c:dPt>
            <c:idx val="1"/>
            <c:bubble3D val="0"/>
            <c:spPr>
              <a:solidFill>
                <a:srgbClr val="FFC000"/>
              </a:solidFill>
              <a:ln w="19050">
                <a:solidFill>
                  <a:schemeClr val="lt1"/>
                </a:solidFill>
              </a:ln>
              <a:effectLst/>
            </c:spPr>
          </c:dPt>
          <c:dPt>
            <c:idx val="2"/>
            <c:bubble3D val="0"/>
            <c:spPr>
              <a:solidFill>
                <a:srgbClr val="FF0000"/>
              </a:solidFill>
              <a:ln w="19050">
                <a:solidFill>
                  <a:schemeClr val="lt1"/>
                </a:solidFill>
              </a:ln>
              <a:effectLst/>
            </c:spPr>
          </c:dPt>
          <c:dPt>
            <c:idx val="3"/>
            <c:bubble3D val="0"/>
            <c:spPr>
              <a:solidFill>
                <a:srgbClr val="FFC000"/>
              </a:solidFill>
              <a:ln w="19050">
                <a:solidFill>
                  <a:schemeClr val="lt1"/>
                </a:solidFill>
              </a:ln>
              <a:effectLst/>
            </c:spPr>
          </c:dPt>
          <c:dLbls>
            <c:delete val="1"/>
          </c:dLbls>
          <c:cat>
            <c:strRef>
              <c:f>Sheet1!$A$2:$A$5</c:f>
              <c:strCache>
                <c:ptCount val="4"/>
                <c:pt idx="0">
                  <c:v>第二季度</c:v>
                </c:pt>
                <c:pt idx="1">
                  <c:v>第四季度</c:v>
                </c:pt>
                <c:pt idx="2">
                  <c:v>第四季度</c:v>
                </c:pt>
                <c:pt idx="3">
                  <c:v>第一季度</c:v>
                </c:pt>
              </c:strCache>
            </c:strRef>
          </c:cat>
          <c:val>
            <c:numRef>
              <c:f>Sheet1!$B$2:$B$5</c:f>
              <c:numCache>
                <c:formatCode>General</c:formatCode>
                <c:ptCount val="4"/>
                <c:pt idx="0">
                  <c:v>3</c:v>
                </c:pt>
                <c:pt idx="1">
                  <c:v>4</c:v>
                </c:pt>
                <c:pt idx="2">
                  <c:v>8.8</c:v>
                </c:pt>
                <c:pt idx="3">
                  <c:v>4.5</c:v>
                </c:pt>
              </c:numCache>
            </c:numRef>
          </c:val>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7600EA-C80B-4463-BA7F-F7A5A4D4D6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88EDA8-AA38-4EC8-A4A2-C9E52DD3CCD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816610" rtl="0" eaLnBrk="1" latinLnBrk="0" hangingPunct="1">
      <a:defRPr sz="1100" kern="1200">
        <a:solidFill>
          <a:schemeClr val="tx1"/>
        </a:solidFill>
        <a:latin typeface="+mn-lt"/>
        <a:ea typeface="+mn-ea"/>
        <a:cs typeface="+mn-cs"/>
      </a:defRPr>
    </a:lvl1pPr>
    <a:lvl2pPr marL="408305" algn="l" defTabSz="816610" rtl="0" eaLnBrk="1" latinLnBrk="0" hangingPunct="1">
      <a:defRPr sz="1100" kern="1200">
        <a:solidFill>
          <a:schemeClr val="tx1"/>
        </a:solidFill>
        <a:latin typeface="+mn-lt"/>
        <a:ea typeface="+mn-ea"/>
        <a:cs typeface="+mn-cs"/>
      </a:defRPr>
    </a:lvl2pPr>
    <a:lvl3pPr marL="816610" algn="l" defTabSz="816610" rtl="0" eaLnBrk="1" latinLnBrk="0" hangingPunct="1">
      <a:defRPr sz="1100" kern="1200">
        <a:solidFill>
          <a:schemeClr val="tx1"/>
        </a:solidFill>
        <a:latin typeface="+mn-lt"/>
        <a:ea typeface="+mn-ea"/>
        <a:cs typeface="+mn-cs"/>
      </a:defRPr>
    </a:lvl3pPr>
    <a:lvl4pPr marL="1224280" algn="l" defTabSz="816610" rtl="0" eaLnBrk="1" latinLnBrk="0" hangingPunct="1">
      <a:defRPr sz="1100" kern="1200">
        <a:solidFill>
          <a:schemeClr val="tx1"/>
        </a:solidFill>
        <a:latin typeface="+mn-lt"/>
        <a:ea typeface="+mn-ea"/>
        <a:cs typeface="+mn-cs"/>
      </a:defRPr>
    </a:lvl4pPr>
    <a:lvl5pPr marL="1632585" algn="l" defTabSz="816610" rtl="0" eaLnBrk="1" latinLnBrk="0" hangingPunct="1">
      <a:defRPr sz="1100" kern="1200">
        <a:solidFill>
          <a:schemeClr val="tx1"/>
        </a:solidFill>
        <a:latin typeface="+mn-lt"/>
        <a:ea typeface="+mn-ea"/>
        <a:cs typeface="+mn-cs"/>
      </a:defRPr>
    </a:lvl5pPr>
    <a:lvl6pPr marL="2040890" algn="l" defTabSz="816610" rtl="0" eaLnBrk="1" latinLnBrk="0" hangingPunct="1">
      <a:defRPr sz="1100" kern="1200">
        <a:solidFill>
          <a:schemeClr val="tx1"/>
        </a:solidFill>
        <a:latin typeface="+mn-lt"/>
        <a:ea typeface="+mn-ea"/>
        <a:cs typeface="+mn-cs"/>
      </a:defRPr>
    </a:lvl6pPr>
    <a:lvl7pPr marL="2449195" algn="l" defTabSz="816610" rtl="0" eaLnBrk="1" latinLnBrk="0" hangingPunct="1">
      <a:defRPr sz="1100" kern="1200">
        <a:solidFill>
          <a:schemeClr val="tx1"/>
        </a:solidFill>
        <a:latin typeface="+mn-lt"/>
        <a:ea typeface="+mn-ea"/>
        <a:cs typeface="+mn-cs"/>
      </a:defRPr>
    </a:lvl7pPr>
    <a:lvl8pPr marL="2857500" algn="l" defTabSz="816610" rtl="0" eaLnBrk="1" latinLnBrk="0" hangingPunct="1">
      <a:defRPr sz="1100" kern="1200">
        <a:solidFill>
          <a:schemeClr val="tx1"/>
        </a:solidFill>
        <a:latin typeface="+mn-lt"/>
        <a:ea typeface="+mn-ea"/>
        <a:cs typeface="+mn-cs"/>
      </a:defRPr>
    </a:lvl8pPr>
    <a:lvl9pPr marL="3265805" algn="l" defTabSz="81661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fld>
            <a:endParaRPr lang="id-ID"/>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fld>
            <a:endParaRPr lang="id-ID"/>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317F8-779F-4874-A492-328BBCF23B1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AFBD33-0E80-4B03-BDEC-5ABB56D8691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86AE0C-31C0-47D9-9906-9E43F95D984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3"/>
          </a:xfrm>
          <a:prstGeom prst="rect">
            <a:avLst/>
          </a:prstGeom>
        </p:spPr>
        <p:txBody>
          <a:bodyPr lIns="68571" tIns="34285" rIns="68571" bIns="34285" anchor="b"/>
          <a:lstStyle>
            <a:lvl1pPr algn="l">
              <a:defRPr sz="18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2"/>
            <a:ext cx="5486400" cy="3086100"/>
          </a:xfrm>
          <a:prstGeom prst="rect">
            <a:avLst/>
          </a:prstGeom>
        </p:spPr>
        <p:txBody>
          <a:bodyPr lIns="68571" tIns="34285" rIns="68571" bIns="34285"/>
          <a:lstStyle>
            <a:lvl1pPr marL="0" indent="0">
              <a:buNone/>
              <a:defRPr sz="2900"/>
            </a:lvl1pPr>
            <a:lvl2pPr marL="408305" indent="0">
              <a:buNone/>
              <a:defRPr sz="2600"/>
            </a:lvl2pPr>
            <a:lvl3pPr marL="816610" indent="0">
              <a:buNone/>
              <a:defRPr sz="2100"/>
            </a:lvl3pPr>
            <a:lvl4pPr marL="1224280" indent="0">
              <a:buNone/>
              <a:defRPr sz="1800"/>
            </a:lvl4pPr>
            <a:lvl5pPr marL="1632585" indent="0">
              <a:buNone/>
              <a:defRPr sz="1800"/>
            </a:lvl5pPr>
            <a:lvl6pPr marL="2040890" indent="0">
              <a:buNone/>
              <a:defRPr sz="1800"/>
            </a:lvl6pPr>
            <a:lvl7pPr marL="2449195" indent="0">
              <a:buNone/>
              <a:defRPr sz="1800"/>
            </a:lvl7pPr>
            <a:lvl8pPr marL="2857500" indent="0">
              <a:buNone/>
              <a:defRPr sz="1800"/>
            </a:lvl8pPr>
            <a:lvl9pPr marL="3265805" indent="0">
              <a:buNone/>
              <a:defRPr sz="1800"/>
            </a:lvl9pPr>
          </a:lstStyle>
          <a:p>
            <a:endParaRPr lang="zh-CN" altLang="en-US"/>
          </a:p>
        </p:txBody>
      </p:sp>
      <p:sp>
        <p:nvSpPr>
          <p:cNvPr id="4" name="文本占位符 3"/>
          <p:cNvSpPr>
            <a:spLocks noGrp="1"/>
          </p:cNvSpPr>
          <p:nvPr>
            <p:ph type="body" sz="half" idx="2"/>
          </p:nvPr>
        </p:nvSpPr>
        <p:spPr>
          <a:xfrm>
            <a:off x="1792288" y="4025504"/>
            <a:ext cx="5486400" cy="603646"/>
          </a:xfrm>
          <a:prstGeom prst="rect">
            <a:avLst/>
          </a:prstGeom>
        </p:spPr>
        <p:txBody>
          <a:bodyPr lIns="68571" tIns="34285" rIns="68571" bIns="34285"/>
          <a:lstStyle>
            <a:lvl1pPr marL="0" indent="0">
              <a:buNone/>
              <a:defRPr sz="1300"/>
            </a:lvl1pPr>
            <a:lvl2pPr marL="408305" indent="0">
              <a:buNone/>
              <a:defRPr sz="1100"/>
            </a:lvl2pPr>
            <a:lvl3pPr marL="816610" indent="0">
              <a:buNone/>
              <a:defRPr sz="900"/>
            </a:lvl3pPr>
            <a:lvl4pPr marL="1224280" indent="0">
              <a:buNone/>
              <a:defRPr sz="800"/>
            </a:lvl4pPr>
            <a:lvl5pPr marL="1632585" indent="0">
              <a:buNone/>
              <a:defRPr sz="800"/>
            </a:lvl5pPr>
            <a:lvl6pPr marL="2040890" indent="0">
              <a:buNone/>
              <a:defRPr sz="800"/>
            </a:lvl6pPr>
            <a:lvl7pPr marL="2449195" indent="0">
              <a:buNone/>
              <a:defRPr sz="800"/>
            </a:lvl7pPr>
            <a:lvl8pPr marL="2857500" indent="0">
              <a:buNone/>
              <a:defRPr sz="800"/>
            </a:lvl8pPr>
            <a:lvl9pPr marL="3265805"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4"/>
            <a:ext cx="2133600" cy="273843"/>
          </a:xfrm>
          <a:prstGeom prst="rect">
            <a:avLst/>
          </a:prstGeom>
        </p:spPr>
        <p:txBody>
          <a:bodyPr lIns="68571" tIns="34285" rIns="68571" bIns="34285"/>
          <a:lstStyle/>
          <a:p>
            <a:fld id="{32ECB4F7-CDA6-4D6A-8231-574AF9D11862}" type="datetimeFigureOut">
              <a:rPr lang="zh-CN" altLang="en-US" smtClean="0"/>
            </a:fld>
            <a:endParaRPr lang="zh-CN" altLang="en-US"/>
          </a:p>
        </p:txBody>
      </p:sp>
      <p:sp>
        <p:nvSpPr>
          <p:cNvPr id="6" name="页脚占位符 5"/>
          <p:cNvSpPr>
            <a:spLocks noGrp="1"/>
          </p:cNvSpPr>
          <p:nvPr>
            <p:ph type="ftr" sz="quarter" idx="11"/>
          </p:nvPr>
        </p:nvSpPr>
        <p:spPr>
          <a:xfrm>
            <a:off x="3124200" y="4767264"/>
            <a:ext cx="2895600" cy="273843"/>
          </a:xfrm>
          <a:prstGeom prst="rect">
            <a:avLst/>
          </a:prstGeom>
        </p:spPr>
        <p:txBody>
          <a:bodyPr lIns="68571" tIns="34285" rIns="68571" bIns="34285"/>
          <a:lstStyle/>
          <a:p>
            <a:endParaRPr lang="zh-CN" altLang="en-US"/>
          </a:p>
        </p:txBody>
      </p:sp>
      <p:sp>
        <p:nvSpPr>
          <p:cNvPr id="7" name="灯片编号占位符 6"/>
          <p:cNvSpPr>
            <a:spLocks noGrp="1"/>
          </p:cNvSpPr>
          <p:nvPr>
            <p:ph type="sldNum" sz="quarter" idx="12"/>
          </p:nvPr>
        </p:nvSpPr>
        <p:spPr>
          <a:xfrm>
            <a:off x="6553200" y="4767264"/>
            <a:ext cx="2133600" cy="273843"/>
          </a:xfrm>
          <a:prstGeom prst="rect">
            <a:avLst/>
          </a:prstGeom>
        </p:spPr>
        <p:txBody>
          <a:bodyPr lIns="68571" tIns="34285" rIns="68571" bIns="34285"/>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1" tIns="34285" rIns="68571" bIns="34285"/>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lIns="68571" tIns="34285" rIns="68571" bIns="34285"/>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4"/>
            <a:ext cx="2133600" cy="273843"/>
          </a:xfrm>
          <a:prstGeom prst="rect">
            <a:avLst/>
          </a:prstGeom>
        </p:spPr>
        <p:txBody>
          <a:bodyPr lIns="68571" tIns="34285" rIns="68571" bIns="34285"/>
          <a:lstStyle/>
          <a:p>
            <a:fld id="{32ECB4F7-CDA6-4D6A-8231-574AF9D11862}" type="datetimeFigureOut">
              <a:rPr lang="zh-CN" altLang="en-US" smtClean="0"/>
            </a:fld>
            <a:endParaRPr lang="zh-CN" altLang="en-US"/>
          </a:p>
        </p:txBody>
      </p:sp>
      <p:sp>
        <p:nvSpPr>
          <p:cNvPr id="5" name="页脚占位符 4"/>
          <p:cNvSpPr>
            <a:spLocks noGrp="1"/>
          </p:cNvSpPr>
          <p:nvPr>
            <p:ph type="ftr" sz="quarter" idx="11"/>
          </p:nvPr>
        </p:nvSpPr>
        <p:spPr>
          <a:xfrm>
            <a:off x="3124200" y="4767264"/>
            <a:ext cx="2895600" cy="273843"/>
          </a:xfrm>
          <a:prstGeom prst="rect">
            <a:avLst/>
          </a:prstGeom>
        </p:spPr>
        <p:txBody>
          <a:bodyPr lIns="68571" tIns="34285" rIns="68571" bIns="34285"/>
          <a:lstStyle/>
          <a:p>
            <a:endParaRPr lang="zh-CN" altLang="en-US"/>
          </a:p>
        </p:txBody>
      </p:sp>
      <p:sp>
        <p:nvSpPr>
          <p:cNvPr id="6" name="灯片编号占位符 5"/>
          <p:cNvSpPr>
            <a:spLocks noGrp="1"/>
          </p:cNvSpPr>
          <p:nvPr>
            <p:ph type="sldNum" sz="quarter" idx="12"/>
          </p:nvPr>
        </p:nvSpPr>
        <p:spPr>
          <a:xfrm>
            <a:off x="6553200" y="4767264"/>
            <a:ext cx="2133600" cy="273843"/>
          </a:xfrm>
          <a:prstGeom prst="rect">
            <a:avLst/>
          </a:prstGeom>
        </p:spPr>
        <p:txBody>
          <a:bodyPr lIns="68571" tIns="34285" rIns="68571" bIns="34285"/>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918701" y="238125"/>
            <a:ext cx="3078163" cy="5069681"/>
          </a:xfrm>
          <a:prstGeom prst="rect">
            <a:avLst/>
          </a:prstGeom>
        </p:spPr>
        <p:txBody>
          <a:bodyPr vert="eaVert" lIns="68571" tIns="34285" rIns="68571" bIns="34285"/>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4214" y="238125"/>
            <a:ext cx="9082087" cy="5069681"/>
          </a:xfrm>
          <a:prstGeom prst="rect">
            <a:avLst/>
          </a:prstGeom>
        </p:spPr>
        <p:txBody>
          <a:bodyPr vert="eaVert" lIns="68571" tIns="34285" rIns="68571" bIns="34285"/>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4"/>
            <a:ext cx="2133600" cy="273843"/>
          </a:xfrm>
          <a:prstGeom prst="rect">
            <a:avLst/>
          </a:prstGeom>
        </p:spPr>
        <p:txBody>
          <a:bodyPr lIns="68571" tIns="34285" rIns="68571" bIns="34285"/>
          <a:lstStyle/>
          <a:p>
            <a:fld id="{32ECB4F7-CDA6-4D6A-8231-574AF9D11862}" type="datetimeFigureOut">
              <a:rPr lang="zh-CN" altLang="en-US" smtClean="0"/>
            </a:fld>
            <a:endParaRPr lang="zh-CN" altLang="en-US"/>
          </a:p>
        </p:txBody>
      </p:sp>
      <p:sp>
        <p:nvSpPr>
          <p:cNvPr id="5" name="页脚占位符 4"/>
          <p:cNvSpPr>
            <a:spLocks noGrp="1"/>
          </p:cNvSpPr>
          <p:nvPr>
            <p:ph type="ftr" sz="quarter" idx="11"/>
          </p:nvPr>
        </p:nvSpPr>
        <p:spPr>
          <a:xfrm>
            <a:off x="3124200" y="4767264"/>
            <a:ext cx="2895600" cy="273843"/>
          </a:xfrm>
          <a:prstGeom prst="rect">
            <a:avLst/>
          </a:prstGeom>
        </p:spPr>
        <p:txBody>
          <a:bodyPr lIns="68571" tIns="34285" rIns="68571" bIns="34285"/>
          <a:lstStyle/>
          <a:p>
            <a:endParaRPr lang="zh-CN" altLang="en-US"/>
          </a:p>
        </p:txBody>
      </p:sp>
      <p:sp>
        <p:nvSpPr>
          <p:cNvPr id="6" name="灯片编号占位符 5"/>
          <p:cNvSpPr>
            <a:spLocks noGrp="1"/>
          </p:cNvSpPr>
          <p:nvPr>
            <p:ph type="sldNum" sz="quarter" idx="12"/>
          </p:nvPr>
        </p:nvSpPr>
        <p:spPr>
          <a:xfrm>
            <a:off x="6553200" y="4767264"/>
            <a:ext cx="2133600" cy="273843"/>
          </a:xfrm>
          <a:prstGeom prst="rect">
            <a:avLst/>
          </a:prstGeom>
        </p:spPr>
        <p:txBody>
          <a:bodyPr lIns="68571" tIns="34285" rIns="68571" bIns="34285"/>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2839244" y="1038687"/>
            <a:ext cx="1738058" cy="1736470"/>
          </a:xfrm>
          <a:prstGeom prst="rect">
            <a:avLst/>
          </a:prstGeom>
          <a:effectLst/>
        </p:spPr>
        <p:txBody>
          <a:bodyPr lIns="68571" tIns="34285" rIns="68571" bIns="34285" rtlCol="0">
            <a:normAutofit/>
          </a:bodyPr>
          <a:lstStyle>
            <a:lvl1pPr marL="0" indent="0">
              <a:buNone/>
              <a:defRPr sz="1400">
                <a:ln>
                  <a:noFill/>
                </a:ln>
                <a:solidFill>
                  <a:schemeClr val="tx1"/>
                </a:solidFill>
                <a:latin typeface="Lato Light"/>
                <a:cs typeface="Lato Light"/>
              </a:defRPr>
            </a:lvl1pPr>
          </a:lstStyle>
          <a:p>
            <a:pPr lvl="0"/>
            <a:endParaRPr lang="en-US" noProof="0" dirty="0"/>
          </a:p>
        </p:txBody>
      </p:sp>
      <p:sp>
        <p:nvSpPr>
          <p:cNvPr id="17" name="Picture Placeholder 13"/>
          <p:cNvSpPr>
            <a:spLocks noGrp="1"/>
          </p:cNvSpPr>
          <p:nvPr>
            <p:ph type="pic" sz="quarter" idx="13"/>
          </p:nvPr>
        </p:nvSpPr>
        <p:spPr>
          <a:xfrm>
            <a:off x="4627290" y="1046384"/>
            <a:ext cx="3521375" cy="3518158"/>
          </a:xfrm>
          <a:prstGeom prst="rect">
            <a:avLst/>
          </a:prstGeom>
          <a:effectLst/>
        </p:spPr>
        <p:txBody>
          <a:bodyPr lIns="68571" tIns="34285" rIns="68571" bIns="34285" rtlCol="0">
            <a:normAutofit/>
          </a:bodyPr>
          <a:lstStyle>
            <a:lvl1pPr marL="0" indent="0">
              <a:buNone/>
              <a:defRPr sz="1400">
                <a:ln>
                  <a:noFill/>
                </a:ln>
                <a:solidFill>
                  <a:schemeClr val="tx1"/>
                </a:solidFill>
                <a:latin typeface="Lato Light"/>
                <a:cs typeface="Lato Light"/>
              </a:defRPr>
            </a:lvl1pPr>
          </a:lstStyle>
          <a:p>
            <a:pPr lvl="0"/>
            <a:endParaRPr lang="en-US" noProof="0" dirty="0"/>
          </a:p>
        </p:txBody>
      </p:sp>
      <p:sp>
        <p:nvSpPr>
          <p:cNvPr id="13" name="Picture Placeholder 13"/>
          <p:cNvSpPr>
            <a:spLocks noGrp="1"/>
          </p:cNvSpPr>
          <p:nvPr>
            <p:ph type="pic" sz="quarter" idx="16"/>
          </p:nvPr>
        </p:nvSpPr>
        <p:spPr>
          <a:xfrm>
            <a:off x="1048270" y="2828073"/>
            <a:ext cx="1738058" cy="1736471"/>
          </a:xfrm>
          <a:prstGeom prst="rect">
            <a:avLst/>
          </a:prstGeom>
          <a:effectLst/>
        </p:spPr>
        <p:txBody>
          <a:bodyPr lIns="68571" tIns="34285" rIns="68571" bIns="34285" rtlCol="0">
            <a:normAutofit/>
          </a:bodyPr>
          <a:lstStyle>
            <a:lvl1pPr marL="0" indent="0">
              <a:buNone/>
              <a:defRPr sz="1400">
                <a:ln>
                  <a:noFill/>
                </a:ln>
                <a:solidFill>
                  <a:schemeClr val="tx1"/>
                </a:solidFill>
                <a:latin typeface="Lato Light"/>
                <a:cs typeface="Lato Light"/>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fault - 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efault - 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Default - 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Default - 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1" tIns="34285" rIns="68571" bIns="34285"/>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lIns="68571" tIns="34285" rIns="68571" bIns="34285"/>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4"/>
            <a:ext cx="2133600" cy="273843"/>
          </a:xfrm>
          <a:prstGeom prst="rect">
            <a:avLst/>
          </a:prstGeom>
        </p:spPr>
        <p:txBody>
          <a:bodyPr lIns="68571" tIns="34285" rIns="68571" bIns="34285"/>
          <a:lstStyle/>
          <a:p>
            <a:fld id="{32ECB4F7-CDA6-4D6A-8231-574AF9D11862}" type="datetimeFigureOut">
              <a:rPr lang="zh-CN" altLang="en-US" smtClean="0"/>
            </a:fld>
            <a:endParaRPr lang="zh-CN" altLang="en-US"/>
          </a:p>
        </p:txBody>
      </p:sp>
      <p:sp>
        <p:nvSpPr>
          <p:cNvPr id="5" name="页脚占位符 4"/>
          <p:cNvSpPr>
            <a:spLocks noGrp="1"/>
          </p:cNvSpPr>
          <p:nvPr>
            <p:ph type="ftr" sz="quarter" idx="11"/>
          </p:nvPr>
        </p:nvSpPr>
        <p:spPr>
          <a:xfrm>
            <a:off x="3124200" y="4767264"/>
            <a:ext cx="2895600" cy="273843"/>
          </a:xfrm>
          <a:prstGeom prst="rect">
            <a:avLst/>
          </a:prstGeom>
        </p:spPr>
        <p:txBody>
          <a:bodyPr lIns="68571" tIns="34285" rIns="68571" bIns="34285"/>
          <a:lstStyle/>
          <a:p>
            <a:endParaRPr lang="zh-CN" altLang="en-US"/>
          </a:p>
        </p:txBody>
      </p:sp>
      <p:sp>
        <p:nvSpPr>
          <p:cNvPr id="6" name="灯片编号占位符 5"/>
          <p:cNvSpPr>
            <a:spLocks noGrp="1"/>
          </p:cNvSpPr>
          <p:nvPr>
            <p:ph type="sldNum" sz="quarter" idx="12"/>
          </p:nvPr>
        </p:nvSpPr>
        <p:spPr>
          <a:xfrm>
            <a:off x="6553200" y="4767264"/>
            <a:ext cx="2133600" cy="273843"/>
          </a:xfrm>
          <a:prstGeom prst="rect">
            <a:avLst/>
          </a:prstGeom>
        </p:spPr>
        <p:txBody>
          <a:bodyPr lIns="68571" tIns="34285" rIns="68571" bIns="34285"/>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Default - 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Default - 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Default - 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Default - 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F727AE1-90E1-4CE3-AF82-8EA140BF497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47A139E-1AC5-4400-80CF-F31287FEC19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7"/>
          </a:xfrm>
          <a:prstGeom prst="rect">
            <a:avLst/>
          </a:prstGeom>
        </p:spPr>
        <p:txBody>
          <a:bodyPr lIns="68571" tIns="34285" rIns="68571" bIns="34285" anchor="t"/>
          <a:lstStyle>
            <a:lvl1pPr algn="l">
              <a:defRPr sz="36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4" y="2180035"/>
            <a:ext cx="7772400" cy="1125140"/>
          </a:xfrm>
          <a:prstGeom prst="rect">
            <a:avLst/>
          </a:prstGeom>
        </p:spPr>
        <p:txBody>
          <a:bodyPr lIns="68571" tIns="34285" rIns="68571" bIns="34285" anchor="b"/>
          <a:lstStyle>
            <a:lvl1pPr marL="0" indent="0">
              <a:buNone/>
              <a:defRPr sz="1800">
                <a:solidFill>
                  <a:schemeClr val="tx1">
                    <a:tint val="75000"/>
                  </a:schemeClr>
                </a:solidFill>
              </a:defRPr>
            </a:lvl1pPr>
            <a:lvl2pPr marL="408305" indent="0">
              <a:buNone/>
              <a:defRPr sz="1600">
                <a:solidFill>
                  <a:schemeClr val="tx1">
                    <a:tint val="75000"/>
                  </a:schemeClr>
                </a:solidFill>
              </a:defRPr>
            </a:lvl2pPr>
            <a:lvl3pPr marL="816610" indent="0">
              <a:buNone/>
              <a:defRPr sz="1400">
                <a:solidFill>
                  <a:schemeClr val="tx1">
                    <a:tint val="75000"/>
                  </a:schemeClr>
                </a:solidFill>
              </a:defRPr>
            </a:lvl3pPr>
            <a:lvl4pPr marL="1224280" indent="0">
              <a:buNone/>
              <a:defRPr sz="1300">
                <a:solidFill>
                  <a:schemeClr val="tx1">
                    <a:tint val="75000"/>
                  </a:schemeClr>
                </a:solidFill>
              </a:defRPr>
            </a:lvl4pPr>
            <a:lvl5pPr marL="1632585" indent="0">
              <a:buNone/>
              <a:defRPr sz="1300">
                <a:solidFill>
                  <a:schemeClr val="tx1">
                    <a:tint val="75000"/>
                  </a:schemeClr>
                </a:solidFill>
              </a:defRPr>
            </a:lvl5pPr>
            <a:lvl6pPr marL="2040890" indent="0">
              <a:buNone/>
              <a:defRPr sz="1300">
                <a:solidFill>
                  <a:schemeClr val="tx1">
                    <a:tint val="75000"/>
                  </a:schemeClr>
                </a:solidFill>
              </a:defRPr>
            </a:lvl6pPr>
            <a:lvl7pPr marL="2449195" indent="0">
              <a:buNone/>
              <a:defRPr sz="1300">
                <a:solidFill>
                  <a:schemeClr val="tx1">
                    <a:tint val="75000"/>
                  </a:schemeClr>
                </a:solidFill>
              </a:defRPr>
            </a:lvl7pPr>
            <a:lvl8pPr marL="2857500" indent="0">
              <a:buNone/>
              <a:defRPr sz="1300">
                <a:solidFill>
                  <a:schemeClr val="tx1">
                    <a:tint val="75000"/>
                  </a:schemeClr>
                </a:solidFill>
              </a:defRPr>
            </a:lvl8pPr>
            <a:lvl9pPr marL="3265805" indent="0">
              <a:buNone/>
              <a:defRPr sz="13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4"/>
            <a:ext cx="2133600" cy="273843"/>
          </a:xfrm>
          <a:prstGeom prst="rect">
            <a:avLst/>
          </a:prstGeom>
        </p:spPr>
        <p:txBody>
          <a:bodyPr lIns="68571" tIns="34285" rIns="68571" bIns="34285"/>
          <a:lstStyle/>
          <a:p>
            <a:fld id="{32ECB4F7-CDA6-4D6A-8231-574AF9D11862}" type="datetimeFigureOut">
              <a:rPr lang="zh-CN" altLang="en-US" smtClean="0"/>
            </a:fld>
            <a:endParaRPr lang="zh-CN" altLang="en-US"/>
          </a:p>
        </p:txBody>
      </p:sp>
      <p:sp>
        <p:nvSpPr>
          <p:cNvPr id="5" name="页脚占位符 4"/>
          <p:cNvSpPr>
            <a:spLocks noGrp="1"/>
          </p:cNvSpPr>
          <p:nvPr>
            <p:ph type="ftr" sz="quarter" idx="11"/>
          </p:nvPr>
        </p:nvSpPr>
        <p:spPr>
          <a:xfrm>
            <a:off x="3124200" y="4767264"/>
            <a:ext cx="2895600" cy="273843"/>
          </a:xfrm>
          <a:prstGeom prst="rect">
            <a:avLst/>
          </a:prstGeom>
        </p:spPr>
        <p:txBody>
          <a:bodyPr lIns="68571" tIns="34285" rIns="68571" bIns="34285"/>
          <a:lstStyle/>
          <a:p>
            <a:endParaRPr lang="zh-CN" altLang="en-US"/>
          </a:p>
        </p:txBody>
      </p:sp>
      <p:sp>
        <p:nvSpPr>
          <p:cNvPr id="6" name="灯片编号占位符 5"/>
          <p:cNvSpPr>
            <a:spLocks noGrp="1"/>
          </p:cNvSpPr>
          <p:nvPr>
            <p:ph type="sldNum" sz="quarter" idx="12"/>
          </p:nvPr>
        </p:nvSpPr>
        <p:spPr>
          <a:xfrm>
            <a:off x="6553200" y="4767264"/>
            <a:ext cx="2133600" cy="273843"/>
          </a:xfrm>
          <a:prstGeom prst="rect">
            <a:avLst/>
          </a:prstGeom>
        </p:spPr>
        <p:txBody>
          <a:bodyPr lIns="68571" tIns="34285" rIns="68571" bIns="34285"/>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1" tIns="34285" rIns="68571" bIns="34285"/>
          <a:lstStyle/>
          <a:p>
            <a:r>
              <a:rPr lang="zh-CN" altLang="en-US"/>
              <a:t>单击此处编辑母版标题样式</a:t>
            </a:r>
            <a:endParaRPr lang="zh-CN" altLang="en-US"/>
          </a:p>
        </p:txBody>
      </p:sp>
      <p:sp>
        <p:nvSpPr>
          <p:cNvPr id="3" name="内容占位符 2"/>
          <p:cNvSpPr>
            <a:spLocks noGrp="1"/>
          </p:cNvSpPr>
          <p:nvPr>
            <p:ph sz="half" idx="1"/>
          </p:nvPr>
        </p:nvSpPr>
        <p:spPr>
          <a:xfrm>
            <a:off x="684214" y="1385888"/>
            <a:ext cx="6080125" cy="3921919"/>
          </a:xfrm>
          <a:prstGeom prst="rect">
            <a:avLst/>
          </a:prstGeom>
        </p:spPr>
        <p:txBody>
          <a:bodyPr lIns="68571" tIns="34285" rIns="68571" bIns="34285"/>
          <a:lstStyle>
            <a:lvl1pPr>
              <a:defRPr sz="26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916739" y="1385888"/>
            <a:ext cx="6080125" cy="3921919"/>
          </a:xfrm>
          <a:prstGeom prst="rect">
            <a:avLst/>
          </a:prstGeom>
        </p:spPr>
        <p:txBody>
          <a:bodyPr lIns="68571" tIns="34285" rIns="68571" bIns="34285"/>
          <a:lstStyle>
            <a:lvl1pPr>
              <a:defRPr sz="26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4"/>
            <a:ext cx="2133600" cy="273843"/>
          </a:xfrm>
          <a:prstGeom prst="rect">
            <a:avLst/>
          </a:prstGeom>
        </p:spPr>
        <p:txBody>
          <a:bodyPr lIns="68571" tIns="34285" rIns="68571" bIns="34285"/>
          <a:lstStyle/>
          <a:p>
            <a:fld id="{32ECB4F7-CDA6-4D6A-8231-574AF9D11862}" type="datetimeFigureOut">
              <a:rPr lang="zh-CN" altLang="en-US" smtClean="0"/>
            </a:fld>
            <a:endParaRPr lang="zh-CN" altLang="en-US"/>
          </a:p>
        </p:txBody>
      </p:sp>
      <p:sp>
        <p:nvSpPr>
          <p:cNvPr id="6" name="页脚占位符 5"/>
          <p:cNvSpPr>
            <a:spLocks noGrp="1"/>
          </p:cNvSpPr>
          <p:nvPr>
            <p:ph type="ftr" sz="quarter" idx="11"/>
          </p:nvPr>
        </p:nvSpPr>
        <p:spPr>
          <a:xfrm>
            <a:off x="3124200" y="4767264"/>
            <a:ext cx="2895600" cy="273843"/>
          </a:xfrm>
          <a:prstGeom prst="rect">
            <a:avLst/>
          </a:prstGeom>
        </p:spPr>
        <p:txBody>
          <a:bodyPr lIns="68571" tIns="34285" rIns="68571" bIns="34285"/>
          <a:lstStyle/>
          <a:p>
            <a:endParaRPr lang="zh-CN" altLang="en-US"/>
          </a:p>
        </p:txBody>
      </p:sp>
      <p:sp>
        <p:nvSpPr>
          <p:cNvPr id="7" name="灯片编号占位符 6"/>
          <p:cNvSpPr>
            <a:spLocks noGrp="1"/>
          </p:cNvSpPr>
          <p:nvPr>
            <p:ph type="sldNum" sz="quarter" idx="12"/>
          </p:nvPr>
        </p:nvSpPr>
        <p:spPr>
          <a:xfrm>
            <a:off x="6553200" y="4767264"/>
            <a:ext cx="2133600" cy="273843"/>
          </a:xfrm>
          <a:prstGeom prst="rect">
            <a:avLst/>
          </a:prstGeom>
        </p:spPr>
        <p:txBody>
          <a:bodyPr lIns="68571" tIns="34285" rIns="68571" bIns="34285"/>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1" tIns="34285" rIns="68571" bIns="34285"/>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1" y="1151335"/>
            <a:ext cx="4040188" cy="479821"/>
          </a:xfrm>
          <a:prstGeom prst="rect">
            <a:avLst/>
          </a:prstGeom>
        </p:spPr>
        <p:txBody>
          <a:bodyPr lIns="68571" tIns="34285" rIns="68571" bIns="34285" anchor="b"/>
          <a:lstStyle>
            <a:lvl1pPr marL="0" indent="0">
              <a:buNone/>
              <a:defRPr sz="2100" b="1"/>
            </a:lvl1pPr>
            <a:lvl2pPr marL="408305" indent="0">
              <a:buNone/>
              <a:defRPr sz="1800" b="1"/>
            </a:lvl2pPr>
            <a:lvl3pPr marL="816610" indent="0">
              <a:buNone/>
              <a:defRPr sz="1600" b="1"/>
            </a:lvl3pPr>
            <a:lvl4pPr marL="1224280" indent="0">
              <a:buNone/>
              <a:defRPr sz="1400" b="1"/>
            </a:lvl4pPr>
            <a:lvl5pPr marL="1632585" indent="0">
              <a:buNone/>
              <a:defRPr sz="1400" b="1"/>
            </a:lvl5pPr>
            <a:lvl6pPr marL="2040890" indent="0">
              <a:buNone/>
              <a:defRPr sz="1400" b="1"/>
            </a:lvl6pPr>
            <a:lvl7pPr marL="2449195" indent="0">
              <a:buNone/>
              <a:defRPr sz="1400" b="1"/>
            </a:lvl7pPr>
            <a:lvl8pPr marL="2857500" indent="0">
              <a:buNone/>
              <a:defRPr sz="1400" b="1"/>
            </a:lvl8pPr>
            <a:lvl9pPr marL="3265805" indent="0">
              <a:buNone/>
              <a:defRPr sz="14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1" y="1631157"/>
            <a:ext cx="4040188" cy="2963466"/>
          </a:xfrm>
          <a:prstGeom prst="rect">
            <a:avLst/>
          </a:prstGeom>
        </p:spPr>
        <p:txBody>
          <a:bodyPr lIns="68571" tIns="34285" rIns="68571" bIns="34285"/>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1"/>
          </a:xfrm>
          <a:prstGeom prst="rect">
            <a:avLst/>
          </a:prstGeom>
        </p:spPr>
        <p:txBody>
          <a:bodyPr lIns="68571" tIns="34285" rIns="68571" bIns="34285" anchor="b"/>
          <a:lstStyle>
            <a:lvl1pPr marL="0" indent="0">
              <a:buNone/>
              <a:defRPr sz="2100" b="1"/>
            </a:lvl1pPr>
            <a:lvl2pPr marL="408305" indent="0">
              <a:buNone/>
              <a:defRPr sz="1800" b="1"/>
            </a:lvl2pPr>
            <a:lvl3pPr marL="816610" indent="0">
              <a:buNone/>
              <a:defRPr sz="1600" b="1"/>
            </a:lvl3pPr>
            <a:lvl4pPr marL="1224280" indent="0">
              <a:buNone/>
              <a:defRPr sz="1400" b="1"/>
            </a:lvl4pPr>
            <a:lvl5pPr marL="1632585" indent="0">
              <a:buNone/>
              <a:defRPr sz="1400" b="1"/>
            </a:lvl5pPr>
            <a:lvl6pPr marL="2040890" indent="0">
              <a:buNone/>
              <a:defRPr sz="1400" b="1"/>
            </a:lvl6pPr>
            <a:lvl7pPr marL="2449195" indent="0">
              <a:buNone/>
              <a:defRPr sz="1400" b="1"/>
            </a:lvl7pPr>
            <a:lvl8pPr marL="2857500" indent="0">
              <a:buNone/>
              <a:defRPr sz="1400" b="1"/>
            </a:lvl8pPr>
            <a:lvl9pPr marL="3265805" indent="0">
              <a:buNone/>
              <a:defRPr sz="14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7"/>
            <a:ext cx="4041775" cy="2963466"/>
          </a:xfrm>
          <a:prstGeom prst="rect">
            <a:avLst/>
          </a:prstGeom>
        </p:spPr>
        <p:txBody>
          <a:bodyPr lIns="68571" tIns="34285" rIns="68571" bIns="34285"/>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4"/>
            <a:ext cx="2133600" cy="273843"/>
          </a:xfrm>
          <a:prstGeom prst="rect">
            <a:avLst/>
          </a:prstGeom>
        </p:spPr>
        <p:txBody>
          <a:bodyPr lIns="68571" tIns="34285" rIns="68571" bIns="34285"/>
          <a:lstStyle/>
          <a:p>
            <a:fld id="{32ECB4F7-CDA6-4D6A-8231-574AF9D11862}" type="datetimeFigureOut">
              <a:rPr lang="zh-CN" altLang="en-US" smtClean="0"/>
            </a:fld>
            <a:endParaRPr lang="zh-CN" altLang="en-US"/>
          </a:p>
        </p:txBody>
      </p:sp>
      <p:sp>
        <p:nvSpPr>
          <p:cNvPr id="8" name="页脚占位符 7"/>
          <p:cNvSpPr>
            <a:spLocks noGrp="1"/>
          </p:cNvSpPr>
          <p:nvPr>
            <p:ph type="ftr" sz="quarter" idx="11"/>
          </p:nvPr>
        </p:nvSpPr>
        <p:spPr>
          <a:xfrm>
            <a:off x="3124200" y="4767264"/>
            <a:ext cx="2895600" cy="273843"/>
          </a:xfrm>
          <a:prstGeom prst="rect">
            <a:avLst/>
          </a:prstGeom>
        </p:spPr>
        <p:txBody>
          <a:bodyPr lIns="68571" tIns="34285" rIns="68571" bIns="34285"/>
          <a:lstStyle/>
          <a:p>
            <a:endParaRPr lang="zh-CN" altLang="en-US"/>
          </a:p>
        </p:txBody>
      </p:sp>
      <p:sp>
        <p:nvSpPr>
          <p:cNvPr id="9" name="灯片编号占位符 8"/>
          <p:cNvSpPr>
            <a:spLocks noGrp="1"/>
          </p:cNvSpPr>
          <p:nvPr>
            <p:ph type="sldNum" sz="quarter" idx="12"/>
          </p:nvPr>
        </p:nvSpPr>
        <p:spPr>
          <a:xfrm>
            <a:off x="6553200" y="4767264"/>
            <a:ext cx="2133600" cy="273843"/>
          </a:xfrm>
          <a:prstGeom prst="rect">
            <a:avLst/>
          </a:prstGeom>
        </p:spPr>
        <p:txBody>
          <a:bodyPr lIns="68571" tIns="34285" rIns="68571" bIns="34285"/>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3"/>
          </a:xfrm>
          <a:prstGeom prst="rect">
            <a:avLst/>
          </a:prstGeom>
        </p:spPr>
        <p:txBody>
          <a:bodyPr lIns="68571" tIns="34285" rIns="68571" bIns="34285"/>
          <a:lstStyle/>
          <a:p>
            <a:fld id="{32ECB4F7-CDA6-4D6A-8231-574AF9D11862}" type="datetimeFigureOut">
              <a:rPr lang="zh-CN" altLang="en-US" smtClean="0"/>
            </a:fld>
            <a:endParaRPr lang="zh-CN" altLang="en-US"/>
          </a:p>
        </p:txBody>
      </p:sp>
      <p:sp>
        <p:nvSpPr>
          <p:cNvPr id="3" name="页脚占位符 2"/>
          <p:cNvSpPr>
            <a:spLocks noGrp="1"/>
          </p:cNvSpPr>
          <p:nvPr>
            <p:ph type="ftr" sz="quarter" idx="11"/>
          </p:nvPr>
        </p:nvSpPr>
        <p:spPr>
          <a:xfrm>
            <a:off x="3124200" y="4767264"/>
            <a:ext cx="2895600" cy="273843"/>
          </a:xfrm>
          <a:prstGeom prst="rect">
            <a:avLst/>
          </a:prstGeom>
        </p:spPr>
        <p:txBody>
          <a:bodyPr lIns="68571" tIns="34285" rIns="68571" bIns="34285"/>
          <a:lstStyle/>
          <a:p>
            <a:endParaRPr lang="zh-CN" altLang="en-US"/>
          </a:p>
        </p:txBody>
      </p:sp>
      <p:sp>
        <p:nvSpPr>
          <p:cNvPr id="4" name="灯片编号占位符 3"/>
          <p:cNvSpPr>
            <a:spLocks noGrp="1"/>
          </p:cNvSpPr>
          <p:nvPr>
            <p:ph type="sldNum" sz="quarter" idx="12"/>
          </p:nvPr>
        </p:nvSpPr>
        <p:spPr>
          <a:xfrm>
            <a:off x="6553200" y="4767264"/>
            <a:ext cx="2133600" cy="273843"/>
          </a:xfrm>
          <a:prstGeom prst="rect">
            <a:avLst/>
          </a:prstGeom>
        </p:spPr>
        <p:txBody>
          <a:bodyPr lIns="68571" tIns="34285" rIns="68571" bIns="34285"/>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9"/>
            <a:ext cx="3008313" cy="871537"/>
          </a:xfrm>
          <a:prstGeom prst="rect">
            <a:avLst/>
          </a:prstGeom>
        </p:spPr>
        <p:txBody>
          <a:bodyPr lIns="68571" tIns="34285" rIns="68571" bIns="34285" anchor="b"/>
          <a:lstStyle>
            <a:lvl1pPr algn="l">
              <a:defRPr sz="18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lIns="68571" tIns="34285" rIns="68571" bIns="34285"/>
          <a:lstStyle>
            <a:lvl1pPr>
              <a:defRPr sz="2900"/>
            </a:lvl1pPr>
            <a:lvl2pPr>
              <a:defRPr sz="26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lIns="68571" tIns="34285" rIns="68571" bIns="34285"/>
          <a:lstStyle>
            <a:lvl1pPr marL="0" indent="0">
              <a:buNone/>
              <a:defRPr sz="1300"/>
            </a:lvl1pPr>
            <a:lvl2pPr marL="408305" indent="0">
              <a:buNone/>
              <a:defRPr sz="1100"/>
            </a:lvl2pPr>
            <a:lvl3pPr marL="816610" indent="0">
              <a:buNone/>
              <a:defRPr sz="900"/>
            </a:lvl3pPr>
            <a:lvl4pPr marL="1224280" indent="0">
              <a:buNone/>
              <a:defRPr sz="800"/>
            </a:lvl4pPr>
            <a:lvl5pPr marL="1632585" indent="0">
              <a:buNone/>
              <a:defRPr sz="800"/>
            </a:lvl5pPr>
            <a:lvl6pPr marL="2040890" indent="0">
              <a:buNone/>
              <a:defRPr sz="800"/>
            </a:lvl6pPr>
            <a:lvl7pPr marL="2449195" indent="0">
              <a:buNone/>
              <a:defRPr sz="800"/>
            </a:lvl7pPr>
            <a:lvl8pPr marL="2857500" indent="0">
              <a:buNone/>
              <a:defRPr sz="800"/>
            </a:lvl8pPr>
            <a:lvl9pPr marL="3265805"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4"/>
            <a:ext cx="2133600" cy="273843"/>
          </a:xfrm>
          <a:prstGeom prst="rect">
            <a:avLst/>
          </a:prstGeom>
        </p:spPr>
        <p:txBody>
          <a:bodyPr lIns="68571" tIns="34285" rIns="68571" bIns="34285"/>
          <a:lstStyle/>
          <a:p>
            <a:fld id="{32ECB4F7-CDA6-4D6A-8231-574AF9D11862}" type="datetimeFigureOut">
              <a:rPr lang="zh-CN" altLang="en-US" smtClean="0"/>
            </a:fld>
            <a:endParaRPr lang="zh-CN" altLang="en-US"/>
          </a:p>
        </p:txBody>
      </p:sp>
      <p:sp>
        <p:nvSpPr>
          <p:cNvPr id="6" name="页脚占位符 5"/>
          <p:cNvSpPr>
            <a:spLocks noGrp="1"/>
          </p:cNvSpPr>
          <p:nvPr>
            <p:ph type="ftr" sz="quarter" idx="11"/>
          </p:nvPr>
        </p:nvSpPr>
        <p:spPr>
          <a:xfrm>
            <a:off x="3124200" y="4767264"/>
            <a:ext cx="2895600" cy="273843"/>
          </a:xfrm>
          <a:prstGeom prst="rect">
            <a:avLst/>
          </a:prstGeom>
        </p:spPr>
        <p:txBody>
          <a:bodyPr lIns="68571" tIns="34285" rIns="68571" bIns="34285"/>
          <a:lstStyle/>
          <a:p>
            <a:endParaRPr lang="zh-CN" altLang="en-US"/>
          </a:p>
        </p:txBody>
      </p:sp>
      <p:sp>
        <p:nvSpPr>
          <p:cNvPr id="7" name="灯片编号占位符 6"/>
          <p:cNvSpPr>
            <a:spLocks noGrp="1"/>
          </p:cNvSpPr>
          <p:nvPr>
            <p:ph type="sldNum" sz="quarter" idx="12"/>
          </p:nvPr>
        </p:nvSpPr>
        <p:spPr>
          <a:xfrm>
            <a:off x="6553200" y="4767264"/>
            <a:ext cx="2133600" cy="273843"/>
          </a:xfrm>
          <a:prstGeom prst="rect">
            <a:avLst/>
          </a:prstGeom>
        </p:spPr>
        <p:txBody>
          <a:bodyPr lIns="68571" tIns="34285" rIns="68571" bIns="34285"/>
          <a:lstStyle/>
          <a:p>
            <a:fld id="{8460C981-4EE3-450C-BD26-AA72518E11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image" Target="../media/image1.png"/><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0" y="411510"/>
            <a:ext cx="539552" cy="30349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defTabSz="816610" rtl="0" eaLnBrk="1" latinLnBrk="0" hangingPunct="1">
        <a:spcBef>
          <a:spcPct val="0"/>
        </a:spcBef>
        <a:buNone/>
        <a:defRPr sz="3900" kern="1200">
          <a:solidFill>
            <a:schemeClr val="tx1"/>
          </a:solidFill>
          <a:latin typeface="+mj-lt"/>
          <a:ea typeface="+mj-ea"/>
          <a:cs typeface="+mj-cs"/>
        </a:defRPr>
      </a:lvl1pPr>
    </p:titleStyle>
    <p:bodyStyle>
      <a:lvl1pPr marL="306070" indent="-306070" algn="l" defTabSz="81661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1pPr>
      <a:lvl2pPr marL="663575" indent="-255270" algn="l" defTabSz="81661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2pPr>
      <a:lvl3pPr marL="1020445" indent="-203835" algn="l" defTabSz="81661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28750" indent="-203835" algn="l" defTabSz="81661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37055" indent="-203835" algn="l" defTabSz="81661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45360" indent="-203835" algn="l" defTabSz="81661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3030" indent="-203835" algn="l" defTabSz="81661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1335" indent="-203835" algn="l" defTabSz="81661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640" indent="-203835" algn="l" defTabSz="81661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16610" rtl="0" eaLnBrk="1" latinLnBrk="0" hangingPunct="1">
        <a:defRPr sz="1600" kern="1200">
          <a:solidFill>
            <a:schemeClr val="tx1"/>
          </a:solidFill>
          <a:latin typeface="+mn-lt"/>
          <a:ea typeface="+mn-ea"/>
          <a:cs typeface="+mn-cs"/>
        </a:defRPr>
      </a:lvl1pPr>
      <a:lvl2pPr marL="408305" algn="l" defTabSz="816610" rtl="0" eaLnBrk="1" latinLnBrk="0" hangingPunct="1">
        <a:defRPr sz="1600" kern="1200">
          <a:solidFill>
            <a:schemeClr val="tx1"/>
          </a:solidFill>
          <a:latin typeface="+mn-lt"/>
          <a:ea typeface="+mn-ea"/>
          <a:cs typeface="+mn-cs"/>
        </a:defRPr>
      </a:lvl2pPr>
      <a:lvl3pPr marL="816610" algn="l" defTabSz="816610" rtl="0" eaLnBrk="1" latinLnBrk="0" hangingPunct="1">
        <a:defRPr sz="1600" kern="1200">
          <a:solidFill>
            <a:schemeClr val="tx1"/>
          </a:solidFill>
          <a:latin typeface="+mn-lt"/>
          <a:ea typeface="+mn-ea"/>
          <a:cs typeface="+mn-cs"/>
        </a:defRPr>
      </a:lvl3pPr>
      <a:lvl4pPr marL="1224280" algn="l" defTabSz="816610" rtl="0" eaLnBrk="1" latinLnBrk="0" hangingPunct="1">
        <a:defRPr sz="1600" kern="1200">
          <a:solidFill>
            <a:schemeClr val="tx1"/>
          </a:solidFill>
          <a:latin typeface="+mn-lt"/>
          <a:ea typeface="+mn-ea"/>
          <a:cs typeface="+mn-cs"/>
        </a:defRPr>
      </a:lvl4pPr>
      <a:lvl5pPr marL="1632585" algn="l" defTabSz="816610" rtl="0" eaLnBrk="1" latinLnBrk="0" hangingPunct="1">
        <a:defRPr sz="1600" kern="1200">
          <a:solidFill>
            <a:schemeClr val="tx1"/>
          </a:solidFill>
          <a:latin typeface="+mn-lt"/>
          <a:ea typeface="+mn-ea"/>
          <a:cs typeface="+mn-cs"/>
        </a:defRPr>
      </a:lvl5pPr>
      <a:lvl6pPr marL="2040890" algn="l" defTabSz="816610" rtl="0" eaLnBrk="1" latinLnBrk="0" hangingPunct="1">
        <a:defRPr sz="1600" kern="1200">
          <a:solidFill>
            <a:schemeClr val="tx1"/>
          </a:solidFill>
          <a:latin typeface="+mn-lt"/>
          <a:ea typeface="+mn-ea"/>
          <a:cs typeface="+mn-cs"/>
        </a:defRPr>
      </a:lvl6pPr>
      <a:lvl7pPr marL="2449195" algn="l" defTabSz="816610" rtl="0" eaLnBrk="1" latinLnBrk="0" hangingPunct="1">
        <a:defRPr sz="1600" kern="1200">
          <a:solidFill>
            <a:schemeClr val="tx1"/>
          </a:solidFill>
          <a:latin typeface="+mn-lt"/>
          <a:ea typeface="+mn-ea"/>
          <a:cs typeface="+mn-cs"/>
        </a:defRPr>
      </a:lvl7pPr>
      <a:lvl8pPr marL="2857500" algn="l" defTabSz="816610" rtl="0" eaLnBrk="1" latinLnBrk="0" hangingPunct="1">
        <a:defRPr sz="1600" kern="1200">
          <a:solidFill>
            <a:schemeClr val="tx1"/>
          </a:solidFill>
          <a:latin typeface="+mn-lt"/>
          <a:ea typeface="+mn-ea"/>
          <a:cs typeface="+mn-cs"/>
        </a:defRPr>
      </a:lvl8pPr>
      <a:lvl9pPr marL="3265805" algn="l" defTabSz="816610"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6.xml"/><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6.xml"/><Relationship Id="rId2" Type="http://schemas.microsoft.com/office/2007/relationships/hdphoto" Target="../media/image3.wdp"/><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chart" Target="../charts/chart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1.xml"/><Relationship Id="rId2" Type="http://schemas.openxmlformats.org/officeDocument/2006/relationships/image" Target="../media/image5.png"/><Relationship Id="rId1"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6.xml"/><Relationship Id="rId2" Type="http://schemas.microsoft.com/office/2007/relationships/hdphoto" Target="../media/image3.wdp"/><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6.xml"/><Relationship Id="rId3" Type="http://schemas.openxmlformats.org/officeDocument/2006/relationships/image" Target="../media/image5.png"/><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6.xml"/><Relationship Id="rId2" Type="http://schemas.microsoft.com/office/2007/relationships/hdphoto" Target="../media/image3.wdp"/><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18.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5.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6.xml"/><Relationship Id="rId2" Type="http://schemas.microsoft.com/office/2007/relationships/hdphoto" Target="../media/image3.wdp"/><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6.jpe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31.jpeg"/><Relationship Id="rId1" Type="http://schemas.openxmlformats.org/officeDocument/2006/relationships/image" Target="../media/image30.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6.xml"/><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5000"/>
          <a:stretch>
            <a:fillRect/>
          </a:stretch>
        </p:blipFill>
        <p:spPr>
          <a:xfrm>
            <a:off x="-1" y="0"/>
            <a:ext cx="9144001" cy="5143500"/>
          </a:xfrm>
          <a:prstGeom prst="rect">
            <a:avLst/>
          </a:prstGeom>
        </p:spPr>
      </p:pic>
      <p:sp>
        <p:nvSpPr>
          <p:cNvPr id="25" name="TextBox 24"/>
          <p:cNvSpPr txBox="1"/>
          <p:nvPr/>
        </p:nvSpPr>
        <p:spPr>
          <a:xfrm>
            <a:off x="1666071" y="2355726"/>
            <a:ext cx="5811858" cy="769441"/>
          </a:xfrm>
          <a:prstGeom prst="rect">
            <a:avLst/>
          </a:prstGeom>
          <a:noFill/>
        </p:spPr>
        <p:txBody>
          <a:bodyPr wrap="square" rtlCol="0">
            <a:spAutoFit/>
          </a:bodyPr>
          <a:lstStyle/>
          <a:p>
            <a:pPr algn="ctr"/>
            <a:r>
              <a:rPr lang="zh-CN" altLang="en-US"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多彩油画工作总结</a:t>
            </a:r>
            <a:endParaRPr lang="zh-CN" altLang="en-US"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 name="组合 9"/>
          <p:cNvGrpSpPr/>
          <p:nvPr/>
        </p:nvGrpSpPr>
        <p:grpSpPr>
          <a:xfrm>
            <a:off x="1860934" y="1491630"/>
            <a:ext cx="5422133" cy="2306293"/>
            <a:chOff x="3635896" y="1275606"/>
            <a:chExt cx="2042413" cy="2044894"/>
          </a:xfrm>
        </p:grpSpPr>
        <p:cxnSp>
          <p:nvCxnSpPr>
            <p:cNvPr id="9" name="直接连接符 8"/>
            <p:cNvCxnSpPr/>
            <p:nvPr/>
          </p:nvCxnSpPr>
          <p:spPr>
            <a:xfrm>
              <a:off x="3635896" y="1275606"/>
              <a:ext cx="0" cy="2033631"/>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669528" y="1286869"/>
              <a:ext cx="0" cy="2033631"/>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635896" y="1275606"/>
              <a:ext cx="2042413"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635896" y="3303607"/>
              <a:ext cx="2040216" cy="16893"/>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010966" y="3002757"/>
            <a:ext cx="5122068" cy="646331"/>
          </a:xfrm>
          <a:prstGeom prst="rect">
            <a:avLst/>
          </a:prstGeom>
        </p:spPr>
        <p:txBody>
          <a:bodyPr wrap="square">
            <a:spAutoFit/>
          </a:bodyPr>
          <a:lstStyle/>
          <a:p>
            <a:pPr algn="ctr"/>
            <a:r>
              <a:rPr lang="en-US" altLang="zh-CN" sz="3600" b="1" dirty="0">
                <a:solidFill>
                  <a:schemeClr val="bg1"/>
                </a:solidFill>
                <a:effectLst>
                  <a:outerShdw blurRad="38100" dist="38100" dir="2700000" algn="tl">
                    <a:srgbClr val="000000">
                      <a:alpha val="43137"/>
                    </a:srgbClr>
                  </a:outerShdw>
                </a:effectLst>
                <a:latin typeface="造字工房悦黑（非商用）常规体" pitchFamily="50" charset="-122"/>
                <a:ea typeface="造字工房悦黑（非商用）常规体" pitchFamily="50" charset="-122"/>
                <a:cs typeface="Arial Unicode MS" panose="020B0604020202020204" pitchFamily="34" charset="-122"/>
              </a:rPr>
              <a:t>THE BUSENESS PLAN</a:t>
            </a:r>
            <a:endParaRPr lang="zh-CN" altLang="en-US" sz="3600" b="1" dirty="0">
              <a:solidFill>
                <a:schemeClr val="bg1"/>
              </a:solidFill>
              <a:effectLst>
                <a:outerShdw blurRad="38100" dist="38100" dir="2700000" algn="tl">
                  <a:srgbClr val="000000">
                    <a:alpha val="43137"/>
                  </a:srgbClr>
                </a:outerShdw>
              </a:effectLst>
              <a:latin typeface="造字工房悦黑（非商用）常规体" pitchFamily="50" charset="-122"/>
              <a:ea typeface="造字工房悦黑（非商用）常规体" pitchFamily="50" charset="-122"/>
              <a:cs typeface="Arial Unicode MS" panose="020B0604020202020204" pitchFamily="34" charset="-122"/>
            </a:endParaRPr>
          </a:p>
        </p:txBody>
      </p:sp>
      <p:sp>
        <p:nvSpPr>
          <p:cNvPr id="17" name="任意多边形 16"/>
          <p:cNvSpPr/>
          <p:nvPr/>
        </p:nvSpPr>
        <p:spPr bwMode="auto">
          <a:xfrm>
            <a:off x="3764688" y="1662068"/>
            <a:ext cx="1869176" cy="646029"/>
          </a:xfrm>
          <a:custGeom>
            <a:avLst/>
            <a:gdLst>
              <a:gd name="connsiteX0" fmla="*/ 7874986 w 9301162"/>
              <a:gd name="connsiteY0" fmla="*/ 633413 h 3214688"/>
              <a:gd name="connsiteX1" fmla="*/ 7856718 w 9301162"/>
              <a:gd name="connsiteY1" fmla="*/ 634207 h 3214688"/>
              <a:gd name="connsiteX2" fmla="*/ 7837656 w 9301162"/>
              <a:gd name="connsiteY2" fmla="*/ 635794 h 3214688"/>
              <a:gd name="connsiteX3" fmla="*/ 7820182 w 9301162"/>
              <a:gd name="connsiteY3" fmla="*/ 637382 h 3214688"/>
              <a:gd name="connsiteX4" fmla="*/ 7802709 w 9301162"/>
              <a:gd name="connsiteY4" fmla="*/ 639763 h 3214688"/>
              <a:gd name="connsiteX5" fmla="*/ 7786029 w 9301162"/>
              <a:gd name="connsiteY5" fmla="*/ 642144 h 3214688"/>
              <a:gd name="connsiteX6" fmla="*/ 7770144 w 9301162"/>
              <a:gd name="connsiteY6" fmla="*/ 646113 h 3214688"/>
              <a:gd name="connsiteX7" fmla="*/ 7755053 w 9301162"/>
              <a:gd name="connsiteY7" fmla="*/ 649288 h 3214688"/>
              <a:gd name="connsiteX8" fmla="*/ 7739962 w 9301162"/>
              <a:gd name="connsiteY8" fmla="*/ 654051 h 3214688"/>
              <a:gd name="connsiteX9" fmla="*/ 7725666 w 9301162"/>
              <a:gd name="connsiteY9" fmla="*/ 658813 h 3214688"/>
              <a:gd name="connsiteX10" fmla="*/ 7712163 w 9301162"/>
              <a:gd name="connsiteY10" fmla="*/ 664369 h 3214688"/>
              <a:gd name="connsiteX11" fmla="*/ 7698661 w 9301162"/>
              <a:gd name="connsiteY11" fmla="*/ 669926 h 3214688"/>
              <a:gd name="connsiteX12" fmla="*/ 7686747 w 9301162"/>
              <a:gd name="connsiteY12" fmla="*/ 676276 h 3214688"/>
              <a:gd name="connsiteX13" fmla="*/ 7675627 w 9301162"/>
              <a:gd name="connsiteY13" fmla="*/ 683419 h 3214688"/>
              <a:gd name="connsiteX14" fmla="*/ 7664508 w 9301162"/>
              <a:gd name="connsiteY14" fmla="*/ 690563 h 3214688"/>
              <a:gd name="connsiteX15" fmla="*/ 7654182 w 9301162"/>
              <a:gd name="connsiteY15" fmla="*/ 698501 h 3214688"/>
              <a:gd name="connsiteX16" fmla="*/ 7644651 w 9301162"/>
              <a:gd name="connsiteY16" fmla="*/ 706438 h 3214688"/>
              <a:gd name="connsiteX17" fmla="*/ 7635120 w 9301162"/>
              <a:gd name="connsiteY17" fmla="*/ 715963 h 3214688"/>
              <a:gd name="connsiteX18" fmla="*/ 7627177 w 9301162"/>
              <a:gd name="connsiteY18" fmla="*/ 725488 h 3214688"/>
              <a:gd name="connsiteX19" fmla="*/ 7619235 w 9301162"/>
              <a:gd name="connsiteY19" fmla="*/ 735013 h 3214688"/>
              <a:gd name="connsiteX20" fmla="*/ 7611292 w 9301162"/>
              <a:gd name="connsiteY20" fmla="*/ 745332 h 3214688"/>
              <a:gd name="connsiteX21" fmla="*/ 7604938 w 9301162"/>
              <a:gd name="connsiteY21" fmla="*/ 756444 h 3214688"/>
              <a:gd name="connsiteX22" fmla="*/ 7599378 w 9301162"/>
              <a:gd name="connsiteY22" fmla="*/ 767557 h 3214688"/>
              <a:gd name="connsiteX23" fmla="*/ 7593818 w 9301162"/>
              <a:gd name="connsiteY23" fmla="*/ 779463 h 3214688"/>
              <a:gd name="connsiteX24" fmla="*/ 7589053 w 9301162"/>
              <a:gd name="connsiteY24" fmla="*/ 792163 h 3214688"/>
              <a:gd name="connsiteX25" fmla="*/ 7585082 w 9301162"/>
              <a:gd name="connsiteY25" fmla="*/ 805657 h 3214688"/>
              <a:gd name="connsiteX26" fmla="*/ 7581905 w 9301162"/>
              <a:gd name="connsiteY26" fmla="*/ 818357 h 3214688"/>
              <a:gd name="connsiteX27" fmla="*/ 7578728 w 9301162"/>
              <a:gd name="connsiteY27" fmla="*/ 832644 h 3214688"/>
              <a:gd name="connsiteX28" fmla="*/ 7577139 w 9301162"/>
              <a:gd name="connsiteY28" fmla="*/ 847726 h 3214688"/>
              <a:gd name="connsiteX29" fmla="*/ 7575551 w 9301162"/>
              <a:gd name="connsiteY29" fmla="*/ 862013 h 3214688"/>
              <a:gd name="connsiteX30" fmla="*/ 7573962 w 9301162"/>
              <a:gd name="connsiteY30" fmla="*/ 877094 h 3214688"/>
              <a:gd name="connsiteX31" fmla="*/ 7573962 w 9301162"/>
              <a:gd name="connsiteY31" fmla="*/ 893763 h 3214688"/>
              <a:gd name="connsiteX32" fmla="*/ 7573962 w 9301162"/>
              <a:gd name="connsiteY32" fmla="*/ 2517776 h 3214688"/>
              <a:gd name="connsiteX33" fmla="*/ 7573962 w 9301162"/>
              <a:gd name="connsiteY33" fmla="*/ 2533651 h 3214688"/>
              <a:gd name="connsiteX34" fmla="*/ 7575551 w 9301162"/>
              <a:gd name="connsiteY34" fmla="*/ 2549526 h 3214688"/>
              <a:gd name="connsiteX35" fmla="*/ 7577139 w 9301162"/>
              <a:gd name="connsiteY35" fmla="*/ 2564607 h 3214688"/>
              <a:gd name="connsiteX36" fmla="*/ 7578728 w 9301162"/>
              <a:gd name="connsiteY36" fmla="*/ 2578895 h 3214688"/>
              <a:gd name="connsiteX37" fmla="*/ 7581905 w 9301162"/>
              <a:gd name="connsiteY37" fmla="*/ 2593182 h 3214688"/>
              <a:gd name="connsiteX38" fmla="*/ 7585082 w 9301162"/>
              <a:gd name="connsiteY38" fmla="*/ 2606676 h 3214688"/>
              <a:gd name="connsiteX39" fmla="*/ 7589053 w 9301162"/>
              <a:gd name="connsiteY39" fmla="*/ 2619376 h 3214688"/>
              <a:gd name="connsiteX40" fmla="*/ 7593818 w 9301162"/>
              <a:gd name="connsiteY40" fmla="*/ 2632076 h 3214688"/>
              <a:gd name="connsiteX41" fmla="*/ 7599378 w 9301162"/>
              <a:gd name="connsiteY41" fmla="*/ 2643982 h 3214688"/>
              <a:gd name="connsiteX42" fmla="*/ 7604938 w 9301162"/>
              <a:gd name="connsiteY42" fmla="*/ 2655095 h 3214688"/>
              <a:gd name="connsiteX43" fmla="*/ 7611292 w 9301162"/>
              <a:gd name="connsiteY43" fmla="*/ 2665413 h 3214688"/>
              <a:gd name="connsiteX44" fmla="*/ 7619235 w 9301162"/>
              <a:gd name="connsiteY44" fmla="*/ 2676526 h 3214688"/>
              <a:gd name="connsiteX45" fmla="*/ 7627177 w 9301162"/>
              <a:gd name="connsiteY45" fmla="*/ 2686845 h 3214688"/>
              <a:gd name="connsiteX46" fmla="*/ 7635120 w 9301162"/>
              <a:gd name="connsiteY46" fmla="*/ 2695576 h 3214688"/>
              <a:gd name="connsiteX47" fmla="*/ 7644651 w 9301162"/>
              <a:gd name="connsiteY47" fmla="*/ 2704307 h 3214688"/>
              <a:gd name="connsiteX48" fmla="*/ 7654182 w 9301162"/>
              <a:gd name="connsiteY48" fmla="*/ 2713039 h 3214688"/>
              <a:gd name="connsiteX49" fmla="*/ 7664508 w 9301162"/>
              <a:gd name="connsiteY49" fmla="*/ 2720976 h 3214688"/>
              <a:gd name="connsiteX50" fmla="*/ 7675627 w 9301162"/>
              <a:gd name="connsiteY50" fmla="*/ 2728913 h 3214688"/>
              <a:gd name="connsiteX51" fmla="*/ 7686747 w 9301162"/>
              <a:gd name="connsiteY51" fmla="*/ 2735263 h 3214688"/>
              <a:gd name="connsiteX52" fmla="*/ 7698661 w 9301162"/>
              <a:gd name="connsiteY52" fmla="*/ 2741613 h 3214688"/>
              <a:gd name="connsiteX53" fmla="*/ 7712163 w 9301162"/>
              <a:gd name="connsiteY53" fmla="*/ 2747170 h 3214688"/>
              <a:gd name="connsiteX54" fmla="*/ 7725666 w 9301162"/>
              <a:gd name="connsiteY54" fmla="*/ 2752726 h 3214688"/>
              <a:gd name="connsiteX55" fmla="*/ 7739962 w 9301162"/>
              <a:gd name="connsiteY55" fmla="*/ 2757489 h 3214688"/>
              <a:gd name="connsiteX56" fmla="*/ 7755053 w 9301162"/>
              <a:gd name="connsiteY56" fmla="*/ 2761457 h 3214688"/>
              <a:gd name="connsiteX57" fmla="*/ 7770144 w 9301162"/>
              <a:gd name="connsiteY57" fmla="*/ 2765426 h 3214688"/>
              <a:gd name="connsiteX58" fmla="*/ 7786029 w 9301162"/>
              <a:gd name="connsiteY58" fmla="*/ 2769395 h 3214688"/>
              <a:gd name="connsiteX59" fmla="*/ 7802709 w 9301162"/>
              <a:gd name="connsiteY59" fmla="*/ 2771776 h 3214688"/>
              <a:gd name="connsiteX60" fmla="*/ 7820182 w 9301162"/>
              <a:gd name="connsiteY60" fmla="*/ 2774157 h 3214688"/>
              <a:gd name="connsiteX61" fmla="*/ 7837656 w 9301162"/>
              <a:gd name="connsiteY61" fmla="*/ 2775745 h 3214688"/>
              <a:gd name="connsiteX62" fmla="*/ 7856718 w 9301162"/>
              <a:gd name="connsiteY62" fmla="*/ 2777332 h 3214688"/>
              <a:gd name="connsiteX63" fmla="*/ 7874986 w 9301162"/>
              <a:gd name="connsiteY63" fmla="*/ 2778126 h 3214688"/>
              <a:gd name="connsiteX64" fmla="*/ 7895637 w 9301162"/>
              <a:gd name="connsiteY64" fmla="*/ 2778126 h 3214688"/>
              <a:gd name="connsiteX65" fmla="*/ 8490537 w 9301162"/>
              <a:gd name="connsiteY65" fmla="*/ 2778126 h 3214688"/>
              <a:gd name="connsiteX66" fmla="*/ 8509599 w 9301162"/>
              <a:gd name="connsiteY66" fmla="*/ 2778126 h 3214688"/>
              <a:gd name="connsiteX67" fmla="*/ 8528662 w 9301162"/>
              <a:gd name="connsiteY67" fmla="*/ 2777332 h 3214688"/>
              <a:gd name="connsiteX68" fmla="*/ 8547724 w 9301162"/>
              <a:gd name="connsiteY68" fmla="*/ 2775745 h 3214688"/>
              <a:gd name="connsiteX69" fmla="*/ 8565197 w 9301162"/>
              <a:gd name="connsiteY69" fmla="*/ 2774157 h 3214688"/>
              <a:gd name="connsiteX70" fmla="*/ 8583465 w 9301162"/>
              <a:gd name="connsiteY70" fmla="*/ 2771776 h 3214688"/>
              <a:gd name="connsiteX71" fmla="*/ 8599351 w 9301162"/>
              <a:gd name="connsiteY71" fmla="*/ 2769395 h 3214688"/>
              <a:gd name="connsiteX72" fmla="*/ 8615236 w 9301162"/>
              <a:gd name="connsiteY72" fmla="*/ 2765426 h 3214688"/>
              <a:gd name="connsiteX73" fmla="*/ 8631121 w 9301162"/>
              <a:gd name="connsiteY73" fmla="*/ 2761457 h 3214688"/>
              <a:gd name="connsiteX74" fmla="*/ 8645418 w 9301162"/>
              <a:gd name="connsiteY74" fmla="*/ 2757489 h 3214688"/>
              <a:gd name="connsiteX75" fmla="*/ 8659714 w 9301162"/>
              <a:gd name="connsiteY75" fmla="*/ 2752726 h 3214688"/>
              <a:gd name="connsiteX76" fmla="*/ 8673217 w 9301162"/>
              <a:gd name="connsiteY76" fmla="*/ 2747170 h 3214688"/>
              <a:gd name="connsiteX77" fmla="*/ 8685925 w 9301162"/>
              <a:gd name="connsiteY77" fmla="*/ 2741613 h 3214688"/>
              <a:gd name="connsiteX78" fmla="*/ 8697839 w 9301162"/>
              <a:gd name="connsiteY78" fmla="*/ 2735263 h 3214688"/>
              <a:gd name="connsiteX79" fmla="*/ 8709753 w 9301162"/>
              <a:gd name="connsiteY79" fmla="*/ 2728913 h 3214688"/>
              <a:gd name="connsiteX80" fmla="*/ 8720872 w 9301162"/>
              <a:gd name="connsiteY80" fmla="*/ 2720976 h 3214688"/>
              <a:gd name="connsiteX81" fmla="*/ 8731198 w 9301162"/>
              <a:gd name="connsiteY81" fmla="*/ 2713039 h 3214688"/>
              <a:gd name="connsiteX82" fmla="*/ 8740729 w 9301162"/>
              <a:gd name="connsiteY82" fmla="*/ 2704307 h 3214688"/>
              <a:gd name="connsiteX83" fmla="*/ 8750260 w 9301162"/>
              <a:gd name="connsiteY83" fmla="*/ 2695576 h 3214688"/>
              <a:gd name="connsiteX84" fmla="*/ 8758202 w 9301162"/>
              <a:gd name="connsiteY84" fmla="*/ 2686845 h 3214688"/>
              <a:gd name="connsiteX85" fmla="*/ 8766939 w 9301162"/>
              <a:gd name="connsiteY85" fmla="*/ 2676526 h 3214688"/>
              <a:gd name="connsiteX86" fmla="*/ 8774088 w 9301162"/>
              <a:gd name="connsiteY86" fmla="*/ 2665413 h 3214688"/>
              <a:gd name="connsiteX87" fmla="*/ 8780442 w 9301162"/>
              <a:gd name="connsiteY87" fmla="*/ 2655095 h 3214688"/>
              <a:gd name="connsiteX88" fmla="*/ 8786002 w 9301162"/>
              <a:gd name="connsiteY88" fmla="*/ 2643982 h 3214688"/>
              <a:gd name="connsiteX89" fmla="*/ 8791561 w 9301162"/>
              <a:gd name="connsiteY89" fmla="*/ 2632076 h 3214688"/>
              <a:gd name="connsiteX90" fmla="*/ 8796327 w 9301162"/>
              <a:gd name="connsiteY90" fmla="*/ 2619376 h 3214688"/>
              <a:gd name="connsiteX91" fmla="*/ 8800298 w 9301162"/>
              <a:gd name="connsiteY91" fmla="*/ 2606676 h 3214688"/>
              <a:gd name="connsiteX92" fmla="*/ 8803475 w 9301162"/>
              <a:gd name="connsiteY92" fmla="*/ 2593182 h 3214688"/>
              <a:gd name="connsiteX93" fmla="*/ 8807446 w 9301162"/>
              <a:gd name="connsiteY93" fmla="*/ 2578895 h 3214688"/>
              <a:gd name="connsiteX94" fmla="*/ 8809035 w 9301162"/>
              <a:gd name="connsiteY94" fmla="*/ 2564607 h 3214688"/>
              <a:gd name="connsiteX95" fmla="*/ 8810624 w 9301162"/>
              <a:gd name="connsiteY95" fmla="*/ 2549526 h 3214688"/>
              <a:gd name="connsiteX96" fmla="*/ 8811418 w 9301162"/>
              <a:gd name="connsiteY96" fmla="*/ 2533651 h 3214688"/>
              <a:gd name="connsiteX97" fmla="*/ 8812212 w 9301162"/>
              <a:gd name="connsiteY97" fmla="*/ 2517776 h 3214688"/>
              <a:gd name="connsiteX98" fmla="*/ 8812212 w 9301162"/>
              <a:gd name="connsiteY98" fmla="*/ 893763 h 3214688"/>
              <a:gd name="connsiteX99" fmla="*/ 8811418 w 9301162"/>
              <a:gd name="connsiteY99" fmla="*/ 877094 h 3214688"/>
              <a:gd name="connsiteX100" fmla="*/ 8810624 w 9301162"/>
              <a:gd name="connsiteY100" fmla="*/ 862013 h 3214688"/>
              <a:gd name="connsiteX101" fmla="*/ 8809035 w 9301162"/>
              <a:gd name="connsiteY101" fmla="*/ 847726 h 3214688"/>
              <a:gd name="connsiteX102" fmla="*/ 8807446 w 9301162"/>
              <a:gd name="connsiteY102" fmla="*/ 832644 h 3214688"/>
              <a:gd name="connsiteX103" fmla="*/ 8803475 w 9301162"/>
              <a:gd name="connsiteY103" fmla="*/ 818357 h 3214688"/>
              <a:gd name="connsiteX104" fmla="*/ 8800298 w 9301162"/>
              <a:gd name="connsiteY104" fmla="*/ 805657 h 3214688"/>
              <a:gd name="connsiteX105" fmla="*/ 8796327 w 9301162"/>
              <a:gd name="connsiteY105" fmla="*/ 792163 h 3214688"/>
              <a:gd name="connsiteX106" fmla="*/ 8791561 w 9301162"/>
              <a:gd name="connsiteY106" fmla="*/ 779463 h 3214688"/>
              <a:gd name="connsiteX107" fmla="*/ 8786002 w 9301162"/>
              <a:gd name="connsiteY107" fmla="*/ 767557 h 3214688"/>
              <a:gd name="connsiteX108" fmla="*/ 8780442 w 9301162"/>
              <a:gd name="connsiteY108" fmla="*/ 756444 h 3214688"/>
              <a:gd name="connsiteX109" fmla="*/ 8774088 w 9301162"/>
              <a:gd name="connsiteY109" fmla="*/ 745332 h 3214688"/>
              <a:gd name="connsiteX110" fmla="*/ 8766939 w 9301162"/>
              <a:gd name="connsiteY110" fmla="*/ 735013 h 3214688"/>
              <a:gd name="connsiteX111" fmla="*/ 8758202 w 9301162"/>
              <a:gd name="connsiteY111" fmla="*/ 725488 h 3214688"/>
              <a:gd name="connsiteX112" fmla="*/ 8750260 w 9301162"/>
              <a:gd name="connsiteY112" fmla="*/ 715963 h 3214688"/>
              <a:gd name="connsiteX113" fmla="*/ 8740729 w 9301162"/>
              <a:gd name="connsiteY113" fmla="*/ 706438 h 3214688"/>
              <a:gd name="connsiteX114" fmla="*/ 8731198 w 9301162"/>
              <a:gd name="connsiteY114" fmla="*/ 698501 h 3214688"/>
              <a:gd name="connsiteX115" fmla="*/ 8720872 w 9301162"/>
              <a:gd name="connsiteY115" fmla="*/ 690563 h 3214688"/>
              <a:gd name="connsiteX116" fmla="*/ 8709753 w 9301162"/>
              <a:gd name="connsiteY116" fmla="*/ 683419 h 3214688"/>
              <a:gd name="connsiteX117" fmla="*/ 8697839 w 9301162"/>
              <a:gd name="connsiteY117" fmla="*/ 676276 h 3214688"/>
              <a:gd name="connsiteX118" fmla="*/ 8685925 w 9301162"/>
              <a:gd name="connsiteY118" fmla="*/ 669926 h 3214688"/>
              <a:gd name="connsiteX119" fmla="*/ 8673217 w 9301162"/>
              <a:gd name="connsiteY119" fmla="*/ 664369 h 3214688"/>
              <a:gd name="connsiteX120" fmla="*/ 8659714 w 9301162"/>
              <a:gd name="connsiteY120" fmla="*/ 658813 h 3214688"/>
              <a:gd name="connsiteX121" fmla="*/ 8645418 w 9301162"/>
              <a:gd name="connsiteY121" fmla="*/ 654051 h 3214688"/>
              <a:gd name="connsiteX122" fmla="*/ 8631121 w 9301162"/>
              <a:gd name="connsiteY122" fmla="*/ 649288 h 3214688"/>
              <a:gd name="connsiteX123" fmla="*/ 8615236 w 9301162"/>
              <a:gd name="connsiteY123" fmla="*/ 646113 h 3214688"/>
              <a:gd name="connsiteX124" fmla="*/ 8599351 w 9301162"/>
              <a:gd name="connsiteY124" fmla="*/ 642144 h 3214688"/>
              <a:gd name="connsiteX125" fmla="*/ 8583465 w 9301162"/>
              <a:gd name="connsiteY125" fmla="*/ 639763 h 3214688"/>
              <a:gd name="connsiteX126" fmla="*/ 8565197 w 9301162"/>
              <a:gd name="connsiteY126" fmla="*/ 637382 h 3214688"/>
              <a:gd name="connsiteX127" fmla="*/ 8547724 w 9301162"/>
              <a:gd name="connsiteY127" fmla="*/ 635794 h 3214688"/>
              <a:gd name="connsiteX128" fmla="*/ 8528662 w 9301162"/>
              <a:gd name="connsiteY128" fmla="*/ 634207 h 3214688"/>
              <a:gd name="connsiteX129" fmla="*/ 8509599 w 9301162"/>
              <a:gd name="connsiteY129" fmla="*/ 633413 h 3214688"/>
              <a:gd name="connsiteX130" fmla="*/ 8490537 w 9301162"/>
              <a:gd name="connsiteY130" fmla="*/ 633413 h 3214688"/>
              <a:gd name="connsiteX131" fmla="*/ 7895637 w 9301162"/>
              <a:gd name="connsiteY131" fmla="*/ 633413 h 3214688"/>
              <a:gd name="connsiteX132" fmla="*/ 2784475 w 9301162"/>
              <a:gd name="connsiteY132" fmla="*/ 633413 h 3214688"/>
              <a:gd name="connsiteX133" fmla="*/ 2764631 w 9301162"/>
              <a:gd name="connsiteY133" fmla="*/ 634207 h 3214688"/>
              <a:gd name="connsiteX134" fmla="*/ 2746375 w 9301162"/>
              <a:gd name="connsiteY134" fmla="*/ 635794 h 3214688"/>
              <a:gd name="connsiteX135" fmla="*/ 2728119 w 9301162"/>
              <a:gd name="connsiteY135" fmla="*/ 637382 h 3214688"/>
              <a:gd name="connsiteX136" fmla="*/ 2711450 w 9301162"/>
              <a:gd name="connsiteY136" fmla="*/ 639763 h 3214688"/>
              <a:gd name="connsiteX137" fmla="*/ 2694781 w 9301162"/>
              <a:gd name="connsiteY137" fmla="*/ 642144 h 3214688"/>
              <a:gd name="connsiteX138" fmla="*/ 2678113 w 9301162"/>
              <a:gd name="connsiteY138" fmla="*/ 646113 h 3214688"/>
              <a:gd name="connsiteX139" fmla="*/ 2663031 w 9301162"/>
              <a:gd name="connsiteY139" fmla="*/ 649288 h 3214688"/>
              <a:gd name="connsiteX140" fmla="*/ 2648744 w 9301162"/>
              <a:gd name="connsiteY140" fmla="*/ 654051 h 3214688"/>
              <a:gd name="connsiteX141" fmla="*/ 2634456 w 9301162"/>
              <a:gd name="connsiteY141" fmla="*/ 658813 h 3214688"/>
              <a:gd name="connsiteX142" fmla="*/ 2620963 w 9301162"/>
              <a:gd name="connsiteY142" fmla="*/ 664369 h 3214688"/>
              <a:gd name="connsiteX143" fmla="*/ 2608263 w 9301162"/>
              <a:gd name="connsiteY143" fmla="*/ 669926 h 3214688"/>
              <a:gd name="connsiteX144" fmla="*/ 2595563 w 9301162"/>
              <a:gd name="connsiteY144" fmla="*/ 676276 h 3214688"/>
              <a:gd name="connsiteX145" fmla="*/ 2583656 w 9301162"/>
              <a:gd name="connsiteY145" fmla="*/ 683419 h 3214688"/>
              <a:gd name="connsiteX146" fmla="*/ 2573338 w 9301162"/>
              <a:gd name="connsiteY146" fmla="*/ 690563 h 3214688"/>
              <a:gd name="connsiteX147" fmla="*/ 2563019 w 9301162"/>
              <a:gd name="connsiteY147" fmla="*/ 698501 h 3214688"/>
              <a:gd name="connsiteX148" fmla="*/ 2553494 w 9301162"/>
              <a:gd name="connsiteY148" fmla="*/ 706438 h 3214688"/>
              <a:gd name="connsiteX149" fmla="*/ 2543969 w 9301162"/>
              <a:gd name="connsiteY149" fmla="*/ 715963 h 3214688"/>
              <a:gd name="connsiteX150" fmla="*/ 2535238 w 9301162"/>
              <a:gd name="connsiteY150" fmla="*/ 725488 h 3214688"/>
              <a:gd name="connsiteX151" fmla="*/ 2528094 w 9301162"/>
              <a:gd name="connsiteY151" fmla="*/ 735013 h 3214688"/>
              <a:gd name="connsiteX152" fmla="*/ 2520950 w 9301162"/>
              <a:gd name="connsiteY152" fmla="*/ 745332 h 3214688"/>
              <a:gd name="connsiteX153" fmla="*/ 2513806 w 9301162"/>
              <a:gd name="connsiteY153" fmla="*/ 756444 h 3214688"/>
              <a:gd name="connsiteX154" fmla="*/ 2508250 w 9301162"/>
              <a:gd name="connsiteY154" fmla="*/ 767557 h 3214688"/>
              <a:gd name="connsiteX155" fmla="*/ 2501900 w 9301162"/>
              <a:gd name="connsiteY155" fmla="*/ 779463 h 3214688"/>
              <a:gd name="connsiteX156" fmla="*/ 2497931 w 9301162"/>
              <a:gd name="connsiteY156" fmla="*/ 792163 h 3214688"/>
              <a:gd name="connsiteX157" fmla="*/ 2493963 w 9301162"/>
              <a:gd name="connsiteY157" fmla="*/ 805657 h 3214688"/>
              <a:gd name="connsiteX158" fmla="*/ 2489994 w 9301162"/>
              <a:gd name="connsiteY158" fmla="*/ 818357 h 3214688"/>
              <a:gd name="connsiteX159" fmla="*/ 2487613 w 9301162"/>
              <a:gd name="connsiteY159" fmla="*/ 832644 h 3214688"/>
              <a:gd name="connsiteX160" fmla="*/ 2485231 w 9301162"/>
              <a:gd name="connsiteY160" fmla="*/ 847726 h 3214688"/>
              <a:gd name="connsiteX161" fmla="*/ 2483644 w 9301162"/>
              <a:gd name="connsiteY161" fmla="*/ 862013 h 3214688"/>
              <a:gd name="connsiteX162" fmla="*/ 2482850 w 9301162"/>
              <a:gd name="connsiteY162" fmla="*/ 877094 h 3214688"/>
              <a:gd name="connsiteX163" fmla="*/ 2482850 w 9301162"/>
              <a:gd name="connsiteY163" fmla="*/ 893763 h 3214688"/>
              <a:gd name="connsiteX164" fmla="*/ 2482850 w 9301162"/>
              <a:gd name="connsiteY164" fmla="*/ 2517776 h 3214688"/>
              <a:gd name="connsiteX165" fmla="*/ 2482850 w 9301162"/>
              <a:gd name="connsiteY165" fmla="*/ 2533651 h 3214688"/>
              <a:gd name="connsiteX166" fmla="*/ 2483644 w 9301162"/>
              <a:gd name="connsiteY166" fmla="*/ 2549526 h 3214688"/>
              <a:gd name="connsiteX167" fmla="*/ 2485231 w 9301162"/>
              <a:gd name="connsiteY167" fmla="*/ 2564607 h 3214688"/>
              <a:gd name="connsiteX168" fmla="*/ 2487613 w 9301162"/>
              <a:gd name="connsiteY168" fmla="*/ 2578895 h 3214688"/>
              <a:gd name="connsiteX169" fmla="*/ 2489994 w 9301162"/>
              <a:gd name="connsiteY169" fmla="*/ 2593182 h 3214688"/>
              <a:gd name="connsiteX170" fmla="*/ 2493963 w 9301162"/>
              <a:gd name="connsiteY170" fmla="*/ 2606676 h 3214688"/>
              <a:gd name="connsiteX171" fmla="*/ 2497931 w 9301162"/>
              <a:gd name="connsiteY171" fmla="*/ 2619376 h 3214688"/>
              <a:gd name="connsiteX172" fmla="*/ 2501900 w 9301162"/>
              <a:gd name="connsiteY172" fmla="*/ 2632076 h 3214688"/>
              <a:gd name="connsiteX173" fmla="*/ 2508250 w 9301162"/>
              <a:gd name="connsiteY173" fmla="*/ 2643982 h 3214688"/>
              <a:gd name="connsiteX174" fmla="*/ 2513806 w 9301162"/>
              <a:gd name="connsiteY174" fmla="*/ 2655095 h 3214688"/>
              <a:gd name="connsiteX175" fmla="*/ 2520950 w 9301162"/>
              <a:gd name="connsiteY175" fmla="*/ 2665413 h 3214688"/>
              <a:gd name="connsiteX176" fmla="*/ 2528094 w 9301162"/>
              <a:gd name="connsiteY176" fmla="*/ 2676526 h 3214688"/>
              <a:gd name="connsiteX177" fmla="*/ 2535238 w 9301162"/>
              <a:gd name="connsiteY177" fmla="*/ 2686845 h 3214688"/>
              <a:gd name="connsiteX178" fmla="*/ 2543969 w 9301162"/>
              <a:gd name="connsiteY178" fmla="*/ 2695576 h 3214688"/>
              <a:gd name="connsiteX179" fmla="*/ 2553494 w 9301162"/>
              <a:gd name="connsiteY179" fmla="*/ 2704307 h 3214688"/>
              <a:gd name="connsiteX180" fmla="*/ 2563019 w 9301162"/>
              <a:gd name="connsiteY180" fmla="*/ 2713039 h 3214688"/>
              <a:gd name="connsiteX181" fmla="*/ 2573338 w 9301162"/>
              <a:gd name="connsiteY181" fmla="*/ 2720976 h 3214688"/>
              <a:gd name="connsiteX182" fmla="*/ 2583656 w 9301162"/>
              <a:gd name="connsiteY182" fmla="*/ 2728913 h 3214688"/>
              <a:gd name="connsiteX183" fmla="*/ 2595563 w 9301162"/>
              <a:gd name="connsiteY183" fmla="*/ 2735263 h 3214688"/>
              <a:gd name="connsiteX184" fmla="*/ 2608263 w 9301162"/>
              <a:gd name="connsiteY184" fmla="*/ 2741613 h 3214688"/>
              <a:gd name="connsiteX185" fmla="*/ 2620963 w 9301162"/>
              <a:gd name="connsiteY185" fmla="*/ 2747170 h 3214688"/>
              <a:gd name="connsiteX186" fmla="*/ 2634456 w 9301162"/>
              <a:gd name="connsiteY186" fmla="*/ 2752726 h 3214688"/>
              <a:gd name="connsiteX187" fmla="*/ 2648744 w 9301162"/>
              <a:gd name="connsiteY187" fmla="*/ 2757489 h 3214688"/>
              <a:gd name="connsiteX188" fmla="*/ 2663031 w 9301162"/>
              <a:gd name="connsiteY188" fmla="*/ 2761457 h 3214688"/>
              <a:gd name="connsiteX189" fmla="*/ 2678113 w 9301162"/>
              <a:gd name="connsiteY189" fmla="*/ 2765426 h 3214688"/>
              <a:gd name="connsiteX190" fmla="*/ 2694781 w 9301162"/>
              <a:gd name="connsiteY190" fmla="*/ 2769395 h 3214688"/>
              <a:gd name="connsiteX191" fmla="*/ 2711450 w 9301162"/>
              <a:gd name="connsiteY191" fmla="*/ 2771776 h 3214688"/>
              <a:gd name="connsiteX192" fmla="*/ 2728119 w 9301162"/>
              <a:gd name="connsiteY192" fmla="*/ 2774157 h 3214688"/>
              <a:gd name="connsiteX193" fmla="*/ 2746375 w 9301162"/>
              <a:gd name="connsiteY193" fmla="*/ 2775745 h 3214688"/>
              <a:gd name="connsiteX194" fmla="*/ 2764631 w 9301162"/>
              <a:gd name="connsiteY194" fmla="*/ 2777332 h 3214688"/>
              <a:gd name="connsiteX195" fmla="*/ 2784475 w 9301162"/>
              <a:gd name="connsiteY195" fmla="*/ 2778126 h 3214688"/>
              <a:gd name="connsiteX196" fmla="*/ 2803525 w 9301162"/>
              <a:gd name="connsiteY196" fmla="*/ 2778126 h 3214688"/>
              <a:gd name="connsiteX197" fmla="*/ 3398044 w 9301162"/>
              <a:gd name="connsiteY197" fmla="*/ 2778126 h 3214688"/>
              <a:gd name="connsiteX198" fmla="*/ 3418681 w 9301162"/>
              <a:gd name="connsiteY198" fmla="*/ 2778126 h 3214688"/>
              <a:gd name="connsiteX199" fmla="*/ 3437731 w 9301162"/>
              <a:gd name="connsiteY199" fmla="*/ 2777332 h 3214688"/>
              <a:gd name="connsiteX200" fmla="*/ 3455987 w 9301162"/>
              <a:gd name="connsiteY200" fmla="*/ 2775745 h 3214688"/>
              <a:gd name="connsiteX201" fmla="*/ 3474244 w 9301162"/>
              <a:gd name="connsiteY201" fmla="*/ 2774157 h 3214688"/>
              <a:gd name="connsiteX202" fmla="*/ 3490912 w 9301162"/>
              <a:gd name="connsiteY202" fmla="*/ 2771776 h 3214688"/>
              <a:gd name="connsiteX203" fmla="*/ 3507581 w 9301162"/>
              <a:gd name="connsiteY203" fmla="*/ 2769395 h 3214688"/>
              <a:gd name="connsiteX204" fmla="*/ 3523456 w 9301162"/>
              <a:gd name="connsiteY204" fmla="*/ 2765426 h 3214688"/>
              <a:gd name="connsiteX205" fmla="*/ 3538537 w 9301162"/>
              <a:gd name="connsiteY205" fmla="*/ 2761457 h 3214688"/>
              <a:gd name="connsiteX206" fmla="*/ 3553619 w 9301162"/>
              <a:gd name="connsiteY206" fmla="*/ 2757489 h 3214688"/>
              <a:gd name="connsiteX207" fmla="*/ 3567906 w 9301162"/>
              <a:gd name="connsiteY207" fmla="*/ 2752726 h 3214688"/>
              <a:gd name="connsiteX208" fmla="*/ 3581400 w 9301162"/>
              <a:gd name="connsiteY208" fmla="*/ 2747170 h 3214688"/>
              <a:gd name="connsiteX209" fmla="*/ 3594100 w 9301162"/>
              <a:gd name="connsiteY209" fmla="*/ 2741613 h 3214688"/>
              <a:gd name="connsiteX210" fmla="*/ 3606800 w 9301162"/>
              <a:gd name="connsiteY210" fmla="*/ 2735263 h 3214688"/>
              <a:gd name="connsiteX211" fmla="*/ 3617912 w 9301162"/>
              <a:gd name="connsiteY211" fmla="*/ 2728913 h 3214688"/>
              <a:gd name="connsiteX212" fmla="*/ 3629025 w 9301162"/>
              <a:gd name="connsiteY212" fmla="*/ 2720976 h 3214688"/>
              <a:gd name="connsiteX213" fmla="*/ 3639343 w 9301162"/>
              <a:gd name="connsiteY213" fmla="*/ 2713039 h 3214688"/>
              <a:gd name="connsiteX214" fmla="*/ 3649662 w 9301162"/>
              <a:gd name="connsiteY214" fmla="*/ 2704307 h 3214688"/>
              <a:gd name="connsiteX215" fmla="*/ 3658393 w 9301162"/>
              <a:gd name="connsiteY215" fmla="*/ 2695576 h 3214688"/>
              <a:gd name="connsiteX216" fmla="*/ 3667125 w 9301162"/>
              <a:gd name="connsiteY216" fmla="*/ 2686845 h 3214688"/>
              <a:gd name="connsiteX217" fmla="*/ 3674268 w 9301162"/>
              <a:gd name="connsiteY217" fmla="*/ 2676526 h 3214688"/>
              <a:gd name="connsiteX218" fmla="*/ 3681412 w 9301162"/>
              <a:gd name="connsiteY218" fmla="*/ 2665413 h 3214688"/>
              <a:gd name="connsiteX219" fmla="*/ 3687762 w 9301162"/>
              <a:gd name="connsiteY219" fmla="*/ 2655095 h 3214688"/>
              <a:gd name="connsiteX220" fmla="*/ 3694906 w 9301162"/>
              <a:gd name="connsiteY220" fmla="*/ 2643982 h 3214688"/>
              <a:gd name="connsiteX221" fmla="*/ 3699668 w 9301162"/>
              <a:gd name="connsiteY221" fmla="*/ 2632076 h 3214688"/>
              <a:gd name="connsiteX222" fmla="*/ 3704431 w 9301162"/>
              <a:gd name="connsiteY222" fmla="*/ 2619376 h 3214688"/>
              <a:gd name="connsiteX223" fmla="*/ 3708400 w 9301162"/>
              <a:gd name="connsiteY223" fmla="*/ 2606676 h 3214688"/>
              <a:gd name="connsiteX224" fmla="*/ 3712368 w 9301162"/>
              <a:gd name="connsiteY224" fmla="*/ 2593182 h 3214688"/>
              <a:gd name="connsiteX225" fmla="*/ 3714750 w 9301162"/>
              <a:gd name="connsiteY225" fmla="*/ 2578895 h 3214688"/>
              <a:gd name="connsiteX226" fmla="*/ 3717131 w 9301162"/>
              <a:gd name="connsiteY226" fmla="*/ 2564607 h 3214688"/>
              <a:gd name="connsiteX227" fmla="*/ 3718718 w 9301162"/>
              <a:gd name="connsiteY227" fmla="*/ 2549526 h 3214688"/>
              <a:gd name="connsiteX228" fmla="*/ 3719512 w 9301162"/>
              <a:gd name="connsiteY228" fmla="*/ 2533651 h 3214688"/>
              <a:gd name="connsiteX229" fmla="*/ 3719512 w 9301162"/>
              <a:gd name="connsiteY229" fmla="*/ 2517776 h 3214688"/>
              <a:gd name="connsiteX230" fmla="*/ 3719512 w 9301162"/>
              <a:gd name="connsiteY230" fmla="*/ 893763 h 3214688"/>
              <a:gd name="connsiteX231" fmla="*/ 3719512 w 9301162"/>
              <a:gd name="connsiteY231" fmla="*/ 877094 h 3214688"/>
              <a:gd name="connsiteX232" fmla="*/ 3718718 w 9301162"/>
              <a:gd name="connsiteY232" fmla="*/ 862013 h 3214688"/>
              <a:gd name="connsiteX233" fmla="*/ 3717131 w 9301162"/>
              <a:gd name="connsiteY233" fmla="*/ 847726 h 3214688"/>
              <a:gd name="connsiteX234" fmla="*/ 3714750 w 9301162"/>
              <a:gd name="connsiteY234" fmla="*/ 832644 h 3214688"/>
              <a:gd name="connsiteX235" fmla="*/ 3712368 w 9301162"/>
              <a:gd name="connsiteY235" fmla="*/ 818357 h 3214688"/>
              <a:gd name="connsiteX236" fmla="*/ 3708400 w 9301162"/>
              <a:gd name="connsiteY236" fmla="*/ 805657 h 3214688"/>
              <a:gd name="connsiteX237" fmla="*/ 3704431 w 9301162"/>
              <a:gd name="connsiteY237" fmla="*/ 792163 h 3214688"/>
              <a:gd name="connsiteX238" fmla="*/ 3699668 w 9301162"/>
              <a:gd name="connsiteY238" fmla="*/ 779463 h 3214688"/>
              <a:gd name="connsiteX239" fmla="*/ 3694906 w 9301162"/>
              <a:gd name="connsiteY239" fmla="*/ 767557 h 3214688"/>
              <a:gd name="connsiteX240" fmla="*/ 3687762 w 9301162"/>
              <a:gd name="connsiteY240" fmla="*/ 756444 h 3214688"/>
              <a:gd name="connsiteX241" fmla="*/ 3681412 w 9301162"/>
              <a:gd name="connsiteY241" fmla="*/ 745332 h 3214688"/>
              <a:gd name="connsiteX242" fmla="*/ 3674268 w 9301162"/>
              <a:gd name="connsiteY242" fmla="*/ 735013 h 3214688"/>
              <a:gd name="connsiteX243" fmla="*/ 3667125 w 9301162"/>
              <a:gd name="connsiteY243" fmla="*/ 725488 h 3214688"/>
              <a:gd name="connsiteX244" fmla="*/ 3658393 w 9301162"/>
              <a:gd name="connsiteY244" fmla="*/ 715963 h 3214688"/>
              <a:gd name="connsiteX245" fmla="*/ 3649662 w 9301162"/>
              <a:gd name="connsiteY245" fmla="*/ 706438 h 3214688"/>
              <a:gd name="connsiteX246" fmla="*/ 3639343 w 9301162"/>
              <a:gd name="connsiteY246" fmla="*/ 698501 h 3214688"/>
              <a:gd name="connsiteX247" fmla="*/ 3629025 w 9301162"/>
              <a:gd name="connsiteY247" fmla="*/ 690563 h 3214688"/>
              <a:gd name="connsiteX248" fmla="*/ 3617912 w 9301162"/>
              <a:gd name="connsiteY248" fmla="*/ 683419 h 3214688"/>
              <a:gd name="connsiteX249" fmla="*/ 3606800 w 9301162"/>
              <a:gd name="connsiteY249" fmla="*/ 676276 h 3214688"/>
              <a:gd name="connsiteX250" fmla="*/ 3594100 w 9301162"/>
              <a:gd name="connsiteY250" fmla="*/ 669926 h 3214688"/>
              <a:gd name="connsiteX251" fmla="*/ 3581400 w 9301162"/>
              <a:gd name="connsiteY251" fmla="*/ 664369 h 3214688"/>
              <a:gd name="connsiteX252" fmla="*/ 3567906 w 9301162"/>
              <a:gd name="connsiteY252" fmla="*/ 658813 h 3214688"/>
              <a:gd name="connsiteX253" fmla="*/ 3553619 w 9301162"/>
              <a:gd name="connsiteY253" fmla="*/ 654051 h 3214688"/>
              <a:gd name="connsiteX254" fmla="*/ 3538537 w 9301162"/>
              <a:gd name="connsiteY254" fmla="*/ 649288 h 3214688"/>
              <a:gd name="connsiteX255" fmla="*/ 3523456 w 9301162"/>
              <a:gd name="connsiteY255" fmla="*/ 646113 h 3214688"/>
              <a:gd name="connsiteX256" fmla="*/ 3507581 w 9301162"/>
              <a:gd name="connsiteY256" fmla="*/ 642144 h 3214688"/>
              <a:gd name="connsiteX257" fmla="*/ 3490912 w 9301162"/>
              <a:gd name="connsiteY257" fmla="*/ 639763 h 3214688"/>
              <a:gd name="connsiteX258" fmla="*/ 3474244 w 9301162"/>
              <a:gd name="connsiteY258" fmla="*/ 637382 h 3214688"/>
              <a:gd name="connsiteX259" fmla="*/ 3455987 w 9301162"/>
              <a:gd name="connsiteY259" fmla="*/ 635794 h 3214688"/>
              <a:gd name="connsiteX260" fmla="*/ 3437731 w 9301162"/>
              <a:gd name="connsiteY260" fmla="*/ 634207 h 3214688"/>
              <a:gd name="connsiteX261" fmla="*/ 3418681 w 9301162"/>
              <a:gd name="connsiteY261" fmla="*/ 633413 h 3214688"/>
              <a:gd name="connsiteX262" fmla="*/ 3398044 w 9301162"/>
              <a:gd name="connsiteY262" fmla="*/ 633413 h 3214688"/>
              <a:gd name="connsiteX263" fmla="*/ 2803525 w 9301162"/>
              <a:gd name="connsiteY263" fmla="*/ 633413 h 3214688"/>
              <a:gd name="connsiteX264" fmla="*/ 2649303 w 9301162"/>
              <a:gd name="connsiteY264" fmla="*/ 203200 h 3214688"/>
              <a:gd name="connsiteX265" fmla="*/ 3562581 w 9301162"/>
              <a:gd name="connsiteY265" fmla="*/ 203200 h 3214688"/>
              <a:gd name="connsiteX266" fmla="*/ 3599081 w 9301162"/>
              <a:gd name="connsiteY266" fmla="*/ 203994 h 3214688"/>
              <a:gd name="connsiteX267" fmla="*/ 3635580 w 9301162"/>
              <a:gd name="connsiteY267" fmla="*/ 207170 h 3214688"/>
              <a:gd name="connsiteX268" fmla="*/ 3671286 w 9301162"/>
              <a:gd name="connsiteY268" fmla="*/ 210346 h 3214688"/>
              <a:gd name="connsiteX269" fmla="*/ 3705405 w 9301162"/>
              <a:gd name="connsiteY269" fmla="*/ 215110 h 3214688"/>
              <a:gd name="connsiteX270" fmla="*/ 3739524 w 9301162"/>
              <a:gd name="connsiteY270" fmla="*/ 221461 h 3214688"/>
              <a:gd name="connsiteX271" fmla="*/ 3771263 w 9301162"/>
              <a:gd name="connsiteY271" fmla="*/ 229401 h 3214688"/>
              <a:gd name="connsiteX272" fmla="*/ 3803001 w 9301162"/>
              <a:gd name="connsiteY272" fmla="*/ 238134 h 3214688"/>
              <a:gd name="connsiteX273" fmla="*/ 3833947 w 9301162"/>
              <a:gd name="connsiteY273" fmla="*/ 249250 h 3214688"/>
              <a:gd name="connsiteX274" fmla="*/ 3863305 w 9301162"/>
              <a:gd name="connsiteY274" fmla="*/ 261953 h 3214688"/>
              <a:gd name="connsiteX275" fmla="*/ 3892663 w 9301162"/>
              <a:gd name="connsiteY275" fmla="*/ 275451 h 3214688"/>
              <a:gd name="connsiteX276" fmla="*/ 3919641 w 9301162"/>
              <a:gd name="connsiteY276" fmla="*/ 291330 h 3214688"/>
              <a:gd name="connsiteX277" fmla="*/ 3946619 w 9301162"/>
              <a:gd name="connsiteY277" fmla="*/ 308797 h 3214688"/>
              <a:gd name="connsiteX278" fmla="*/ 3972803 w 9301162"/>
              <a:gd name="connsiteY278" fmla="*/ 327058 h 3214688"/>
              <a:gd name="connsiteX279" fmla="*/ 3997400 w 9301162"/>
              <a:gd name="connsiteY279" fmla="*/ 347701 h 3214688"/>
              <a:gd name="connsiteX280" fmla="*/ 4021998 w 9301162"/>
              <a:gd name="connsiteY280" fmla="*/ 369138 h 3214688"/>
              <a:gd name="connsiteX281" fmla="*/ 4045008 w 9301162"/>
              <a:gd name="connsiteY281" fmla="*/ 392957 h 3214688"/>
              <a:gd name="connsiteX282" fmla="*/ 4064845 w 9301162"/>
              <a:gd name="connsiteY282" fmla="*/ 415187 h 3214688"/>
              <a:gd name="connsiteX283" fmla="*/ 4083095 w 9301162"/>
              <a:gd name="connsiteY283" fmla="*/ 439006 h 3214688"/>
              <a:gd name="connsiteX284" fmla="*/ 4100551 w 9301162"/>
              <a:gd name="connsiteY284" fmla="*/ 462825 h 3214688"/>
              <a:gd name="connsiteX285" fmla="*/ 4117214 w 9301162"/>
              <a:gd name="connsiteY285" fmla="*/ 488232 h 3214688"/>
              <a:gd name="connsiteX286" fmla="*/ 4131496 w 9301162"/>
              <a:gd name="connsiteY286" fmla="*/ 513638 h 3214688"/>
              <a:gd name="connsiteX287" fmla="*/ 4144191 w 9301162"/>
              <a:gd name="connsiteY287" fmla="*/ 540633 h 3214688"/>
              <a:gd name="connsiteX288" fmla="*/ 4156887 w 9301162"/>
              <a:gd name="connsiteY288" fmla="*/ 567627 h 3214688"/>
              <a:gd name="connsiteX289" fmla="*/ 4167995 w 9301162"/>
              <a:gd name="connsiteY289" fmla="*/ 596210 h 3214688"/>
              <a:gd name="connsiteX290" fmla="*/ 4177517 w 9301162"/>
              <a:gd name="connsiteY290" fmla="*/ 626380 h 3214688"/>
              <a:gd name="connsiteX291" fmla="*/ 4185452 w 9301162"/>
              <a:gd name="connsiteY291" fmla="*/ 655757 h 3214688"/>
              <a:gd name="connsiteX292" fmla="*/ 4192593 w 9301162"/>
              <a:gd name="connsiteY292" fmla="*/ 687515 h 3214688"/>
              <a:gd name="connsiteX293" fmla="*/ 4198941 w 9301162"/>
              <a:gd name="connsiteY293" fmla="*/ 719274 h 3214688"/>
              <a:gd name="connsiteX294" fmla="*/ 4202908 w 9301162"/>
              <a:gd name="connsiteY294" fmla="*/ 751826 h 3214688"/>
              <a:gd name="connsiteX295" fmla="*/ 4206082 w 9301162"/>
              <a:gd name="connsiteY295" fmla="*/ 785966 h 3214688"/>
              <a:gd name="connsiteX296" fmla="*/ 4208462 w 9301162"/>
              <a:gd name="connsiteY296" fmla="*/ 820900 h 3214688"/>
              <a:gd name="connsiteX297" fmla="*/ 4208462 w 9301162"/>
              <a:gd name="connsiteY297" fmla="*/ 856629 h 3214688"/>
              <a:gd name="connsiteX298" fmla="*/ 4208462 w 9301162"/>
              <a:gd name="connsiteY298" fmla="*/ 2566023 h 3214688"/>
              <a:gd name="connsiteX299" fmla="*/ 4208462 w 9301162"/>
              <a:gd name="connsiteY299" fmla="*/ 2600957 h 3214688"/>
              <a:gd name="connsiteX300" fmla="*/ 4206082 w 9301162"/>
              <a:gd name="connsiteY300" fmla="*/ 2635098 h 3214688"/>
              <a:gd name="connsiteX301" fmla="*/ 4202908 w 9301162"/>
              <a:gd name="connsiteY301" fmla="*/ 2668444 h 3214688"/>
              <a:gd name="connsiteX302" fmla="*/ 4198941 w 9301162"/>
              <a:gd name="connsiteY302" fmla="*/ 2700996 h 3214688"/>
              <a:gd name="connsiteX303" fmla="*/ 4192593 w 9301162"/>
              <a:gd name="connsiteY303" fmla="*/ 2732755 h 3214688"/>
              <a:gd name="connsiteX304" fmla="*/ 4185452 w 9301162"/>
              <a:gd name="connsiteY304" fmla="*/ 2762925 h 3214688"/>
              <a:gd name="connsiteX305" fmla="*/ 4177517 w 9301162"/>
              <a:gd name="connsiteY305" fmla="*/ 2792301 h 3214688"/>
              <a:gd name="connsiteX306" fmla="*/ 4167995 w 9301162"/>
              <a:gd name="connsiteY306" fmla="*/ 2821678 h 3214688"/>
              <a:gd name="connsiteX307" fmla="*/ 4156887 w 9301162"/>
              <a:gd name="connsiteY307" fmla="*/ 2849467 h 3214688"/>
              <a:gd name="connsiteX308" fmla="*/ 4144191 w 9301162"/>
              <a:gd name="connsiteY308" fmla="*/ 2877255 h 3214688"/>
              <a:gd name="connsiteX309" fmla="*/ 4131496 w 9301162"/>
              <a:gd name="connsiteY309" fmla="*/ 2902662 h 3214688"/>
              <a:gd name="connsiteX310" fmla="*/ 4117214 w 9301162"/>
              <a:gd name="connsiteY310" fmla="*/ 2928069 h 3214688"/>
              <a:gd name="connsiteX311" fmla="*/ 4100551 w 9301162"/>
              <a:gd name="connsiteY311" fmla="*/ 2953475 h 3214688"/>
              <a:gd name="connsiteX312" fmla="*/ 4083095 w 9301162"/>
              <a:gd name="connsiteY312" fmla="*/ 2976500 h 3214688"/>
              <a:gd name="connsiteX313" fmla="*/ 4064845 w 9301162"/>
              <a:gd name="connsiteY313" fmla="*/ 2999525 h 3214688"/>
              <a:gd name="connsiteX314" fmla="*/ 4045008 w 9301162"/>
              <a:gd name="connsiteY314" fmla="*/ 3020962 h 3214688"/>
              <a:gd name="connsiteX315" fmla="*/ 4021998 w 9301162"/>
              <a:gd name="connsiteY315" fmla="*/ 3044781 h 3214688"/>
              <a:gd name="connsiteX316" fmla="*/ 3997400 w 9301162"/>
              <a:gd name="connsiteY316" fmla="*/ 3066217 h 3214688"/>
              <a:gd name="connsiteX317" fmla="*/ 3972803 w 9301162"/>
              <a:gd name="connsiteY317" fmla="*/ 3087655 h 3214688"/>
              <a:gd name="connsiteX318" fmla="*/ 3946619 w 9301162"/>
              <a:gd name="connsiteY318" fmla="*/ 3105915 h 3214688"/>
              <a:gd name="connsiteX319" fmla="*/ 3919641 w 9301162"/>
              <a:gd name="connsiteY319" fmla="*/ 3122589 h 3214688"/>
              <a:gd name="connsiteX320" fmla="*/ 3892663 w 9301162"/>
              <a:gd name="connsiteY320" fmla="*/ 3139262 h 3214688"/>
              <a:gd name="connsiteX321" fmla="*/ 3863305 w 9301162"/>
              <a:gd name="connsiteY321" fmla="*/ 3153553 h 3214688"/>
              <a:gd name="connsiteX322" fmla="*/ 3833947 w 9301162"/>
              <a:gd name="connsiteY322" fmla="*/ 3166257 h 3214688"/>
              <a:gd name="connsiteX323" fmla="*/ 3803001 w 9301162"/>
              <a:gd name="connsiteY323" fmla="*/ 3177372 h 3214688"/>
              <a:gd name="connsiteX324" fmla="*/ 3771263 w 9301162"/>
              <a:gd name="connsiteY324" fmla="*/ 3187693 h 3214688"/>
              <a:gd name="connsiteX325" fmla="*/ 3739524 w 9301162"/>
              <a:gd name="connsiteY325" fmla="*/ 3195633 h 3214688"/>
              <a:gd name="connsiteX326" fmla="*/ 3705405 w 9301162"/>
              <a:gd name="connsiteY326" fmla="*/ 3202779 h 3214688"/>
              <a:gd name="connsiteX327" fmla="*/ 3671286 w 9301162"/>
              <a:gd name="connsiteY327" fmla="*/ 3207542 h 3214688"/>
              <a:gd name="connsiteX328" fmla="*/ 3635580 w 9301162"/>
              <a:gd name="connsiteY328" fmla="*/ 3211512 h 3214688"/>
              <a:gd name="connsiteX329" fmla="*/ 3599081 w 9301162"/>
              <a:gd name="connsiteY329" fmla="*/ 3213894 h 3214688"/>
              <a:gd name="connsiteX330" fmla="*/ 3562581 w 9301162"/>
              <a:gd name="connsiteY330" fmla="*/ 3214688 h 3214688"/>
              <a:gd name="connsiteX331" fmla="*/ 2649303 w 9301162"/>
              <a:gd name="connsiteY331" fmla="*/ 3214688 h 3214688"/>
              <a:gd name="connsiteX332" fmla="*/ 2611216 w 9301162"/>
              <a:gd name="connsiteY332" fmla="*/ 3213894 h 3214688"/>
              <a:gd name="connsiteX333" fmla="*/ 2574717 w 9301162"/>
              <a:gd name="connsiteY333" fmla="*/ 3211512 h 3214688"/>
              <a:gd name="connsiteX334" fmla="*/ 2539804 w 9301162"/>
              <a:gd name="connsiteY334" fmla="*/ 3207542 h 3214688"/>
              <a:gd name="connsiteX335" fmla="*/ 2504892 w 9301162"/>
              <a:gd name="connsiteY335" fmla="*/ 3202779 h 3214688"/>
              <a:gd name="connsiteX336" fmla="*/ 2471566 w 9301162"/>
              <a:gd name="connsiteY336" fmla="*/ 3195633 h 3214688"/>
              <a:gd name="connsiteX337" fmla="*/ 2438241 w 9301162"/>
              <a:gd name="connsiteY337" fmla="*/ 3187693 h 3214688"/>
              <a:gd name="connsiteX338" fmla="*/ 2406502 w 9301162"/>
              <a:gd name="connsiteY338" fmla="*/ 3177372 h 3214688"/>
              <a:gd name="connsiteX339" fmla="*/ 2376351 w 9301162"/>
              <a:gd name="connsiteY339" fmla="*/ 3166257 h 3214688"/>
              <a:gd name="connsiteX340" fmla="*/ 2345405 w 9301162"/>
              <a:gd name="connsiteY340" fmla="*/ 3153553 h 3214688"/>
              <a:gd name="connsiteX341" fmla="*/ 2316047 w 9301162"/>
              <a:gd name="connsiteY341" fmla="*/ 3139262 h 3214688"/>
              <a:gd name="connsiteX342" fmla="*/ 2288276 w 9301162"/>
              <a:gd name="connsiteY342" fmla="*/ 3122589 h 3214688"/>
              <a:gd name="connsiteX343" fmla="*/ 2260505 w 9301162"/>
              <a:gd name="connsiteY343" fmla="*/ 3105915 h 3214688"/>
              <a:gd name="connsiteX344" fmla="*/ 2234321 w 9301162"/>
              <a:gd name="connsiteY344" fmla="*/ 3087655 h 3214688"/>
              <a:gd name="connsiteX345" fmla="*/ 2208929 w 9301162"/>
              <a:gd name="connsiteY345" fmla="*/ 3066217 h 3214688"/>
              <a:gd name="connsiteX346" fmla="*/ 2183538 w 9301162"/>
              <a:gd name="connsiteY346" fmla="*/ 3044781 h 3214688"/>
              <a:gd name="connsiteX347" fmla="*/ 2159734 w 9301162"/>
              <a:gd name="connsiteY347" fmla="*/ 3020962 h 3214688"/>
              <a:gd name="connsiteX348" fmla="*/ 2139898 w 9301162"/>
              <a:gd name="connsiteY348" fmla="*/ 2999525 h 3214688"/>
              <a:gd name="connsiteX349" fmla="*/ 2120855 w 9301162"/>
              <a:gd name="connsiteY349" fmla="*/ 2976500 h 3214688"/>
              <a:gd name="connsiteX350" fmla="*/ 2104193 w 9301162"/>
              <a:gd name="connsiteY350" fmla="*/ 2953475 h 3214688"/>
              <a:gd name="connsiteX351" fmla="*/ 2087529 w 9301162"/>
              <a:gd name="connsiteY351" fmla="*/ 2928069 h 3214688"/>
              <a:gd name="connsiteX352" fmla="*/ 2072453 w 9301162"/>
              <a:gd name="connsiteY352" fmla="*/ 2902662 h 3214688"/>
              <a:gd name="connsiteX353" fmla="*/ 2058964 w 9301162"/>
              <a:gd name="connsiteY353" fmla="*/ 2877255 h 3214688"/>
              <a:gd name="connsiteX354" fmla="*/ 2046269 w 9301162"/>
              <a:gd name="connsiteY354" fmla="*/ 2849467 h 3214688"/>
              <a:gd name="connsiteX355" fmla="*/ 2035954 w 9301162"/>
              <a:gd name="connsiteY355" fmla="*/ 2821678 h 3214688"/>
              <a:gd name="connsiteX356" fmla="*/ 2026433 w 9301162"/>
              <a:gd name="connsiteY356" fmla="*/ 2792301 h 3214688"/>
              <a:gd name="connsiteX357" fmla="*/ 2017704 w 9301162"/>
              <a:gd name="connsiteY357" fmla="*/ 2762925 h 3214688"/>
              <a:gd name="connsiteX358" fmla="*/ 2010563 w 9301162"/>
              <a:gd name="connsiteY358" fmla="*/ 2732755 h 3214688"/>
              <a:gd name="connsiteX359" fmla="*/ 2005009 w 9301162"/>
              <a:gd name="connsiteY359" fmla="*/ 2700996 h 3214688"/>
              <a:gd name="connsiteX360" fmla="*/ 2000249 w 9301162"/>
              <a:gd name="connsiteY360" fmla="*/ 2668444 h 3214688"/>
              <a:gd name="connsiteX361" fmla="*/ 1997074 w 9301162"/>
              <a:gd name="connsiteY361" fmla="*/ 2635098 h 3214688"/>
              <a:gd name="connsiteX362" fmla="*/ 1994694 w 9301162"/>
              <a:gd name="connsiteY362" fmla="*/ 2600957 h 3214688"/>
              <a:gd name="connsiteX363" fmla="*/ 1993900 w 9301162"/>
              <a:gd name="connsiteY363" fmla="*/ 2566023 h 3214688"/>
              <a:gd name="connsiteX364" fmla="*/ 1993900 w 9301162"/>
              <a:gd name="connsiteY364" fmla="*/ 856629 h 3214688"/>
              <a:gd name="connsiteX365" fmla="*/ 1994694 w 9301162"/>
              <a:gd name="connsiteY365" fmla="*/ 820900 h 3214688"/>
              <a:gd name="connsiteX366" fmla="*/ 1997074 w 9301162"/>
              <a:gd name="connsiteY366" fmla="*/ 785966 h 3214688"/>
              <a:gd name="connsiteX367" fmla="*/ 2000249 w 9301162"/>
              <a:gd name="connsiteY367" fmla="*/ 751826 h 3214688"/>
              <a:gd name="connsiteX368" fmla="*/ 2005009 w 9301162"/>
              <a:gd name="connsiteY368" fmla="*/ 719274 h 3214688"/>
              <a:gd name="connsiteX369" fmla="*/ 2010563 w 9301162"/>
              <a:gd name="connsiteY369" fmla="*/ 687515 h 3214688"/>
              <a:gd name="connsiteX370" fmla="*/ 2017704 w 9301162"/>
              <a:gd name="connsiteY370" fmla="*/ 655757 h 3214688"/>
              <a:gd name="connsiteX371" fmla="*/ 2026433 w 9301162"/>
              <a:gd name="connsiteY371" fmla="*/ 626380 h 3214688"/>
              <a:gd name="connsiteX372" fmla="*/ 2035954 w 9301162"/>
              <a:gd name="connsiteY372" fmla="*/ 596210 h 3214688"/>
              <a:gd name="connsiteX373" fmla="*/ 2046269 w 9301162"/>
              <a:gd name="connsiteY373" fmla="*/ 567627 h 3214688"/>
              <a:gd name="connsiteX374" fmla="*/ 2058964 w 9301162"/>
              <a:gd name="connsiteY374" fmla="*/ 540633 h 3214688"/>
              <a:gd name="connsiteX375" fmla="*/ 2072453 w 9301162"/>
              <a:gd name="connsiteY375" fmla="*/ 513638 h 3214688"/>
              <a:gd name="connsiteX376" fmla="*/ 2087529 w 9301162"/>
              <a:gd name="connsiteY376" fmla="*/ 488232 h 3214688"/>
              <a:gd name="connsiteX377" fmla="*/ 2104193 w 9301162"/>
              <a:gd name="connsiteY377" fmla="*/ 462825 h 3214688"/>
              <a:gd name="connsiteX378" fmla="*/ 2120855 w 9301162"/>
              <a:gd name="connsiteY378" fmla="*/ 439006 h 3214688"/>
              <a:gd name="connsiteX379" fmla="*/ 2139898 w 9301162"/>
              <a:gd name="connsiteY379" fmla="*/ 415187 h 3214688"/>
              <a:gd name="connsiteX380" fmla="*/ 2159734 w 9301162"/>
              <a:gd name="connsiteY380" fmla="*/ 392957 h 3214688"/>
              <a:gd name="connsiteX381" fmla="*/ 2183538 w 9301162"/>
              <a:gd name="connsiteY381" fmla="*/ 369138 h 3214688"/>
              <a:gd name="connsiteX382" fmla="*/ 2208136 w 9301162"/>
              <a:gd name="connsiteY382" fmla="*/ 347701 h 3214688"/>
              <a:gd name="connsiteX383" fmla="*/ 2234321 w 9301162"/>
              <a:gd name="connsiteY383" fmla="*/ 327058 h 3214688"/>
              <a:gd name="connsiteX384" fmla="*/ 2259711 w 9301162"/>
              <a:gd name="connsiteY384" fmla="*/ 308797 h 3214688"/>
              <a:gd name="connsiteX385" fmla="*/ 2287482 w 9301162"/>
              <a:gd name="connsiteY385" fmla="*/ 291330 h 3214688"/>
              <a:gd name="connsiteX386" fmla="*/ 2315254 w 9301162"/>
              <a:gd name="connsiteY386" fmla="*/ 275451 h 3214688"/>
              <a:gd name="connsiteX387" fmla="*/ 2344612 w 9301162"/>
              <a:gd name="connsiteY387" fmla="*/ 261953 h 3214688"/>
              <a:gd name="connsiteX388" fmla="*/ 2374764 w 9301162"/>
              <a:gd name="connsiteY388" fmla="*/ 249250 h 3214688"/>
              <a:gd name="connsiteX389" fmla="*/ 2405709 w 9301162"/>
              <a:gd name="connsiteY389" fmla="*/ 238134 h 3214688"/>
              <a:gd name="connsiteX390" fmla="*/ 2437447 w 9301162"/>
              <a:gd name="connsiteY390" fmla="*/ 229401 h 3214688"/>
              <a:gd name="connsiteX391" fmla="*/ 2470773 w 9301162"/>
              <a:gd name="connsiteY391" fmla="*/ 221461 h 3214688"/>
              <a:gd name="connsiteX392" fmla="*/ 2504099 w 9301162"/>
              <a:gd name="connsiteY392" fmla="*/ 215110 h 3214688"/>
              <a:gd name="connsiteX393" fmla="*/ 2539011 w 9301162"/>
              <a:gd name="connsiteY393" fmla="*/ 210346 h 3214688"/>
              <a:gd name="connsiteX394" fmla="*/ 2574717 w 9301162"/>
              <a:gd name="connsiteY394" fmla="*/ 207170 h 3214688"/>
              <a:gd name="connsiteX395" fmla="*/ 2611216 w 9301162"/>
              <a:gd name="connsiteY395" fmla="*/ 203994 h 3214688"/>
              <a:gd name="connsiteX396" fmla="*/ 488343 w 9301162"/>
              <a:gd name="connsiteY396" fmla="*/ 203200 h 3214688"/>
              <a:gd name="connsiteX397" fmla="*/ 488343 w 9301162"/>
              <a:gd name="connsiteY397" fmla="*/ 2423905 h 3214688"/>
              <a:gd name="connsiteX398" fmla="*/ 488343 w 9301162"/>
              <a:gd name="connsiteY398" fmla="*/ 2445341 h 3214688"/>
              <a:gd name="connsiteX399" fmla="*/ 489137 w 9301162"/>
              <a:gd name="connsiteY399" fmla="*/ 2466778 h 3214688"/>
              <a:gd name="connsiteX400" fmla="*/ 490726 w 9301162"/>
              <a:gd name="connsiteY400" fmla="*/ 2486627 h 3214688"/>
              <a:gd name="connsiteX401" fmla="*/ 492313 w 9301162"/>
              <a:gd name="connsiteY401" fmla="*/ 2507270 h 3214688"/>
              <a:gd name="connsiteX402" fmla="*/ 494696 w 9301162"/>
              <a:gd name="connsiteY402" fmla="*/ 2526325 h 3214688"/>
              <a:gd name="connsiteX403" fmla="*/ 498666 w 9301162"/>
              <a:gd name="connsiteY403" fmla="*/ 2544586 h 3214688"/>
              <a:gd name="connsiteX404" fmla="*/ 501842 w 9301162"/>
              <a:gd name="connsiteY404" fmla="*/ 2562053 h 3214688"/>
              <a:gd name="connsiteX405" fmla="*/ 505018 w 9301162"/>
              <a:gd name="connsiteY405" fmla="*/ 2578727 h 3214688"/>
              <a:gd name="connsiteX406" fmla="*/ 509783 w 9301162"/>
              <a:gd name="connsiteY406" fmla="*/ 2595400 h 3214688"/>
              <a:gd name="connsiteX407" fmla="*/ 514547 w 9301162"/>
              <a:gd name="connsiteY407" fmla="*/ 2611279 h 3214688"/>
              <a:gd name="connsiteX408" fmla="*/ 519311 w 9301162"/>
              <a:gd name="connsiteY408" fmla="*/ 2625570 h 3214688"/>
              <a:gd name="connsiteX409" fmla="*/ 525664 w 9301162"/>
              <a:gd name="connsiteY409" fmla="*/ 2640655 h 3214688"/>
              <a:gd name="connsiteX410" fmla="*/ 532016 w 9301162"/>
              <a:gd name="connsiteY410" fmla="*/ 2653359 h 3214688"/>
              <a:gd name="connsiteX411" fmla="*/ 538369 w 9301162"/>
              <a:gd name="connsiteY411" fmla="*/ 2666062 h 3214688"/>
              <a:gd name="connsiteX412" fmla="*/ 546309 w 9301162"/>
              <a:gd name="connsiteY412" fmla="*/ 2678765 h 3214688"/>
              <a:gd name="connsiteX413" fmla="*/ 554250 w 9301162"/>
              <a:gd name="connsiteY413" fmla="*/ 2689881 h 3214688"/>
              <a:gd name="connsiteX414" fmla="*/ 562984 w 9301162"/>
              <a:gd name="connsiteY414" fmla="*/ 2700996 h 3214688"/>
              <a:gd name="connsiteX415" fmla="*/ 571719 w 9301162"/>
              <a:gd name="connsiteY415" fmla="*/ 2710524 h 3214688"/>
              <a:gd name="connsiteX416" fmla="*/ 581248 w 9301162"/>
              <a:gd name="connsiteY416" fmla="*/ 2720051 h 3214688"/>
              <a:gd name="connsiteX417" fmla="*/ 591570 w 9301162"/>
              <a:gd name="connsiteY417" fmla="*/ 2728785 h 3214688"/>
              <a:gd name="connsiteX418" fmla="*/ 601893 w 9301162"/>
              <a:gd name="connsiteY418" fmla="*/ 2736725 h 3214688"/>
              <a:gd name="connsiteX419" fmla="*/ 613010 w 9301162"/>
              <a:gd name="connsiteY419" fmla="*/ 2743870 h 3214688"/>
              <a:gd name="connsiteX420" fmla="*/ 624127 w 9301162"/>
              <a:gd name="connsiteY420" fmla="*/ 2750222 h 3214688"/>
              <a:gd name="connsiteX421" fmla="*/ 636831 w 9301162"/>
              <a:gd name="connsiteY421" fmla="*/ 2756573 h 3214688"/>
              <a:gd name="connsiteX422" fmla="*/ 648742 w 9301162"/>
              <a:gd name="connsiteY422" fmla="*/ 2761337 h 3214688"/>
              <a:gd name="connsiteX423" fmla="*/ 661447 w 9301162"/>
              <a:gd name="connsiteY423" fmla="*/ 2766101 h 3214688"/>
              <a:gd name="connsiteX424" fmla="*/ 674946 w 9301162"/>
              <a:gd name="connsiteY424" fmla="*/ 2770071 h 3214688"/>
              <a:gd name="connsiteX425" fmla="*/ 690033 w 9301162"/>
              <a:gd name="connsiteY425" fmla="*/ 2773247 h 3214688"/>
              <a:gd name="connsiteX426" fmla="*/ 704326 w 9301162"/>
              <a:gd name="connsiteY426" fmla="*/ 2775629 h 3214688"/>
              <a:gd name="connsiteX427" fmla="*/ 718619 w 9301162"/>
              <a:gd name="connsiteY427" fmla="*/ 2777216 h 3214688"/>
              <a:gd name="connsiteX428" fmla="*/ 735294 w 9301162"/>
              <a:gd name="connsiteY428" fmla="*/ 2778804 h 3214688"/>
              <a:gd name="connsiteX429" fmla="*/ 751175 w 9301162"/>
              <a:gd name="connsiteY429" fmla="*/ 2778804 h 3214688"/>
              <a:gd name="connsiteX430" fmla="*/ 1814413 w 9301162"/>
              <a:gd name="connsiteY430" fmla="*/ 2778804 h 3214688"/>
              <a:gd name="connsiteX431" fmla="*/ 1821560 w 9301162"/>
              <a:gd name="connsiteY431" fmla="*/ 2805799 h 3214688"/>
              <a:gd name="connsiteX432" fmla="*/ 1828707 w 9301162"/>
              <a:gd name="connsiteY432" fmla="*/ 2833587 h 3214688"/>
              <a:gd name="connsiteX433" fmla="*/ 1836647 w 9301162"/>
              <a:gd name="connsiteY433" fmla="*/ 2860582 h 3214688"/>
              <a:gd name="connsiteX434" fmla="*/ 1845382 w 9301162"/>
              <a:gd name="connsiteY434" fmla="*/ 2885989 h 3214688"/>
              <a:gd name="connsiteX435" fmla="*/ 1854116 w 9301162"/>
              <a:gd name="connsiteY435" fmla="*/ 2912189 h 3214688"/>
              <a:gd name="connsiteX436" fmla="*/ 1864439 w 9301162"/>
              <a:gd name="connsiteY436" fmla="*/ 2936802 h 3214688"/>
              <a:gd name="connsiteX437" fmla="*/ 1876350 w 9301162"/>
              <a:gd name="connsiteY437" fmla="*/ 2962209 h 3214688"/>
              <a:gd name="connsiteX438" fmla="*/ 1888261 w 9301162"/>
              <a:gd name="connsiteY438" fmla="*/ 2986028 h 3214688"/>
              <a:gd name="connsiteX439" fmla="*/ 1900966 w 9301162"/>
              <a:gd name="connsiteY439" fmla="*/ 3009847 h 3214688"/>
              <a:gd name="connsiteX440" fmla="*/ 1915258 w 9301162"/>
              <a:gd name="connsiteY440" fmla="*/ 3032871 h 3214688"/>
              <a:gd name="connsiteX441" fmla="*/ 1929552 w 9301162"/>
              <a:gd name="connsiteY441" fmla="*/ 3055896 h 3214688"/>
              <a:gd name="connsiteX442" fmla="*/ 1944638 w 9301162"/>
              <a:gd name="connsiteY442" fmla="*/ 3078127 h 3214688"/>
              <a:gd name="connsiteX443" fmla="*/ 1961313 w 9301162"/>
              <a:gd name="connsiteY443" fmla="*/ 3099564 h 3214688"/>
              <a:gd name="connsiteX444" fmla="*/ 1977989 w 9301162"/>
              <a:gd name="connsiteY444" fmla="*/ 3120207 h 3214688"/>
              <a:gd name="connsiteX445" fmla="*/ 1995458 w 9301162"/>
              <a:gd name="connsiteY445" fmla="*/ 3141644 h 3214688"/>
              <a:gd name="connsiteX446" fmla="*/ 2014515 w 9301162"/>
              <a:gd name="connsiteY446" fmla="*/ 3161493 h 3214688"/>
              <a:gd name="connsiteX447" fmla="*/ 2028808 w 9301162"/>
              <a:gd name="connsiteY447" fmla="*/ 3174990 h 3214688"/>
              <a:gd name="connsiteX448" fmla="*/ 2042307 w 9301162"/>
              <a:gd name="connsiteY448" fmla="*/ 3189281 h 3214688"/>
              <a:gd name="connsiteX449" fmla="*/ 2071687 w 9301162"/>
              <a:gd name="connsiteY449" fmla="*/ 3214688 h 3214688"/>
              <a:gd name="connsiteX450" fmla="*/ 751175 w 9301162"/>
              <a:gd name="connsiteY450" fmla="*/ 3214688 h 3214688"/>
              <a:gd name="connsiteX451" fmla="*/ 705914 w 9301162"/>
              <a:gd name="connsiteY451" fmla="*/ 3213894 h 3214688"/>
              <a:gd name="connsiteX452" fmla="*/ 662241 w 9301162"/>
              <a:gd name="connsiteY452" fmla="*/ 3211512 h 3214688"/>
              <a:gd name="connsiteX453" fmla="*/ 619362 w 9301162"/>
              <a:gd name="connsiteY453" fmla="*/ 3207542 h 3214688"/>
              <a:gd name="connsiteX454" fmla="*/ 578071 w 9301162"/>
              <a:gd name="connsiteY454" fmla="*/ 3201985 h 3214688"/>
              <a:gd name="connsiteX455" fmla="*/ 537574 w 9301162"/>
              <a:gd name="connsiteY455" fmla="*/ 3194839 h 3214688"/>
              <a:gd name="connsiteX456" fmla="*/ 499460 w 9301162"/>
              <a:gd name="connsiteY456" fmla="*/ 3186899 h 3214688"/>
              <a:gd name="connsiteX457" fmla="*/ 461346 w 9301162"/>
              <a:gd name="connsiteY457" fmla="*/ 3175784 h 3214688"/>
              <a:gd name="connsiteX458" fmla="*/ 424819 w 9301162"/>
              <a:gd name="connsiteY458" fmla="*/ 3163875 h 3214688"/>
              <a:gd name="connsiteX459" fmla="*/ 389087 w 9301162"/>
              <a:gd name="connsiteY459" fmla="*/ 3151171 h 3214688"/>
              <a:gd name="connsiteX460" fmla="*/ 354942 w 9301162"/>
              <a:gd name="connsiteY460" fmla="*/ 3136086 h 3214688"/>
              <a:gd name="connsiteX461" fmla="*/ 338267 w 9301162"/>
              <a:gd name="connsiteY461" fmla="*/ 3127353 h 3214688"/>
              <a:gd name="connsiteX462" fmla="*/ 322386 w 9301162"/>
              <a:gd name="connsiteY462" fmla="*/ 3119413 h 3214688"/>
              <a:gd name="connsiteX463" fmla="*/ 305711 w 9301162"/>
              <a:gd name="connsiteY463" fmla="*/ 3110679 h 3214688"/>
              <a:gd name="connsiteX464" fmla="*/ 290624 w 9301162"/>
              <a:gd name="connsiteY464" fmla="*/ 3101946 h 3214688"/>
              <a:gd name="connsiteX465" fmla="*/ 274743 w 9301162"/>
              <a:gd name="connsiteY465" fmla="*/ 3092418 h 3214688"/>
              <a:gd name="connsiteX466" fmla="*/ 259656 w 9301162"/>
              <a:gd name="connsiteY466" fmla="*/ 3081303 h 3214688"/>
              <a:gd name="connsiteX467" fmla="*/ 244569 w 9301162"/>
              <a:gd name="connsiteY467" fmla="*/ 3070981 h 3214688"/>
              <a:gd name="connsiteX468" fmla="*/ 230276 w 9301162"/>
              <a:gd name="connsiteY468" fmla="*/ 3060660 h 3214688"/>
              <a:gd name="connsiteX469" fmla="*/ 215983 w 9301162"/>
              <a:gd name="connsiteY469" fmla="*/ 3049545 h 3214688"/>
              <a:gd name="connsiteX470" fmla="*/ 201690 w 9301162"/>
              <a:gd name="connsiteY470" fmla="*/ 3037635 h 3214688"/>
              <a:gd name="connsiteX471" fmla="*/ 188985 w 9301162"/>
              <a:gd name="connsiteY471" fmla="*/ 3025726 h 3214688"/>
              <a:gd name="connsiteX472" fmla="*/ 174692 w 9301162"/>
              <a:gd name="connsiteY472" fmla="*/ 3013816 h 3214688"/>
              <a:gd name="connsiteX473" fmla="*/ 153253 w 9301162"/>
              <a:gd name="connsiteY473" fmla="*/ 2991585 h 3214688"/>
              <a:gd name="connsiteX474" fmla="*/ 132607 w 9301162"/>
              <a:gd name="connsiteY474" fmla="*/ 2970149 h 3214688"/>
              <a:gd name="connsiteX475" fmla="*/ 114344 w 9301162"/>
              <a:gd name="connsiteY475" fmla="*/ 2948711 h 3214688"/>
              <a:gd name="connsiteX476" fmla="*/ 97669 w 9301162"/>
              <a:gd name="connsiteY476" fmla="*/ 2927275 h 3214688"/>
              <a:gd name="connsiteX477" fmla="*/ 82582 w 9301162"/>
              <a:gd name="connsiteY477" fmla="*/ 2906632 h 3214688"/>
              <a:gd name="connsiteX478" fmla="*/ 70671 w 9301162"/>
              <a:gd name="connsiteY478" fmla="*/ 2885195 h 3214688"/>
              <a:gd name="connsiteX479" fmla="*/ 59554 w 9301162"/>
              <a:gd name="connsiteY479" fmla="*/ 2864552 h 3214688"/>
              <a:gd name="connsiteX480" fmla="*/ 50820 w 9301162"/>
              <a:gd name="connsiteY480" fmla="*/ 2843909 h 3214688"/>
              <a:gd name="connsiteX481" fmla="*/ 45261 w 9301162"/>
              <a:gd name="connsiteY481" fmla="*/ 2827236 h 3214688"/>
              <a:gd name="connsiteX482" fmla="*/ 38115 w 9301162"/>
              <a:gd name="connsiteY482" fmla="*/ 2809769 h 3214688"/>
              <a:gd name="connsiteX483" fmla="*/ 33350 w 9301162"/>
              <a:gd name="connsiteY483" fmla="*/ 2791508 h 3214688"/>
              <a:gd name="connsiteX484" fmla="*/ 28586 w 9301162"/>
              <a:gd name="connsiteY484" fmla="*/ 2773247 h 3214688"/>
              <a:gd name="connsiteX485" fmla="*/ 23822 w 9301162"/>
              <a:gd name="connsiteY485" fmla="*/ 2753397 h 3214688"/>
              <a:gd name="connsiteX486" fmla="*/ 19851 w 9301162"/>
              <a:gd name="connsiteY486" fmla="*/ 2733549 h 3214688"/>
              <a:gd name="connsiteX487" fmla="*/ 15881 w 9301162"/>
              <a:gd name="connsiteY487" fmla="*/ 2712112 h 3214688"/>
              <a:gd name="connsiteX488" fmla="*/ 12705 w 9301162"/>
              <a:gd name="connsiteY488" fmla="*/ 2690675 h 3214688"/>
              <a:gd name="connsiteX489" fmla="*/ 9529 w 9301162"/>
              <a:gd name="connsiteY489" fmla="*/ 2667650 h 3214688"/>
              <a:gd name="connsiteX490" fmla="*/ 7147 w 9301162"/>
              <a:gd name="connsiteY490" fmla="*/ 2645419 h 3214688"/>
              <a:gd name="connsiteX491" fmla="*/ 3176 w 9301162"/>
              <a:gd name="connsiteY491" fmla="*/ 2596987 h 3214688"/>
              <a:gd name="connsiteX492" fmla="*/ 794 w 9301162"/>
              <a:gd name="connsiteY492" fmla="*/ 2545380 h 3214688"/>
              <a:gd name="connsiteX493" fmla="*/ 0 w 9301162"/>
              <a:gd name="connsiteY493" fmla="*/ 2490597 h 3214688"/>
              <a:gd name="connsiteX494" fmla="*/ 0 w 9301162"/>
              <a:gd name="connsiteY494" fmla="*/ 692279 h 3214688"/>
              <a:gd name="connsiteX495" fmla="*/ 794 w 9301162"/>
              <a:gd name="connsiteY495" fmla="*/ 667666 h 3214688"/>
              <a:gd name="connsiteX496" fmla="*/ 2382 w 9301162"/>
              <a:gd name="connsiteY496" fmla="*/ 642260 h 3214688"/>
              <a:gd name="connsiteX497" fmla="*/ 5558 w 9301162"/>
              <a:gd name="connsiteY497" fmla="*/ 618441 h 3214688"/>
              <a:gd name="connsiteX498" fmla="*/ 9529 w 9301162"/>
              <a:gd name="connsiteY498" fmla="*/ 593828 h 3214688"/>
              <a:gd name="connsiteX499" fmla="*/ 15087 w 9301162"/>
              <a:gd name="connsiteY499" fmla="*/ 570009 h 3214688"/>
              <a:gd name="connsiteX500" fmla="*/ 21440 w 9301162"/>
              <a:gd name="connsiteY500" fmla="*/ 546984 h 3214688"/>
              <a:gd name="connsiteX501" fmla="*/ 29380 w 9301162"/>
              <a:gd name="connsiteY501" fmla="*/ 523960 h 3214688"/>
              <a:gd name="connsiteX502" fmla="*/ 38115 w 9301162"/>
              <a:gd name="connsiteY502" fmla="*/ 502523 h 3214688"/>
              <a:gd name="connsiteX503" fmla="*/ 48437 w 9301162"/>
              <a:gd name="connsiteY503" fmla="*/ 481086 h 3214688"/>
              <a:gd name="connsiteX504" fmla="*/ 58760 w 9301162"/>
              <a:gd name="connsiteY504" fmla="*/ 459649 h 3214688"/>
              <a:gd name="connsiteX505" fmla="*/ 70671 w 9301162"/>
              <a:gd name="connsiteY505" fmla="*/ 439006 h 3214688"/>
              <a:gd name="connsiteX506" fmla="*/ 82582 w 9301162"/>
              <a:gd name="connsiteY506" fmla="*/ 419157 h 3214688"/>
              <a:gd name="connsiteX507" fmla="*/ 96875 w 9301162"/>
              <a:gd name="connsiteY507" fmla="*/ 400102 h 3214688"/>
              <a:gd name="connsiteX508" fmla="*/ 111168 w 9301162"/>
              <a:gd name="connsiteY508" fmla="*/ 381047 h 3214688"/>
              <a:gd name="connsiteX509" fmla="*/ 126255 w 9301162"/>
              <a:gd name="connsiteY509" fmla="*/ 363580 h 3214688"/>
              <a:gd name="connsiteX510" fmla="*/ 142930 w 9301162"/>
              <a:gd name="connsiteY510" fmla="*/ 346907 h 3214688"/>
              <a:gd name="connsiteX511" fmla="*/ 159605 w 9301162"/>
              <a:gd name="connsiteY511" fmla="*/ 330234 h 3214688"/>
              <a:gd name="connsiteX512" fmla="*/ 177868 w 9301162"/>
              <a:gd name="connsiteY512" fmla="*/ 315149 h 3214688"/>
              <a:gd name="connsiteX513" fmla="*/ 196131 w 9301162"/>
              <a:gd name="connsiteY513" fmla="*/ 300857 h 3214688"/>
              <a:gd name="connsiteX514" fmla="*/ 215189 w 9301162"/>
              <a:gd name="connsiteY514" fmla="*/ 286566 h 3214688"/>
              <a:gd name="connsiteX515" fmla="*/ 235040 w 9301162"/>
              <a:gd name="connsiteY515" fmla="*/ 274657 h 3214688"/>
              <a:gd name="connsiteX516" fmla="*/ 255685 w 9301162"/>
              <a:gd name="connsiteY516" fmla="*/ 262747 h 3214688"/>
              <a:gd name="connsiteX517" fmla="*/ 277125 w 9301162"/>
              <a:gd name="connsiteY517" fmla="*/ 252426 h 3214688"/>
              <a:gd name="connsiteX518" fmla="*/ 298564 w 9301162"/>
              <a:gd name="connsiteY518" fmla="*/ 242104 h 3214688"/>
              <a:gd name="connsiteX519" fmla="*/ 320798 w 9301162"/>
              <a:gd name="connsiteY519" fmla="*/ 233371 h 3214688"/>
              <a:gd name="connsiteX520" fmla="*/ 343031 w 9301162"/>
              <a:gd name="connsiteY520" fmla="*/ 225431 h 3214688"/>
              <a:gd name="connsiteX521" fmla="*/ 366853 w 9301162"/>
              <a:gd name="connsiteY521" fmla="*/ 219079 h 3214688"/>
              <a:gd name="connsiteX522" fmla="*/ 389880 w 9301162"/>
              <a:gd name="connsiteY522" fmla="*/ 213522 h 3214688"/>
              <a:gd name="connsiteX523" fmla="*/ 414496 w 9301162"/>
              <a:gd name="connsiteY523" fmla="*/ 209552 h 3214688"/>
              <a:gd name="connsiteX524" fmla="*/ 438318 w 9301162"/>
              <a:gd name="connsiteY524" fmla="*/ 206376 h 3214688"/>
              <a:gd name="connsiteX525" fmla="*/ 463727 w 9301162"/>
              <a:gd name="connsiteY525" fmla="*/ 203994 h 3214688"/>
              <a:gd name="connsiteX526" fmla="*/ 7739531 w 9301162"/>
              <a:gd name="connsiteY526" fmla="*/ 198438 h 3214688"/>
              <a:gd name="connsiteX527" fmla="*/ 8654586 w 9301162"/>
              <a:gd name="connsiteY527" fmla="*/ 198438 h 3214688"/>
              <a:gd name="connsiteX528" fmla="*/ 8691919 w 9301162"/>
              <a:gd name="connsiteY528" fmla="*/ 199232 h 3214688"/>
              <a:gd name="connsiteX529" fmla="*/ 8728458 w 9301162"/>
              <a:gd name="connsiteY529" fmla="*/ 201613 h 3214688"/>
              <a:gd name="connsiteX530" fmla="*/ 8763408 w 9301162"/>
              <a:gd name="connsiteY530" fmla="*/ 204788 h 3214688"/>
              <a:gd name="connsiteX531" fmla="*/ 8797564 w 9301162"/>
              <a:gd name="connsiteY531" fmla="*/ 211138 h 3214688"/>
              <a:gd name="connsiteX532" fmla="*/ 8830925 w 9301162"/>
              <a:gd name="connsiteY532" fmla="*/ 217488 h 3214688"/>
              <a:gd name="connsiteX533" fmla="*/ 8864286 w 9301162"/>
              <a:gd name="connsiteY533" fmla="*/ 226219 h 3214688"/>
              <a:gd name="connsiteX534" fmla="*/ 8895265 w 9301162"/>
              <a:gd name="connsiteY534" fmla="*/ 235744 h 3214688"/>
              <a:gd name="connsiteX535" fmla="*/ 8926243 w 9301162"/>
              <a:gd name="connsiteY535" fmla="*/ 246857 h 3214688"/>
              <a:gd name="connsiteX536" fmla="*/ 8955633 w 9301162"/>
              <a:gd name="connsiteY536" fmla="*/ 260351 h 3214688"/>
              <a:gd name="connsiteX537" fmla="*/ 8984229 w 9301162"/>
              <a:gd name="connsiteY537" fmla="*/ 274638 h 3214688"/>
              <a:gd name="connsiteX538" fmla="*/ 9012030 w 9301162"/>
              <a:gd name="connsiteY538" fmla="*/ 290513 h 3214688"/>
              <a:gd name="connsiteX539" fmla="*/ 9039831 w 9301162"/>
              <a:gd name="connsiteY539" fmla="*/ 308769 h 3214688"/>
              <a:gd name="connsiteX540" fmla="*/ 9065249 w 9301162"/>
              <a:gd name="connsiteY540" fmla="*/ 327026 h 3214688"/>
              <a:gd name="connsiteX541" fmla="*/ 9090668 w 9301162"/>
              <a:gd name="connsiteY541" fmla="*/ 348457 h 3214688"/>
              <a:gd name="connsiteX542" fmla="*/ 9114497 w 9301162"/>
              <a:gd name="connsiteY542" fmla="*/ 369888 h 3214688"/>
              <a:gd name="connsiteX543" fmla="*/ 9137532 w 9301162"/>
              <a:gd name="connsiteY543" fmla="*/ 393701 h 3214688"/>
              <a:gd name="connsiteX544" fmla="*/ 9157390 w 9301162"/>
              <a:gd name="connsiteY544" fmla="*/ 415926 h 3214688"/>
              <a:gd name="connsiteX545" fmla="*/ 9176454 w 9301162"/>
              <a:gd name="connsiteY545" fmla="*/ 439738 h 3214688"/>
              <a:gd name="connsiteX546" fmla="*/ 9193134 w 9301162"/>
              <a:gd name="connsiteY546" fmla="*/ 463551 h 3214688"/>
              <a:gd name="connsiteX547" fmla="*/ 9209021 w 9301162"/>
              <a:gd name="connsiteY547" fmla="*/ 488951 h 3214688"/>
              <a:gd name="connsiteX548" fmla="*/ 9224113 w 9301162"/>
              <a:gd name="connsiteY548" fmla="*/ 514351 h 3214688"/>
              <a:gd name="connsiteX549" fmla="*/ 9237616 w 9301162"/>
              <a:gd name="connsiteY549" fmla="*/ 541338 h 3214688"/>
              <a:gd name="connsiteX550" fmla="*/ 9249531 w 9301162"/>
              <a:gd name="connsiteY550" fmla="*/ 568325 h 3214688"/>
              <a:gd name="connsiteX551" fmla="*/ 9259858 w 9301162"/>
              <a:gd name="connsiteY551" fmla="*/ 596901 h 3214688"/>
              <a:gd name="connsiteX552" fmla="*/ 9270184 w 9301162"/>
              <a:gd name="connsiteY552" fmla="*/ 627063 h 3214688"/>
              <a:gd name="connsiteX553" fmla="*/ 9278127 w 9301162"/>
              <a:gd name="connsiteY553" fmla="*/ 656432 h 3214688"/>
              <a:gd name="connsiteX554" fmla="*/ 9285276 w 9301162"/>
              <a:gd name="connsiteY554" fmla="*/ 688182 h 3214688"/>
              <a:gd name="connsiteX555" fmla="*/ 9290836 w 9301162"/>
              <a:gd name="connsiteY555" fmla="*/ 719932 h 3214688"/>
              <a:gd name="connsiteX556" fmla="*/ 9295602 w 9301162"/>
              <a:gd name="connsiteY556" fmla="*/ 752475 h 3214688"/>
              <a:gd name="connsiteX557" fmla="*/ 9298779 w 9301162"/>
              <a:gd name="connsiteY557" fmla="*/ 786607 h 3214688"/>
              <a:gd name="connsiteX558" fmla="*/ 9300368 w 9301162"/>
              <a:gd name="connsiteY558" fmla="*/ 821532 h 3214688"/>
              <a:gd name="connsiteX559" fmla="*/ 9301162 w 9301162"/>
              <a:gd name="connsiteY559" fmla="*/ 857251 h 3214688"/>
              <a:gd name="connsiteX560" fmla="*/ 9301162 w 9301162"/>
              <a:gd name="connsiteY560" fmla="*/ 2566194 h 3214688"/>
              <a:gd name="connsiteX561" fmla="*/ 9300368 w 9301162"/>
              <a:gd name="connsiteY561" fmla="*/ 2601119 h 3214688"/>
              <a:gd name="connsiteX562" fmla="*/ 9298779 w 9301162"/>
              <a:gd name="connsiteY562" fmla="*/ 2635251 h 3214688"/>
              <a:gd name="connsiteX563" fmla="*/ 9295602 w 9301162"/>
              <a:gd name="connsiteY563" fmla="*/ 2668588 h 3214688"/>
              <a:gd name="connsiteX564" fmla="*/ 9290836 w 9301162"/>
              <a:gd name="connsiteY564" fmla="*/ 2701132 h 3214688"/>
              <a:gd name="connsiteX565" fmla="*/ 9285276 w 9301162"/>
              <a:gd name="connsiteY565" fmla="*/ 2732882 h 3214688"/>
              <a:gd name="connsiteX566" fmla="*/ 9278127 w 9301162"/>
              <a:gd name="connsiteY566" fmla="*/ 2763044 h 3214688"/>
              <a:gd name="connsiteX567" fmla="*/ 9270184 w 9301162"/>
              <a:gd name="connsiteY567" fmla="*/ 2792413 h 3214688"/>
              <a:gd name="connsiteX568" fmla="*/ 9259858 w 9301162"/>
              <a:gd name="connsiteY568" fmla="*/ 2821782 h 3214688"/>
              <a:gd name="connsiteX569" fmla="*/ 9249531 w 9301162"/>
              <a:gd name="connsiteY569" fmla="*/ 2849563 h 3214688"/>
              <a:gd name="connsiteX570" fmla="*/ 9237616 w 9301162"/>
              <a:gd name="connsiteY570" fmla="*/ 2877344 h 3214688"/>
              <a:gd name="connsiteX571" fmla="*/ 9224113 w 9301162"/>
              <a:gd name="connsiteY571" fmla="*/ 2902744 h 3214688"/>
              <a:gd name="connsiteX572" fmla="*/ 9209021 w 9301162"/>
              <a:gd name="connsiteY572" fmla="*/ 2928144 h 3214688"/>
              <a:gd name="connsiteX573" fmla="*/ 9193134 w 9301162"/>
              <a:gd name="connsiteY573" fmla="*/ 2953544 h 3214688"/>
              <a:gd name="connsiteX574" fmla="*/ 9176454 w 9301162"/>
              <a:gd name="connsiteY574" fmla="*/ 2976563 h 3214688"/>
              <a:gd name="connsiteX575" fmla="*/ 9157390 w 9301162"/>
              <a:gd name="connsiteY575" fmla="*/ 2999582 h 3214688"/>
              <a:gd name="connsiteX576" fmla="*/ 9137532 w 9301162"/>
              <a:gd name="connsiteY576" fmla="*/ 3021013 h 3214688"/>
              <a:gd name="connsiteX577" fmla="*/ 9114497 w 9301162"/>
              <a:gd name="connsiteY577" fmla="*/ 3044825 h 3214688"/>
              <a:gd name="connsiteX578" fmla="*/ 9090668 w 9301162"/>
              <a:gd name="connsiteY578" fmla="*/ 3066257 h 3214688"/>
              <a:gd name="connsiteX579" fmla="*/ 9065249 w 9301162"/>
              <a:gd name="connsiteY579" fmla="*/ 3087688 h 3214688"/>
              <a:gd name="connsiteX580" fmla="*/ 9039831 w 9301162"/>
              <a:gd name="connsiteY580" fmla="*/ 3105944 h 3214688"/>
              <a:gd name="connsiteX581" fmla="*/ 9012030 w 9301162"/>
              <a:gd name="connsiteY581" fmla="*/ 3122613 h 3214688"/>
              <a:gd name="connsiteX582" fmla="*/ 8984229 w 9301162"/>
              <a:gd name="connsiteY582" fmla="*/ 3139282 h 3214688"/>
              <a:gd name="connsiteX583" fmla="*/ 8955633 w 9301162"/>
              <a:gd name="connsiteY583" fmla="*/ 3153569 h 3214688"/>
              <a:gd name="connsiteX584" fmla="*/ 8926243 w 9301162"/>
              <a:gd name="connsiteY584" fmla="*/ 3166269 h 3214688"/>
              <a:gd name="connsiteX585" fmla="*/ 8895265 w 9301162"/>
              <a:gd name="connsiteY585" fmla="*/ 3177382 h 3214688"/>
              <a:gd name="connsiteX586" fmla="*/ 8864286 w 9301162"/>
              <a:gd name="connsiteY586" fmla="*/ 3187701 h 3214688"/>
              <a:gd name="connsiteX587" fmla="*/ 8830925 w 9301162"/>
              <a:gd name="connsiteY587" fmla="*/ 3195638 h 3214688"/>
              <a:gd name="connsiteX588" fmla="*/ 8797564 w 9301162"/>
              <a:gd name="connsiteY588" fmla="*/ 3202782 h 3214688"/>
              <a:gd name="connsiteX589" fmla="*/ 8763408 w 9301162"/>
              <a:gd name="connsiteY589" fmla="*/ 3207544 h 3214688"/>
              <a:gd name="connsiteX590" fmla="*/ 8728458 w 9301162"/>
              <a:gd name="connsiteY590" fmla="*/ 3211513 h 3214688"/>
              <a:gd name="connsiteX591" fmla="*/ 8691919 w 9301162"/>
              <a:gd name="connsiteY591" fmla="*/ 3213894 h 3214688"/>
              <a:gd name="connsiteX592" fmla="*/ 8654586 w 9301162"/>
              <a:gd name="connsiteY592" fmla="*/ 3214688 h 3214688"/>
              <a:gd name="connsiteX593" fmla="*/ 7739531 w 9301162"/>
              <a:gd name="connsiteY593" fmla="*/ 3214688 h 3214688"/>
              <a:gd name="connsiteX594" fmla="*/ 7702198 w 9301162"/>
              <a:gd name="connsiteY594" fmla="*/ 3213894 h 3214688"/>
              <a:gd name="connsiteX595" fmla="*/ 7666454 w 9301162"/>
              <a:gd name="connsiteY595" fmla="*/ 3211513 h 3214688"/>
              <a:gd name="connsiteX596" fmla="*/ 7630709 w 9301162"/>
              <a:gd name="connsiteY596" fmla="*/ 3207544 h 3214688"/>
              <a:gd name="connsiteX597" fmla="*/ 7595759 w 9301162"/>
              <a:gd name="connsiteY597" fmla="*/ 3202782 h 3214688"/>
              <a:gd name="connsiteX598" fmla="*/ 7562398 w 9301162"/>
              <a:gd name="connsiteY598" fmla="*/ 3195638 h 3214688"/>
              <a:gd name="connsiteX599" fmla="*/ 7529831 w 9301162"/>
              <a:gd name="connsiteY599" fmla="*/ 3187701 h 3214688"/>
              <a:gd name="connsiteX600" fmla="*/ 7497264 w 9301162"/>
              <a:gd name="connsiteY600" fmla="*/ 3177382 h 3214688"/>
              <a:gd name="connsiteX601" fmla="*/ 7466285 w 9301162"/>
              <a:gd name="connsiteY601" fmla="*/ 3166269 h 3214688"/>
              <a:gd name="connsiteX602" fmla="*/ 7436895 w 9301162"/>
              <a:gd name="connsiteY602" fmla="*/ 3153569 h 3214688"/>
              <a:gd name="connsiteX603" fmla="*/ 7407506 w 9301162"/>
              <a:gd name="connsiteY603" fmla="*/ 3139282 h 3214688"/>
              <a:gd name="connsiteX604" fmla="*/ 7378910 w 9301162"/>
              <a:gd name="connsiteY604" fmla="*/ 3122613 h 3214688"/>
              <a:gd name="connsiteX605" fmla="*/ 7351903 w 9301162"/>
              <a:gd name="connsiteY605" fmla="*/ 3105944 h 3214688"/>
              <a:gd name="connsiteX606" fmla="*/ 7324896 w 9301162"/>
              <a:gd name="connsiteY606" fmla="*/ 3087688 h 3214688"/>
              <a:gd name="connsiteX607" fmla="*/ 7299478 w 9301162"/>
              <a:gd name="connsiteY607" fmla="*/ 3066257 h 3214688"/>
              <a:gd name="connsiteX608" fmla="*/ 7274060 w 9301162"/>
              <a:gd name="connsiteY608" fmla="*/ 3044825 h 3214688"/>
              <a:gd name="connsiteX609" fmla="*/ 7250230 w 9301162"/>
              <a:gd name="connsiteY609" fmla="*/ 3021013 h 3214688"/>
              <a:gd name="connsiteX610" fmla="*/ 7230372 w 9301162"/>
              <a:gd name="connsiteY610" fmla="*/ 2999582 h 3214688"/>
              <a:gd name="connsiteX611" fmla="*/ 7212103 w 9301162"/>
              <a:gd name="connsiteY611" fmla="*/ 2976563 h 3214688"/>
              <a:gd name="connsiteX612" fmla="*/ 7193834 w 9301162"/>
              <a:gd name="connsiteY612" fmla="*/ 2953544 h 3214688"/>
              <a:gd name="connsiteX613" fmla="*/ 7177947 w 9301162"/>
              <a:gd name="connsiteY613" fmla="*/ 2928144 h 3214688"/>
              <a:gd name="connsiteX614" fmla="*/ 7163650 w 9301162"/>
              <a:gd name="connsiteY614" fmla="*/ 2902744 h 3214688"/>
              <a:gd name="connsiteX615" fmla="*/ 7149352 w 9301162"/>
              <a:gd name="connsiteY615" fmla="*/ 2877344 h 3214688"/>
              <a:gd name="connsiteX616" fmla="*/ 7137437 w 9301162"/>
              <a:gd name="connsiteY616" fmla="*/ 2849563 h 3214688"/>
              <a:gd name="connsiteX617" fmla="*/ 7126317 w 9301162"/>
              <a:gd name="connsiteY617" fmla="*/ 2821782 h 3214688"/>
              <a:gd name="connsiteX618" fmla="*/ 7116785 w 9301162"/>
              <a:gd name="connsiteY618" fmla="*/ 2792413 h 3214688"/>
              <a:gd name="connsiteX619" fmla="*/ 7108047 w 9301162"/>
              <a:gd name="connsiteY619" fmla="*/ 2763044 h 3214688"/>
              <a:gd name="connsiteX620" fmla="*/ 7100898 w 9301162"/>
              <a:gd name="connsiteY620" fmla="*/ 2732882 h 3214688"/>
              <a:gd name="connsiteX621" fmla="*/ 7095338 w 9301162"/>
              <a:gd name="connsiteY621" fmla="*/ 2701132 h 3214688"/>
              <a:gd name="connsiteX622" fmla="*/ 7090572 w 9301162"/>
              <a:gd name="connsiteY622" fmla="*/ 2668588 h 3214688"/>
              <a:gd name="connsiteX623" fmla="*/ 7087395 w 9301162"/>
              <a:gd name="connsiteY623" fmla="*/ 2635251 h 3214688"/>
              <a:gd name="connsiteX624" fmla="*/ 7085806 w 9301162"/>
              <a:gd name="connsiteY624" fmla="*/ 2601119 h 3214688"/>
              <a:gd name="connsiteX625" fmla="*/ 7085012 w 9301162"/>
              <a:gd name="connsiteY625" fmla="*/ 2566194 h 3214688"/>
              <a:gd name="connsiteX626" fmla="*/ 7085012 w 9301162"/>
              <a:gd name="connsiteY626" fmla="*/ 857251 h 3214688"/>
              <a:gd name="connsiteX627" fmla="*/ 7085806 w 9301162"/>
              <a:gd name="connsiteY627" fmla="*/ 821532 h 3214688"/>
              <a:gd name="connsiteX628" fmla="*/ 7087395 w 9301162"/>
              <a:gd name="connsiteY628" fmla="*/ 786607 h 3214688"/>
              <a:gd name="connsiteX629" fmla="*/ 7090572 w 9301162"/>
              <a:gd name="connsiteY629" fmla="*/ 752475 h 3214688"/>
              <a:gd name="connsiteX630" fmla="*/ 7095338 w 9301162"/>
              <a:gd name="connsiteY630" fmla="*/ 719932 h 3214688"/>
              <a:gd name="connsiteX631" fmla="*/ 7100898 w 9301162"/>
              <a:gd name="connsiteY631" fmla="*/ 688182 h 3214688"/>
              <a:gd name="connsiteX632" fmla="*/ 7108047 w 9301162"/>
              <a:gd name="connsiteY632" fmla="*/ 656432 h 3214688"/>
              <a:gd name="connsiteX633" fmla="*/ 7116785 w 9301162"/>
              <a:gd name="connsiteY633" fmla="*/ 627063 h 3214688"/>
              <a:gd name="connsiteX634" fmla="*/ 7126317 w 9301162"/>
              <a:gd name="connsiteY634" fmla="*/ 596901 h 3214688"/>
              <a:gd name="connsiteX635" fmla="*/ 7137437 w 9301162"/>
              <a:gd name="connsiteY635" fmla="*/ 568325 h 3214688"/>
              <a:gd name="connsiteX636" fmla="*/ 7149352 w 9301162"/>
              <a:gd name="connsiteY636" fmla="*/ 541338 h 3214688"/>
              <a:gd name="connsiteX637" fmla="*/ 7163650 w 9301162"/>
              <a:gd name="connsiteY637" fmla="*/ 514351 h 3214688"/>
              <a:gd name="connsiteX638" fmla="*/ 7177947 w 9301162"/>
              <a:gd name="connsiteY638" fmla="*/ 488951 h 3214688"/>
              <a:gd name="connsiteX639" fmla="*/ 7193834 w 9301162"/>
              <a:gd name="connsiteY639" fmla="*/ 463551 h 3214688"/>
              <a:gd name="connsiteX640" fmla="*/ 7212103 w 9301162"/>
              <a:gd name="connsiteY640" fmla="*/ 439738 h 3214688"/>
              <a:gd name="connsiteX641" fmla="*/ 7230372 w 9301162"/>
              <a:gd name="connsiteY641" fmla="*/ 415926 h 3214688"/>
              <a:gd name="connsiteX642" fmla="*/ 7250230 w 9301162"/>
              <a:gd name="connsiteY642" fmla="*/ 393701 h 3214688"/>
              <a:gd name="connsiteX643" fmla="*/ 7274060 w 9301162"/>
              <a:gd name="connsiteY643" fmla="*/ 369888 h 3214688"/>
              <a:gd name="connsiteX644" fmla="*/ 7299478 w 9301162"/>
              <a:gd name="connsiteY644" fmla="*/ 348457 h 3214688"/>
              <a:gd name="connsiteX645" fmla="*/ 7324102 w 9301162"/>
              <a:gd name="connsiteY645" fmla="*/ 327026 h 3214688"/>
              <a:gd name="connsiteX646" fmla="*/ 7351109 w 9301162"/>
              <a:gd name="connsiteY646" fmla="*/ 308769 h 3214688"/>
              <a:gd name="connsiteX647" fmla="*/ 7378116 w 9301162"/>
              <a:gd name="connsiteY647" fmla="*/ 290513 h 3214688"/>
              <a:gd name="connsiteX648" fmla="*/ 7405917 w 9301162"/>
              <a:gd name="connsiteY648" fmla="*/ 274638 h 3214688"/>
              <a:gd name="connsiteX649" fmla="*/ 7436101 w 9301162"/>
              <a:gd name="connsiteY649" fmla="*/ 260351 h 3214688"/>
              <a:gd name="connsiteX650" fmla="*/ 7465491 w 9301162"/>
              <a:gd name="connsiteY650" fmla="*/ 246857 h 3214688"/>
              <a:gd name="connsiteX651" fmla="*/ 7496469 w 9301162"/>
              <a:gd name="connsiteY651" fmla="*/ 235744 h 3214688"/>
              <a:gd name="connsiteX652" fmla="*/ 7529036 w 9301162"/>
              <a:gd name="connsiteY652" fmla="*/ 226219 h 3214688"/>
              <a:gd name="connsiteX653" fmla="*/ 7560809 w 9301162"/>
              <a:gd name="connsiteY653" fmla="*/ 217488 h 3214688"/>
              <a:gd name="connsiteX654" fmla="*/ 7594965 w 9301162"/>
              <a:gd name="connsiteY654" fmla="*/ 211138 h 3214688"/>
              <a:gd name="connsiteX655" fmla="*/ 7629915 w 9301162"/>
              <a:gd name="connsiteY655" fmla="*/ 204788 h 3214688"/>
              <a:gd name="connsiteX656" fmla="*/ 7665659 w 9301162"/>
              <a:gd name="connsiteY656" fmla="*/ 201613 h 3214688"/>
              <a:gd name="connsiteX657" fmla="*/ 7702198 w 9301162"/>
              <a:gd name="connsiteY657" fmla="*/ 199232 h 3214688"/>
              <a:gd name="connsiteX658" fmla="*/ 6348584 w 9301162"/>
              <a:gd name="connsiteY658" fmla="*/ 0 h 3214688"/>
              <a:gd name="connsiteX659" fmla="*/ 6881812 w 9301162"/>
              <a:gd name="connsiteY659" fmla="*/ 409677 h 3214688"/>
              <a:gd name="connsiteX660" fmla="*/ 6348584 w 9301162"/>
              <a:gd name="connsiteY660" fmla="*/ 820147 h 3214688"/>
              <a:gd name="connsiteX661" fmla="*/ 6348584 w 9301162"/>
              <a:gd name="connsiteY661" fmla="*/ 628012 h 3214688"/>
              <a:gd name="connsiteX662" fmla="*/ 5203571 w 9301162"/>
              <a:gd name="connsiteY662" fmla="*/ 628012 h 3214688"/>
              <a:gd name="connsiteX663" fmla="*/ 5185321 w 9301162"/>
              <a:gd name="connsiteY663" fmla="*/ 628012 h 3214688"/>
              <a:gd name="connsiteX664" fmla="*/ 5167864 w 9301162"/>
              <a:gd name="connsiteY664" fmla="*/ 628806 h 3214688"/>
              <a:gd name="connsiteX665" fmla="*/ 5151200 w 9301162"/>
              <a:gd name="connsiteY665" fmla="*/ 630394 h 3214688"/>
              <a:gd name="connsiteX666" fmla="*/ 5134537 w 9301162"/>
              <a:gd name="connsiteY666" fmla="*/ 632775 h 3214688"/>
              <a:gd name="connsiteX667" fmla="*/ 5119460 w 9301162"/>
              <a:gd name="connsiteY667" fmla="*/ 635157 h 3214688"/>
              <a:gd name="connsiteX668" fmla="*/ 5103591 w 9301162"/>
              <a:gd name="connsiteY668" fmla="*/ 638333 h 3214688"/>
              <a:gd name="connsiteX669" fmla="*/ 5089308 w 9301162"/>
              <a:gd name="connsiteY669" fmla="*/ 642303 h 3214688"/>
              <a:gd name="connsiteX670" fmla="*/ 5075025 w 9301162"/>
              <a:gd name="connsiteY670" fmla="*/ 646273 h 3214688"/>
              <a:gd name="connsiteX671" fmla="*/ 5060742 w 9301162"/>
              <a:gd name="connsiteY671" fmla="*/ 651036 h 3214688"/>
              <a:gd name="connsiteX672" fmla="*/ 5048046 w 9301162"/>
              <a:gd name="connsiteY672" fmla="*/ 656594 h 3214688"/>
              <a:gd name="connsiteX673" fmla="*/ 5035350 w 9301162"/>
              <a:gd name="connsiteY673" fmla="*/ 663739 h 3214688"/>
              <a:gd name="connsiteX674" fmla="*/ 5023448 w 9301162"/>
              <a:gd name="connsiteY674" fmla="*/ 670091 h 3214688"/>
              <a:gd name="connsiteX675" fmla="*/ 5011545 w 9301162"/>
              <a:gd name="connsiteY675" fmla="*/ 677236 h 3214688"/>
              <a:gd name="connsiteX676" fmla="*/ 5001230 w 9301162"/>
              <a:gd name="connsiteY676" fmla="*/ 685176 h 3214688"/>
              <a:gd name="connsiteX677" fmla="*/ 4990914 w 9301162"/>
              <a:gd name="connsiteY677" fmla="*/ 693115 h 3214688"/>
              <a:gd name="connsiteX678" fmla="*/ 4981392 w 9301162"/>
              <a:gd name="connsiteY678" fmla="*/ 702643 h 3214688"/>
              <a:gd name="connsiteX679" fmla="*/ 4971870 w 9301162"/>
              <a:gd name="connsiteY679" fmla="*/ 712964 h 3214688"/>
              <a:gd name="connsiteX680" fmla="*/ 4962349 w 9301162"/>
              <a:gd name="connsiteY680" fmla="*/ 722491 h 3214688"/>
              <a:gd name="connsiteX681" fmla="*/ 4953620 w 9301162"/>
              <a:gd name="connsiteY681" fmla="*/ 732019 h 3214688"/>
              <a:gd name="connsiteX682" fmla="*/ 4946479 w 9301162"/>
              <a:gd name="connsiteY682" fmla="*/ 742340 h 3214688"/>
              <a:gd name="connsiteX683" fmla="*/ 4939337 w 9301162"/>
              <a:gd name="connsiteY683" fmla="*/ 753455 h 3214688"/>
              <a:gd name="connsiteX684" fmla="*/ 4932989 w 9301162"/>
              <a:gd name="connsiteY684" fmla="*/ 764571 h 3214688"/>
              <a:gd name="connsiteX685" fmla="*/ 4927435 w 9301162"/>
              <a:gd name="connsiteY685" fmla="*/ 775686 h 3214688"/>
              <a:gd name="connsiteX686" fmla="*/ 4921087 w 9301162"/>
              <a:gd name="connsiteY686" fmla="*/ 786801 h 3214688"/>
              <a:gd name="connsiteX687" fmla="*/ 4917119 w 9301162"/>
              <a:gd name="connsiteY687" fmla="*/ 797916 h 3214688"/>
              <a:gd name="connsiteX688" fmla="*/ 4913152 w 9301162"/>
              <a:gd name="connsiteY688" fmla="*/ 810619 h 3214688"/>
              <a:gd name="connsiteX689" fmla="*/ 4909184 w 9301162"/>
              <a:gd name="connsiteY689" fmla="*/ 822529 h 3214688"/>
              <a:gd name="connsiteX690" fmla="*/ 4906804 w 9301162"/>
              <a:gd name="connsiteY690" fmla="*/ 834438 h 3214688"/>
              <a:gd name="connsiteX691" fmla="*/ 4904423 w 9301162"/>
              <a:gd name="connsiteY691" fmla="*/ 847141 h 3214688"/>
              <a:gd name="connsiteX692" fmla="*/ 4902836 w 9301162"/>
              <a:gd name="connsiteY692" fmla="*/ 859844 h 3214688"/>
              <a:gd name="connsiteX693" fmla="*/ 4902043 w 9301162"/>
              <a:gd name="connsiteY693" fmla="*/ 872547 h 3214688"/>
              <a:gd name="connsiteX694" fmla="*/ 4902043 w 9301162"/>
              <a:gd name="connsiteY694" fmla="*/ 885250 h 3214688"/>
              <a:gd name="connsiteX695" fmla="*/ 4902043 w 9301162"/>
              <a:gd name="connsiteY695" fmla="*/ 2535865 h 3214688"/>
              <a:gd name="connsiteX696" fmla="*/ 4902836 w 9301162"/>
              <a:gd name="connsiteY696" fmla="*/ 2562859 h 3214688"/>
              <a:gd name="connsiteX697" fmla="*/ 4904423 w 9301162"/>
              <a:gd name="connsiteY697" fmla="*/ 2574769 h 3214688"/>
              <a:gd name="connsiteX698" fmla="*/ 4906010 w 9301162"/>
              <a:gd name="connsiteY698" fmla="*/ 2587472 h 3214688"/>
              <a:gd name="connsiteX699" fmla="*/ 4907597 w 9301162"/>
              <a:gd name="connsiteY699" fmla="*/ 2599381 h 3214688"/>
              <a:gd name="connsiteX700" fmla="*/ 4909978 w 9301162"/>
              <a:gd name="connsiteY700" fmla="*/ 2610496 h 3214688"/>
              <a:gd name="connsiteX701" fmla="*/ 4913152 w 9301162"/>
              <a:gd name="connsiteY701" fmla="*/ 2621611 h 3214688"/>
              <a:gd name="connsiteX702" fmla="*/ 4916326 w 9301162"/>
              <a:gd name="connsiteY702" fmla="*/ 2633521 h 3214688"/>
              <a:gd name="connsiteX703" fmla="*/ 4920293 w 9301162"/>
              <a:gd name="connsiteY703" fmla="*/ 2643842 h 3214688"/>
              <a:gd name="connsiteX704" fmla="*/ 4925848 w 9301162"/>
              <a:gd name="connsiteY704" fmla="*/ 2653369 h 3214688"/>
              <a:gd name="connsiteX705" fmla="*/ 4930609 w 9301162"/>
              <a:gd name="connsiteY705" fmla="*/ 2662897 h 3214688"/>
              <a:gd name="connsiteX706" fmla="*/ 4935370 w 9301162"/>
              <a:gd name="connsiteY706" fmla="*/ 2671630 h 3214688"/>
              <a:gd name="connsiteX707" fmla="*/ 4940924 w 9301162"/>
              <a:gd name="connsiteY707" fmla="*/ 2681157 h 3214688"/>
              <a:gd name="connsiteX708" fmla="*/ 4947272 w 9301162"/>
              <a:gd name="connsiteY708" fmla="*/ 2689891 h 3214688"/>
              <a:gd name="connsiteX709" fmla="*/ 4953620 w 9301162"/>
              <a:gd name="connsiteY709" fmla="*/ 2697830 h 3214688"/>
              <a:gd name="connsiteX710" fmla="*/ 4960762 w 9301162"/>
              <a:gd name="connsiteY710" fmla="*/ 2705770 h 3214688"/>
              <a:gd name="connsiteX711" fmla="*/ 4968697 w 9301162"/>
              <a:gd name="connsiteY711" fmla="*/ 2713709 h 3214688"/>
              <a:gd name="connsiteX712" fmla="*/ 4978218 w 9301162"/>
              <a:gd name="connsiteY712" fmla="*/ 2721649 h 3214688"/>
              <a:gd name="connsiteX713" fmla="*/ 4986153 w 9301162"/>
              <a:gd name="connsiteY713" fmla="*/ 2728794 h 3214688"/>
              <a:gd name="connsiteX714" fmla="*/ 4994882 w 9301162"/>
              <a:gd name="connsiteY714" fmla="*/ 2735146 h 3214688"/>
              <a:gd name="connsiteX715" fmla="*/ 5004404 w 9301162"/>
              <a:gd name="connsiteY715" fmla="*/ 2741497 h 3214688"/>
              <a:gd name="connsiteX716" fmla="*/ 5013132 w 9301162"/>
              <a:gd name="connsiteY716" fmla="*/ 2746261 h 3214688"/>
              <a:gd name="connsiteX717" fmla="*/ 5023448 w 9301162"/>
              <a:gd name="connsiteY717" fmla="*/ 2751819 h 3214688"/>
              <a:gd name="connsiteX718" fmla="*/ 5032970 w 9301162"/>
              <a:gd name="connsiteY718" fmla="*/ 2755789 h 3214688"/>
              <a:gd name="connsiteX719" fmla="*/ 5042492 w 9301162"/>
              <a:gd name="connsiteY719" fmla="*/ 2759758 h 3214688"/>
              <a:gd name="connsiteX720" fmla="*/ 5052013 w 9301162"/>
              <a:gd name="connsiteY720" fmla="*/ 2762934 h 3214688"/>
              <a:gd name="connsiteX721" fmla="*/ 5063122 w 9301162"/>
              <a:gd name="connsiteY721" fmla="*/ 2766110 h 3214688"/>
              <a:gd name="connsiteX722" fmla="*/ 5073438 w 9301162"/>
              <a:gd name="connsiteY722" fmla="*/ 2769285 h 3214688"/>
              <a:gd name="connsiteX723" fmla="*/ 5083753 w 9301162"/>
              <a:gd name="connsiteY723" fmla="*/ 2770873 h 3214688"/>
              <a:gd name="connsiteX724" fmla="*/ 5094069 w 9301162"/>
              <a:gd name="connsiteY724" fmla="*/ 2772461 h 3214688"/>
              <a:gd name="connsiteX725" fmla="*/ 5105178 w 9301162"/>
              <a:gd name="connsiteY725" fmla="*/ 2773255 h 3214688"/>
              <a:gd name="connsiteX726" fmla="*/ 5117080 w 9301162"/>
              <a:gd name="connsiteY726" fmla="*/ 2773255 h 3214688"/>
              <a:gd name="connsiteX727" fmla="*/ 6177982 w 9301162"/>
              <a:gd name="connsiteY727" fmla="*/ 2773255 h 3214688"/>
              <a:gd name="connsiteX728" fmla="*/ 6189091 w 9301162"/>
              <a:gd name="connsiteY728" fmla="*/ 2773255 h 3214688"/>
              <a:gd name="connsiteX729" fmla="*/ 6199407 w 9301162"/>
              <a:gd name="connsiteY729" fmla="*/ 2772461 h 3214688"/>
              <a:gd name="connsiteX730" fmla="*/ 6210516 w 9301162"/>
              <a:gd name="connsiteY730" fmla="*/ 2770873 h 3214688"/>
              <a:gd name="connsiteX731" fmla="*/ 6220831 w 9301162"/>
              <a:gd name="connsiteY731" fmla="*/ 2769285 h 3214688"/>
              <a:gd name="connsiteX732" fmla="*/ 6230353 w 9301162"/>
              <a:gd name="connsiteY732" fmla="*/ 2766110 h 3214688"/>
              <a:gd name="connsiteX733" fmla="*/ 6239875 w 9301162"/>
              <a:gd name="connsiteY733" fmla="*/ 2762934 h 3214688"/>
              <a:gd name="connsiteX734" fmla="*/ 6250984 w 9301162"/>
              <a:gd name="connsiteY734" fmla="*/ 2759758 h 3214688"/>
              <a:gd name="connsiteX735" fmla="*/ 6260506 w 9301162"/>
              <a:gd name="connsiteY735" fmla="*/ 2755789 h 3214688"/>
              <a:gd name="connsiteX736" fmla="*/ 6269234 w 9301162"/>
              <a:gd name="connsiteY736" fmla="*/ 2751025 h 3214688"/>
              <a:gd name="connsiteX737" fmla="*/ 6278756 w 9301162"/>
              <a:gd name="connsiteY737" fmla="*/ 2746261 h 3214688"/>
              <a:gd name="connsiteX738" fmla="*/ 6288278 w 9301162"/>
              <a:gd name="connsiteY738" fmla="*/ 2740703 h 3214688"/>
              <a:gd name="connsiteX739" fmla="*/ 6297800 w 9301162"/>
              <a:gd name="connsiteY739" fmla="*/ 2734352 h 3214688"/>
              <a:gd name="connsiteX740" fmla="*/ 6306529 w 9301162"/>
              <a:gd name="connsiteY740" fmla="*/ 2728000 h 3214688"/>
              <a:gd name="connsiteX741" fmla="*/ 6315257 w 9301162"/>
              <a:gd name="connsiteY741" fmla="*/ 2720061 h 3214688"/>
              <a:gd name="connsiteX742" fmla="*/ 6323192 w 9301162"/>
              <a:gd name="connsiteY742" fmla="*/ 2712121 h 3214688"/>
              <a:gd name="connsiteX743" fmla="*/ 6331920 w 9301162"/>
              <a:gd name="connsiteY743" fmla="*/ 2703388 h 3214688"/>
              <a:gd name="connsiteX744" fmla="*/ 6339062 w 9301162"/>
              <a:gd name="connsiteY744" fmla="*/ 2696243 h 3214688"/>
              <a:gd name="connsiteX745" fmla="*/ 6346203 w 9301162"/>
              <a:gd name="connsiteY745" fmla="*/ 2687509 h 3214688"/>
              <a:gd name="connsiteX746" fmla="*/ 6352551 w 9301162"/>
              <a:gd name="connsiteY746" fmla="*/ 2678776 h 3214688"/>
              <a:gd name="connsiteX747" fmla="*/ 6358899 w 9301162"/>
              <a:gd name="connsiteY747" fmla="*/ 2669248 h 3214688"/>
              <a:gd name="connsiteX748" fmla="*/ 6364454 w 9301162"/>
              <a:gd name="connsiteY748" fmla="*/ 2659721 h 3214688"/>
              <a:gd name="connsiteX749" fmla="*/ 6369215 w 9301162"/>
              <a:gd name="connsiteY749" fmla="*/ 2649400 h 3214688"/>
              <a:gd name="connsiteX750" fmla="*/ 6373182 w 9301162"/>
              <a:gd name="connsiteY750" fmla="*/ 2639078 h 3214688"/>
              <a:gd name="connsiteX751" fmla="*/ 6377150 w 9301162"/>
              <a:gd name="connsiteY751" fmla="*/ 2627963 h 3214688"/>
              <a:gd name="connsiteX752" fmla="*/ 6381117 w 9301162"/>
              <a:gd name="connsiteY752" fmla="*/ 2616848 h 3214688"/>
              <a:gd name="connsiteX753" fmla="*/ 6384291 w 9301162"/>
              <a:gd name="connsiteY753" fmla="*/ 2605733 h 3214688"/>
              <a:gd name="connsiteX754" fmla="*/ 6387465 w 9301162"/>
              <a:gd name="connsiteY754" fmla="*/ 2593823 h 3214688"/>
              <a:gd name="connsiteX755" fmla="*/ 6389845 w 9301162"/>
              <a:gd name="connsiteY755" fmla="*/ 2581120 h 3214688"/>
              <a:gd name="connsiteX756" fmla="*/ 6391432 w 9301162"/>
              <a:gd name="connsiteY756" fmla="*/ 2568417 h 3214688"/>
              <a:gd name="connsiteX757" fmla="*/ 6392226 w 9301162"/>
              <a:gd name="connsiteY757" fmla="*/ 2555714 h 3214688"/>
              <a:gd name="connsiteX758" fmla="*/ 6393019 w 9301162"/>
              <a:gd name="connsiteY758" fmla="*/ 2542217 h 3214688"/>
              <a:gd name="connsiteX759" fmla="*/ 6393019 w 9301162"/>
              <a:gd name="connsiteY759" fmla="*/ 2527926 h 3214688"/>
              <a:gd name="connsiteX760" fmla="*/ 6393019 w 9301162"/>
              <a:gd name="connsiteY760" fmla="*/ 2087285 h 3214688"/>
              <a:gd name="connsiteX761" fmla="*/ 6392226 w 9301162"/>
              <a:gd name="connsiteY761" fmla="*/ 2061085 h 3214688"/>
              <a:gd name="connsiteX762" fmla="*/ 6389845 w 9301162"/>
              <a:gd name="connsiteY762" fmla="*/ 2037267 h 3214688"/>
              <a:gd name="connsiteX763" fmla="*/ 6385085 w 9301162"/>
              <a:gd name="connsiteY763" fmla="*/ 2015036 h 3214688"/>
              <a:gd name="connsiteX764" fmla="*/ 6380324 w 9301162"/>
              <a:gd name="connsiteY764" fmla="*/ 1993600 h 3214688"/>
              <a:gd name="connsiteX765" fmla="*/ 6376356 w 9301162"/>
              <a:gd name="connsiteY765" fmla="*/ 1983279 h 3214688"/>
              <a:gd name="connsiteX766" fmla="*/ 6373182 w 9301162"/>
              <a:gd name="connsiteY766" fmla="*/ 1973751 h 3214688"/>
              <a:gd name="connsiteX767" fmla="*/ 6368421 w 9301162"/>
              <a:gd name="connsiteY767" fmla="*/ 1964224 h 3214688"/>
              <a:gd name="connsiteX768" fmla="*/ 6364454 w 9301162"/>
              <a:gd name="connsiteY768" fmla="*/ 1955490 h 3214688"/>
              <a:gd name="connsiteX769" fmla="*/ 6358899 w 9301162"/>
              <a:gd name="connsiteY769" fmla="*/ 1947551 h 3214688"/>
              <a:gd name="connsiteX770" fmla="*/ 6354138 w 9301162"/>
              <a:gd name="connsiteY770" fmla="*/ 1938023 h 3214688"/>
              <a:gd name="connsiteX771" fmla="*/ 6348584 w 9301162"/>
              <a:gd name="connsiteY771" fmla="*/ 1930084 h 3214688"/>
              <a:gd name="connsiteX772" fmla="*/ 6342236 w 9301162"/>
              <a:gd name="connsiteY772" fmla="*/ 1922939 h 3214688"/>
              <a:gd name="connsiteX773" fmla="*/ 6333507 w 9301162"/>
              <a:gd name="connsiteY773" fmla="*/ 1914205 h 3214688"/>
              <a:gd name="connsiteX774" fmla="*/ 6325572 w 9301162"/>
              <a:gd name="connsiteY774" fmla="*/ 1906266 h 3214688"/>
              <a:gd name="connsiteX775" fmla="*/ 6317637 w 9301162"/>
              <a:gd name="connsiteY775" fmla="*/ 1898326 h 3214688"/>
              <a:gd name="connsiteX776" fmla="*/ 6308909 w 9301162"/>
              <a:gd name="connsiteY776" fmla="*/ 1891181 h 3214688"/>
              <a:gd name="connsiteX777" fmla="*/ 6300181 w 9301162"/>
              <a:gd name="connsiteY777" fmla="*/ 1884035 h 3214688"/>
              <a:gd name="connsiteX778" fmla="*/ 6290659 w 9301162"/>
              <a:gd name="connsiteY778" fmla="*/ 1878477 h 3214688"/>
              <a:gd name="connsiteX779" fmla="*/ 6281930 w 9301162"/>
              <a:gd name="connsiteY779" fmla="*/ 1872920 h 3214688"/>
              <a:gd name="connsiteX780" fmla="*/ 6273202 w 9301162"/>
              <a:gd name="connsiteY780" fmla="*/ 1868156 h 3214688"/>
              <a:gd name="connsiteX781" fmla="*/ 6263680 w 9301162"/>
              <a:gd name="connsiteY781" fmla="*/ 1864187 h 3214688"/>
              <a:gd name="connsiteX782" fmla="*/ 6254158 w 9301162"/>
              <a:gd name="connsiteY782" fmla="*/ 1861011 h 3214688"/>
              <a:gd name="connsiteX783" fmla="*/ 6243842 w 9301162"/>
              <a:gd name="connsiteY783" fmla="*/ 1857835 h 3214688"/>
              <a:gd name="connsiteX784" fmla="*/ 6233527 w 9301162"/>
              <a:gd name="connsiteY784" fmla="*/ 1854659 h 3214688"/>
              <a:gd name="connsiteX785" fmla="*/ 6224005 w 9301162"/>
              <a:gd name="connsiteY785" fmla="*/ 1853071 h 3214688"/>
              <a:gd name="connsiteX786" fmla="*/ 6213690 w 9301162"/>
              <a:gd name="connsiteY786" fmla="*/ 1850689 h 3214688"/>
              <a:gd name="connsiteX787" fmla="*/ 6202581 w 9301162"/>
              <a:gd name="connsiteY787" fmla="*/ 1849895 h 3214688"/>
              <a:gd name="connsiteX788" fmla="*/ 6191472 w 9301162"/>
              <a:gd name="connsiteY788" fmla="*/ 1849895 h 3214688"/>
              <a:gd name="connsiteX789" fmla="*/ 5841541 w 9301162"/>
              <a:gd name="connsiteY789" fmla="*/ 1849895 h 3214688"/>
              <a:gd name="connsiteX790" fmla="*/ 5841541 w 9301162"/>
              <a:gd name="connsiteY790" fmla="*/ 2042825 h 3214688"/>
              <a:gd name="connsiteX791" fmla="*/ 5307519 w 9301162"/>
              <a:gd name="connsiteY791" fmla="*/ 1632354 h 3214688"/>
              <a:gd name="connsiteX792" fmla="*/ 5841541 w 9301162"/>
              <a:gd name="connsiteY792" fmla="*/ 1222678 h 3214688"/>
              <a:gd name="connsiteX793" fmla="*/ 5841541 w 9301162"/>
              <a:gd name="connsiteY793" fmla="*/ 1414019 h 3214688"/>
              <a:gd name="connsiteX794" fmla="*/ 6206548 w 9301162"/>
              <a:gd name="connsiteY794" fmla="*/ 1414019 h 3214688"/>
              <a:gd name="connsiteX795" fmla="*/ 6243049 w 9301162"/>
              <a:gd name="connsiteY795" fmla="*/ 1414813 h 3214688"/>
              <a:gd name="connsiteX796" fmla="*/ 6279550 w 9301162"/>
              <a:gd name="connsiteY796" fmla="*/ 1417195 h 3214688"/>
              <a:gd name="connsiteX797" fmla="*/ 6316050 w 9301162"/>
              <a:gd name="connsiteY797" fmla="*/ 1420370 h 3214688"/>
              <a:gd name="connsiteX798" fmla="*/ 6350964 w 9301162"/>
              <a:gd name="connsiteY798" fmla="*/ 1425134 h 3214688"/>
              <a:gd name="connsiteX799" fmla="*/ 6384291 w 9301162"/>
              <a:gd name="connsiteY799" fmla="*/ 1430692 h 3214688"/>
              <a:gd name="connsiteX800" fmla="*/ 6418411 w 9301162"/>
              <a:gd name="connsiteY800" fmla="*/ 1438631 h 3214688"/>
              <a:gd name="connsiteX801" fmla="*/ 6450945 w 9301162"/>
              <a:gd name="connsiteY801" fmla="*/ 1448159 h 3214688"/>
              <a:gd name="connsiteX802" fmla="*/ 6482684 w 9301162"/>
              <a:gd name="connsiteY802" fmla="*/ 1457686 h 3214688"/>
              <a:gd name="connsiteX803" fmla="*/ 6512837 w 9301162"/>
              <a:gd name="connsiteY803" fmla="*/ 1468801 h 3214688"/>
              <a:gd name="connsiteX804" fmla="*/ 6542990 w 9301162"/>
              <a:gd name="connsiteY804" fmla="*/ 1481504 h 3214688"/>
              <a:gd name="connsiteX805" fmla="*/ 6572349 w 9301162"/>
              <a:gd name="connsiteY805" fmla="*/ 1496589 h 3214688"/>
              <a:gd name="connsiteX806" fmla="*/ 6600122 w 9301162"/>
              <a:gd name="connsiteY806" fmla="*/ 1511674 h 3214688"/>
              <a:gd name="connsiteX807" fmla="*/ 6627894 w 9301162"/>
              <a:gd name="connsiteY807" fmla="*/ 1528347 h 3214688"/>
              <a:gd name="connsiteX808" fmla="*/ 6653286 w 9301162"/>
              <a:gd name="connsiteY808" fmla="*/ 1547402 h 3214688"/>
              <a:gd name="connsiteX809" fmla="*/ 6679471 w 9301162"/>
              <a:gd name="connsiteY809" fmla="*/ 1566457 h 3214688"/>
              <a:gd name="connsiteX810" fmla="*/ 6704069 w 9301162"/>
              <a:gd name="connsiteY810" fmla="*/ 1587893 h 3214688"/>
              <a:gd name="connsiteX811" fmla="*/ 6721526 w 9301162"/>
              <a:gd name="connsiteY811" fmla="*/ 1603772 h 3214688"/>
              <a:gd name="connsiteX812" fmla="*/ 6737396 w 9301162"/>
              <a:gd name="connsiteY812" fmla="*/ 1621239 h 3214688"/>
              <a:gd name="connsiteX813" fmla="*/ 6754059 w 9301162"/>
              <a:gd name="connsiteY813" fmla="*/ 1639500 h 3214688"/>
              <a:gd name="connsiteX814" fmla="*/ 6768342 w 9301162"/>
              <a:gd name="connsiteY814" fmla="*/ 1658554 h 3214688"/>
              <a:gd name="connsiteX815" fmla="*/ 6782625 w 9301162"/>
              <a:gd name="connsiteY815" fmla="*/ 1679197 h 3214688"/>
              <a:gd name="connsiteX816" fmla="*/ 6796908 w 9301162"/>
              <a:gd name="connsiteY816" fmla="*/ 1699839 h 3214688"/>
              <a:gd name="connsiteX817" fmla="*/ 6810398 w 9301162"/>
              <a:gd name="connsiteY817" fmla="*/ 1722864 h 3214688"/>
              <a:gd name="connsiteX818" fmla="*/ 6822300 w 9301162"/>
              <a:gd name="connsiteY818" fmla="*/ 1745095 h 3214688"/>
              <a:gd name="connsiteX819" fmla="*/ 6836583 w 9301162"/>
              <a:gd name="connsiteY819" fmla="*/ 1774471 h 3214688"/>
              <a:gd name="connsiteX820" fmla="*/ 6848485 w 9301162"/>
              <a:gd name="connsiteY820" fmla="*/ 1802259 h 3214688"/>
              <a:gd name="connsiteX821" fmla="*/ 6858801 w 9301162"/>
              <a:gd name="connsiteY821" fmla="*/ 1830047 h 3214688"/>
              <a:gd name="connsiteX822" fmla="*/ 6866736 w 9301162"/>
              <a:gd name="connsiteY822" fmla="*/ 1858629 h 3214688"/>
              <a:gd name="connsiteX823" fmla="*/ 6873084 w 9301162"/>
              <a:gd name="connsiteY823" fmla="*/ 1885623 h 3214688"/>
              <a:gd name="connsiteX824" fmla="*/ 6877844 w 9301162"/>
              <a:gd name="connsiteY824" fmla="*/ 1912617 h 3214688"/>
              <a:gd name="connsiteX825" fmla="*/ 6880225 w 9301162"/>
              <a:gd name="connsiteY825" fmla="*/ 1939611 h 3214688"/>
              <a:gd name="connsiteX826" fmla="*/ 6881812 w 9301162"/>
              <a:gd name="connsiteY826" fmla="*/ 1966606 h 3214688"/>
              <a:gd name="connsiteX827" fmla="*/ 6881812 w 9301162"/>
              <a:gd name="connsiteY827" fmla="*/ 2535865 h 3214688"/>
              <a:gd name="connsiteX828" fmla="*/ 6881018 w 9301162"/>
              <a:gd name="connsiteY828" fmla="*/ 2577151 h 3214688"/>
              <a:gd name="connsiteX829" fmla="*/ 6878638 w 9301162"/>
              <a:gd name="connsiteY829" fmla="*/ 2617642 h 3214688"/>
              <a:gd name="connsiteX830" fmla="*/ 6874670 w 9301162"/>
              <a:gd name="connsiteY830" fmla="*/ 2657339 h 3214688"/>
              <a:gd name="connsiteX831" fmla="*/ 6869116 w 9301162"/>
              <a:gd name="connsiteY831" fmla="*/ 2695449 h 3214688"/>
              <a:gd name="connsiteX832" fmla="*/ 6861975 w 9301162"/>
              <a:gd name="connsiteY832" fmla="*/ 2732764 h 3214688"/>
              <a:gd name="connsiteX833" fmla="*/ 6853246 w 9301162"/>
              <a:gd name="connsiteY833" fmla="*/ 2768491 h 3214688"/>
              <a:gd name="connsiteX834" fmla="*/ 6842931 w 9301162"/>
              <a:gd name="connsiteY834" fmla="*/ 2802631 h 3214688"/>
              <a:gd name="connsiteX835" fmla="*/ 6830235 w 9301162"/>
              <a:gd name="connsiteY835" fmla="*/ 2836771 h 3214688"/>
              <a:gd name="connsiteX836" fmla="*/ 6816746 w 9301162"/>
              <a:gd name="connsiteY836" fmla="*/ 2869323 h 3214688"/>
              <a:gd name="connsiteX837" fmla="*/ 6809604 w 9301162"/>
              <a:gd name="connsiteY837" fmla="*/ 2884408 h 3214688"/>
              <a:gd name="connsiteX838" fmla="*/ 6801669 w 9301162"/>
              <a:gd name="connsiteY838" fmla="*/ 2899493 h 3214688"/>
              <a:gd name="connsiteX839" fmla="*/ 6792940 w 9301162"/>
              <a:gd name="connsiteY839" fmla="*/ 2915372 h 3214688"/>
              <a:gd name="connsiteX840" fmla="*/ 6785006 w 9301162"/>
              <a:gd name="connsiteY840" fmla="*/ 2929663 h 3214688"/>
              <a:gd name="connsiteX841" fmla="*/ 6775484 w 9301162"/>
              <a:gd name="connsiteY841" fmla="*/ 2943954 h 3214688"/>
              <a:gd name="connsiteX842" fmla="*/ 6766755 w 9301162"/>
              <a:gd name="connsiteY842" fmla="*/ 2959039 h 3214688"/>
              <a:gd name="connsiteX843" fmla="*/ 6757233 w 9301162"/>
              <a:gd name="connsiteY843" fmla="*/ 2972536 h 3214688"/>
              <a:gd name="connsiteX844" fmla="*/ 6746124 w 9301162"/>
              <a:gd name="connsiteY844" fmla="*/ 2986033 h 3214688"/>
              <a:gd name="connsiteX845" fmla="*/ 6735809 w 9301162"/>
              <a:gd name="connsiteY845" fmla="*/ 3000324 h 3214688"/>
              <a:gd name="connsiteX846" fmla="*/ 6724700 w 9301162"/>
              <a:gd name="connsiteY846" fmla="*/ 3013027 h 3214688"/>
              <a:gd name="connsiteX847" fmla="*/ 6713591 w 9301162"/>
              <a:gd name="connsiteY847" fmla="*/ 3025730 h 3214688"/>
              <a:gd name="connsiteX848" fmla="*/ 6701689 w 9301162"/>
              <a:gd name="connsiteY848" fmla="*/ 3038433 h 3214688"/>
              <a:gd name="connsiteX849" fmla="*/ 6688993 w 9301162"/>
              <a:gd name="connsiteY849" fmla="*/ 3051137 h 3214688"/>
              <a:gd name="connsiteX850" fmla="*/ 6677090 w 9301162"/>
              <a:gd name="connsiteY850" fmla="*/ 3063046 h 3214688"/>
              <a:gd name="connsiteX851" fmla="*/ 6656460 w 9301162"/>
              <a:gd name="connsiteY851" fmla="*/ 3079719 h 3214688"/>
              <a:gd name="connsiteX852" fmla="*/ 6636622 w 9301162"/>
              <a:gd name="connsiteY852" fmla="*/ 3097185 h 3214688"/>
              <a:gd name="connsiteX853" fmla="*/ 6615991 w 9301162"/>
              <a:gd name="connsiteY853" fmla="*/ 3112271 h 3214688"/>
              <a:gd name="connsiteX854" fmla="*/ 6593774 w 9301162"/>
              <a:gd name="connsiteY854" fmla="*/ 3126561 h 3214688"/>
              <a:gd name="connsiteX855" fmla="*/ 6572349 w 9301162"/>
              <a:gd name="connsiteY855" fmla="*/ 3140059 h 3214688"/>
              <a:gd name="connsiteX856" fmla="*/ 6550131 w 9301162"/>
              <a:gd name="connsiteY856" fmla="*/ 3151968 h 3214688"/>
              <a:gd name="connsiteX857" fmla="*/ 6527120 w 9301162"/>
              <a:gd name="connsiteY857" fmla="*/ 3162289 h 3214688"/>
              <a:gd name="connsiteX858" fmla="*/ 6504108 w 9301162"/>
              <a:gd name="connsiteY858" fmla="*/ 3171817 h 3214688"/>
              <a:gd name="connsiteX859" fmla="*/ 6480304 w 9301162"/>
              <a:gd name="connsiteY859" fmla="*/ 3181344 h 3214688"/>
              <a:gd name="connsiteX860" fmla="*/ 6455706 w 9301162"/>
              <a:gd name="connsiteY860" fmla="*/ 3188489 h 3214688"/>
              <a:gd name="connsiteX861" fmla="*/ 6431901 w 9301162"/>
              <a:gd name="connsiteY861" fmla="*/ 3194841 h 3214688"/>
              <a:gd name="connsiteX862" fmla="*/ 6405715 w 9301162"/>
              <a:gd name="connsiteY862" fmla="*/ 3199605 h 3214688"/>
              <a:gd name="connsiteX863" fmla="*/ 6380324 w 9301162"/>
              <a:gd name="connsiteY863" fmla="*/ 3203574 h 3214688"/>
              <a:gd name="connsiteX864" fmla="*/ 6354138 w 9301162"/>
              <a:gd name="connsiteY864" fmla="*/ 3205956 h 3214688"/>
              <a:gd name="connsiteX865" fmla="*/ 6327159 w 9301162"/>
              <a:gd name="connsiteY865" fmla="*/ 3208338 h 3214688"/>
              <a:gd name="connsiteX866" fmla="*/ 6300974 w 9301162"/>
              <a:gd name="connsiteY866" fmla="*/ 3208338 h 3214688"/>
              <a:gd name="connsiteX867" fmla="*/ 5045665 w 9301162"/>
              <a:gd name="connsiteY867" fmla="*/ 3208338 h 3214688"/>
              <a:gd name="connsiteX868" fmla="*/ 5009958 w 9301162"/>
              <a:gd name="connsiteY868" fmla="*/ 3207544 h 3214688"/>
              <a:gd name="connsiteX869" fmla="*/ 4975044 w 9301162"/>
              <a:gd name="connsiteY869" fmla="*/ 3205956 h 3214688"/>
              <a:gd name="connsiteX870" fmla="*/ 4940924 w 9301162"/>
              <a:gd name="connsiteY870" fmla="*/ 3202780 h 3214688"/>
              <a:gd name="connsiteX871" fmla="*/ 4907597 w 9301162"/>
              <a:gd name="connsiteY871" fmla="*/ 3198017 h 3214688"/>
              <a:gd name="connsiteX872" fmla="*/ 4875064 w 9301162"/>
              <a:gd name="connsiteY872" fmla="*/ 3191665 h 3214688"/>
              <a:gd name="connsiteX873" fmla="*/ 4844118 w 9301162"/>
              <a:gd name="connsiteY873" fmla="*/ 3184519 h 3214688"/>
              <a:gd name="connsiteX874" fmla="*/ 4813965 w 9301162"/>
              <a:gd name="connsiteY874" fmla="*/ 3174992 h 3214688"/>
              <a:gd name="connsiteX875" fmla="*/ 4784606 w 9301162"/>
              <a:gd name="connsiteY875" fmla="*/ 3165465 h 3214688"/>
              <a:gd name="connsiteX876" fmla="*/ 4756833 w 9301162"/>
              <a:gd name="connsiteY876" fmla="*/ 3153556 h 3214688"/>
              <a:gd name="connsiteX877" fmla="*/ 4729061 w 9301162"/>
              <a:gd name="connsiteY877" fmla="*/ 3140853 h 3214688"/>
              <a:gd name="connsiteX878" fmla="*/ 4702876 w 9301162"/>
              <a:gd name="connsiteY878" fmla="*/ 3126561 h 3214688"/>
              <a:gd name="connsiteX879" fmla="*/ 4676690 w 9301162"/>
              <a:gd name="connsiteY879" fmla="*/ 3110683 h 3214688"/>
              <a:gd name="connsiteX880" fmla="*/ 4652886 w 9301162"/>
              <a:gd name="connsiteY880" fmla="*/ 3094010 h 3214688"/>
              <a:gd name="connsiteX881" fmla="*/ 4629081 w 9301162"/>
              <a:gd name="connsiteY881" fmla="*/ 3075749 h 3214688"/>
              <a:gd name="connsiteX882" fmla="*/ 4606863 w 9301162"/>
              <a:gd name="connsiteY882" fmla="*/ 3055900 h 3214688"/>
              <a:gd name="connsiteX883" fmla="*/ 4584645 w 9301162"/>
              <a:gd name="connsiteY883" fmla="*/ 3034464 h 3214688"/>
              <a:gd name="connsiteX884" fmla="*/ 4564014 w 9301162"/>
              <a:gd name="connsiteY884" fmla="*/ 3013027 h 3214688"/>
              <a:gd name="connsiteX885" fmla="*/ 4544177 w 9301162"/>
              <a:gd name="connsiteY885" fmla="*/ 2988415 h 3214688"/>
              <a:gd name="connsiteX886" fmla="*/ 4526720 w 9301162"/>
              <a:gd name="connsiteY886" fmla="*/ 2964597 h 3214688"/>
              <a:gd name="connsiteX887" fmla="*/ 4509263 w 9301162"/>
              <a:gd name="connsiteY887" fmla="*/ 2938396 h 3214688"/>
              <a:gd name="connsiteX888" fmla="*/ 4494187 w 9301162"/>
              <a:gd name="connsiteY888" fmla="*/ 2911402 h 3214688"/>
              <a:gd name="connsiteX889" fmla="*/ 4480697 w 9301162"/>
              <a:gd name="connsiteY889" fmla="*/ 2883614 h 3214688"/>
              <a:gd name="connsiteX890" fmla="*/ 4467208 w 9301162"/>
              <a:gd name="connsiteY890" fmla="*/ 2853444 h 3214688"/>
              <a:gd name="connsiteX891" fmla="*/ 4456099 w 9301162"/>
              <a:gd name="connsiteY891" fmla="*/ 2824068 h 3214688"/>
              <a:gd name="connsiteX892" fmla="*/ 4445784 w 9301162"/>
              <a:gd name="connsiteY892" fmla="*/ 2792310 h 3214688"/>
              <a:gd name="connsiteX893" fmla="*/ 4437849 w 9301162"/>
              <a:gd name="connsiteY893" fmla="*/ 2758964 h 3214688"/>
              <a:gd name="connsiteX894" fmla="*/ 4429914 w 9301162"/>
              <a:gd name="connsiteY894" fmla="*/ 2726413 h 3214688"/>
              <a:gd name="connsiteX895" fmla="*/ 4424359 w 9301162"/>
              <a:gd name="connsiteY895" fmla="*/ 2690685 h 3214688"/>
              <a:gd name="connsiteX896" fmla="*/ 4418805 w 9301162"/>
              <a:gd name="connsiteY896" fmla="*/ 2654957 h 3214688"/>
              <a:gd name="connsiteX897" fmla="*/ 4415631 w 9301162"/>
              <a:gd name="connsiteY897" fmla="*/ 2617642 h 3214688"/>
              <a:gd name="connsiteX898" fmla="*/ 4414044 w 9301162"/>
              <a:gd name="connsiteY898" fmla="*/ 2579532 h 3214688"/>
              <a:gd name="connsiteX899" fmla="*/ 4413250 w 9301162"/>
              <a:gd name="connsiteY899" fmla="*/ 2540629 h 3214688"/>
              <a:gd name="connsiteX900" fmla="*/ 4413250 w 9301162"/>
              <a:gd name="connsiteY900" fmla="*/ 858256 h 3214688"/>
              <a:gd name="connsiteX901" fmla="*/ 4414044 w 9301162"/>
              <a:gd name="connsiteY901" fmla="*/ 823323 h 3214688"/>
              <a:gd name="connsiteX902" fmla="*/ 4415631 w 9301162"/>
              <a:gd name="connsiteY902" fmla="*/ 789183 h 3214688"/>
              <a:gd name="connsiteX903" fmla="*/ 4419598 w 9301162"/>
              <a:gd name="connsiteY903" fmla="*/ 756631 h 3214688"/>
              <a:gd name="connsiteX904" fmla="*/ 4425153 w 9301162"/>
              <a:gd name="connsiteY904" fmla="*/ 723285 h 3214688"/>
              <a:gd name="connsiteX905" fmla="*/ 4431501 w 9301162"/>
              <a:gd name="connsiteY905" fmla="*/ 690733 h 3214688"/>
              <a:gd name="connsiteX906" fmla="*/ 4439436 w 9301162"/>
              <a:gd name="connsiteY906" fmla="*/ 658976 h 3214688"/>
              <a:gd name="connsiteX907" fmla="*/ 4448958 w 9301162"/>
              <a:gd name="connsiteY907" fmla="*/ 628806 h 3214688"/>
              <a:gd name="connsiteX908" fmla="*/ 4459273 w 9301162"/>
              <a:gd name="connsiteY908" fmla="*/ 597842 h 3214688"/>
              <a:gd name="connsiteX909" fmla="*/ 4471969 w 9301162"/>
              <a:gd name="connsiteY909" fmla="*/ 567672 h 3214688"/>
              <a:gd name="connsiteX910" fmla="*/ 4485458 w 9301162"/>
              <a:gd name="connsiteY910" fmla="*/ 539090 h 3214688"/>
              <a:gd name="connsiteX911" fmla="*/ 4500535 w 9301162"/>
              <a:gd name="connsiteY911" fmla="*/ 510508 h 3214688"/>
              <a:gd name="connsiteX912" fmla="*/ 4517992 w 9301162"/>
              <a:gd name="connsiteY912" fmla="*/ 482720 h 3214688"/>
              <a:gd name="connsiteX913" fmla="*/ 4535448 w 9301162"/>
              <a:gd name="connsiteY913" fmla="*/ 455726 h 3214688"/>
              <a:gd name="connsiteX914" fmla="*/ 4554492 w 9301162"/>
              <a:gd name="connsiteY914" fmla="*/ 428731 h 3214688"/>
              <a:gd name="connsiteX915" fmla="*/ 4575917 w 9301162"/>
              <a:gd name="connsiteY915" fmla="*/ 402531 h 3214688"/>
              <a:gd name="connsiteX916" fmla="*/ 4598135 w 9301162"/>
              <a:gd name="connsiteY916" fmla="*/ 377125 h 3214688"/>
              <a:gd name="connsiteX917" fmla="*/ 4609243 w 9301162"/>
              <a:gd name="connsiteY917" fmla="*/ 366010 h 3214688"/>
              <a:gd name="connsiteX918" fmla="*/ 4620352 w 9301162"/>
              <a:gd name="connsiteY918" fmla="*/ 354894 h 3214688"/>
              <a:gd name="connsiteX919" fmla="*/ 4631461 w 9301162"/>
              <a:gd name="connsiteY919" fmla="*/ 344573 h 3214688"/>
              <a:gd name="connsiteX920" fmla="*/ 4643364 w 9301162"/>
              <a:gd name="connsiteY920" fmla="*/ 333458 h 3214688"/>
              <a:gd name="connsiteX921" fmla="*/ 4656060 w 9301162"/>
              <a:gd name="connsiteY921" fmla="*/ 323930 h 3214688"/>
              <a:gd name="connsiteX922" fmla="*/ 4667962 w 9301162"/>
              <a:gd name="connsiteY922" fmla="*/ 314403 h 3214688"/>
              <a:gd name="connsiteX923" fmla="*/ 4693354 w 9301162"/>
              <a:gd name="connsiteY923" fmla="*/ 295348 h 3214688"/>
              <a:gd name="connsiteX924" fmla="*/ 4721126 w 9301162"/>
              <a:gd name="connsiteY924" fmla="*/ 279469 h 3214688"/>
              <a:gd name="connsiteX925" fmla="*/ 4749692 w 9301162"/>
              <a:gd name="connsiteY925" fmla="*/ 264384 h 3214688"/>
              <a:gd name="connsiteX926" fmla="*/ 4778258 w 9301162"/>
              <a:gd name="connsiteY926" fmla="*/ 250093 h 3214688"/>
              <a:gd name="connsiteX927" fmla="*/ 4809998 w 9301162"/>
              <a:gd name="connsiteY927" fmla="*/ 238184 h 3214688"/>
              <a:gd name="connsiteX928" fmla="*/ 4842531 w 9301162"/>
              <a:gd name="connsiteY928" fmla="*/ 227069 h 3214688"/>
              <a:gd name="connsiteX929" fmla="*/ 4875064 w 9301162"/>
              <a:gd name="connsiteY929" fmla="*/ 218336 h 3214688"/>
              <a:gd name="connsiteX930" fmla="*/ 4910771 w 9301162"/>
              <a:gd name="connsiteY930" fmla="*/ 210396 h 3214688"/>
              <a:gd name="connsiteX931" fmla="*/ 4947272 w 9301162"/>
              <a:gd name="connsiteY931" fmla="*/ 203251 h 3214688"/>
              <a:gd name="connsiteX932" fmla="*/ 4984566 w 9301162"/>
              <a:gd name="connsiteY932" fmla="*/ 198486 h 3214688"/>
              <a:gd name="connsiteX933" fmla="*/ 5023448 w 9301162"/>
              <a:gd name="connsiteY933" fmla="*/ 194517 h 3214688"/>
              <a:gd name="connsiteX934" fmla="*/ 5063916 w 9301162"/>
              <a:gd name="connsiteY934" fmla="*/ 192135 h 3214688"/>
              <a:gd name="connsiteX935" fmla="*/ 5104384 w 9301162"/>
              <a:gd name="connsiteY935" fmla="*/ 191341 h 3214688"/>
              <a:gd name="connsiteX936" fmla="*/ 6348584 w 9301162"/>
              <a:gd name="connsiteY936" fmla="*/ 191341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9301162" h="3214688">
                <a:moveTo>
                  <a:pt x="7874986" y="633413"/>
                </a:moveTo>
                <a:lnTo>
                  <a:pt x="7856718" y="634207"/>
                </a:lnTo>
                <a:lnTo>
                  <a:pt x="7837656" y="635794"/>
                </a:lnTo>
                <a:lnTo>
                  <a:pt x="7820182" y="637382"/>
                </a:lnTo>
                <a:lnTo>
                  <a:pt x="7802709" y="639763"/>
                </a:lnTo>
                <a:lnTo>
                  <a:pt x="7786029" y="642144"/>
                </a:lnTo>
                <a:lnTo>
                  <a:pt x="7770144" y="646113"/>
                </a:lnTo>
                <a:lnTo>
                  <a:pt x="7755053" y="649288"/>
                </a:lnTo>
                <a:lnTo>
                  <a:pt x="7739962" y="654051"/>
                </a:lnTo>
                <a:lnTo>
                  <a:pt x="7725666" y="658813"/>
                </a:lnTo>
                <a:lnTo>
                  <a:pt x="7712163" y="664369"/>
                </a:lnTo>
                <a:lnTo>
                  <a:pt x="7698661" y="669926"/>
                </a:lnTo>
                <a:lnTo>
                  <a:pt x="7686747" y="676276"/>
                </a:lnTo>
                <a:lnTo>
                  <a:pt x="7675627" y="683419"/>
                </a:lnTo>
                <a:lnTo>
                  <a:pt x="7664508" y="690563"/>
                </a:lnTo>
                <a:lnTo>
                  <a:pt x="7654182" y="698501"/>
                </a:lnTo>
                <a:lnTo>
                  <a:pt x="7644651" y="706438"/>
                </a:lnTo>
                <a:lnTo>
                  <a:pt x="7635120" y="715963"/>
                </a:lnTo>
                <a:lnTo>
                  <a:pt x="7627177" y="725488"/>
                </a:lnTo>
                <a:lnTo>
                  <a:pt x="7619235" y="735013"/>
                </a:lnTo>
                <a:lnTo>
                  <a:pt x="7611292" y="745332"/>
                </a:lnTo>
                <a:lnTo>
                  <a:pt x="7604938" y="756444"/>
                </a:lnTo>
                <a:lnTo>
                  <a:pt x="7599378" y="767557"/>
                </a:lnTo>
                <a:lnTo>
                  <a:pt x="7593818" y="779463"/>
                </a:lnTo>
                <a:lnTo>
                  <a:pt x="7589053" y="792163"/>
                </a:lnTo>
                <a:lnTo>
                  <a:pt x="7585082" y="805657"/>
                </a:lnTo>
                <a:lnTo>
                  <a:pt x="7581905" y="818357"/>
                </a:lnTo>
                <a:lnTo>
                  <a:pt x="7578728" y="832644"/>
                </a:lnTo>
                <a:lnTo>
                  <a:pt x="7577139" y="847726"/>
                </a:lnTo>
                <a:lnTo>
                  <a:pt x="7575551" y="862013"/>
                </a:lnTo>
                <a:lnTo>
                  <a:pt x="7573962" y="877094"/>
                </a:lnTo>
                <a:lnTo>
                  <a:pt x="7573962" y="893763"/>
                </a:lnTo>
                <a:lnTo>
                  <a:pt x="7573962" y="2517776"/>
                </a:lnTo>
                <a:lnTo>
                  <a:pt x="7573962" y="2533651"/>
                </a:lnTo>
                <a:lnTo>
                  <a:pt x="7575551" y="2549526"/>
                </a:lnTo>
                <a:lnTo>
                  <a:pt x="7577139" y="2564607"/>
                </a:lnTo>
                <a:lnTo>
                  <a:pt x="7578728" y="2578895"/>
                </a:lnTo>
                <a:lnTo>
                  <a:pt x="7581905" y="2593182"/>
                </a:lnTo>
                <a:lnTo>
                  <a:pt x="7585082" y="2606676"/>
                </a:lnTo>
                <a:lnTo>
                  <a:pt x="7589053" y="2619376"/>
                </a:lnTo>
                <a:lnTo>
                  <a:pt x="7593818" y="2632076"/>
                </a:lnTo>
                <a:lnTo>
                  <a:pt x="7599378" y="2643982"/>
                </a:lnTo>
                <a:lnTo>
                  <a:pt x="7604938" y="2655095"/>
                </a:lnTo>
                <a:lnTo>
                  <a:pt x="7611292" y="2665413"/>
                </a:lnTo>
                <a:lnTo>
                  <a:pt x="7619235" y="2676526"/>
                </a:lnTo>
                <a:lnTo>
                  <a:pt x="7627177" y="2686845"/>
                </a:lnTo>
                <a:lnTo>
                  <a:pt x="7635120" y="2695576"/>
                </a:lnTo>
                <a:lnTo>
                  <a:pt x="7644651" y="2704307"/>
                </a:lnTo>
                <a:lnTo>
                  <a:pt x="7654182" y="2713039"/>
                </a:lnTo>
                <a:lnTo>
                  <a:pt x="7664508" y="2720976"/>
                </a:lnTo>
                <a:lnTo>
                  <a:pt x="7675627" y="2728913"/>
                </a:lnTo>
                <a:lnTo>
                  <a:pt x="7686747" y="2735263"/>
                </a:lnTo>
                <a:lnTo>
                  <a:pt x="7698661" y="2741613"/>
                </a:lnTo>
                <a:lnTo>
                  <a:pt x="7712163" y="2747170"/>
                </a:lnTo>
                <a:lnTo>
                  <a:pt x="7725666" y="2752726"/>
                </a:lnTo>
                <a:lnTo>
                  <a:pt x="7739962" y="2757489"/>
                </a:lnTo>
                <a:lnTo>
                  <a:pt x="7755053" y="2761457"/>
                </a:lnTo>
                <a:lnTo>
                  <a:pt x="7770144" y="2765426"/>
                </a:lnTo>
                <a:lnTo>
                  <a:pt x="7786029" y="2769395"/>
                </a:lnTo>
                <a:lnTo>
                  <a:pt x="7802709" y="2771776"/>
                </a:lnTo>
                <a:lnTo>
                  <a:pt x="7820182" y="2774157"/>
                </a:lnTo>
                <a:lnTo>
                  <a:pt x="7837656" y="2775745"/>
                </a:lnTo>
                <a:lnTo>
                  <a:pt x="7856718" y="2777332"/>
                </a:lnTo>
                <a:lnTo>
                  <a:pt x="7874986" y="2778126"/>
                </a:lnTo>
                <a:lnTo>
                  <a:pt x="7895637" y="2778126"/>
                </a:lnTo>
                <a:lnTo>
                  <a:pt x="8490537" y="2778126"/>
                </a:lnTo>
                <a:lnTo>
                  <a:pt x="8509599" y="2778126"/>
                </a:lnTo>
                <a:lnTo>
                  <a:pt x="8528662" y="2777332"/>
                </a:lnTo>
                <a:lnTo>
                  <a:pt x="8547724" y="2775745"/>
                </a:lnTo>
                <a:lnTo>
                  <a:pt x="8565197" y="2774157"/>
                </a:lnTo>
                <a:lnTo>
                  <a:pt x="8583465" y="2771776"/>
                </a:lnTo>
                <a:lnTo>
                  <a:pt x="8599351" y="2769395"/>
                </a:lnTo>
                <a:lnTo>
                  <a:pt x="8615236" y="2765426"/>
                </a:lnTo>
                <a:lnTo>
                  <a:pt x="8631121" y="2761457"/>
                </a:lnTo>
                <a:lnTo>
                  <a:pt x="8645418" y="2757489"/>
                </a:lnTo>
                <a:lnTo>
                  <a:pt x="8659714" y="2752726"/>
                </a:lnTo>
                <a:lnTo>
                  <a:pt x="8673217" y="2747170"/>
                </a:lnTo>
                <a:lnTo>
                  <a:pt x="8685925" y="2741613"/>
                </a:lnTo>
                <a:lnTo>
                  <a:pt x="8697839" y="2735263"/>
                </a:lnTo>
                <a:lnTo>
                  <a:pt x="8709753" y="2728913"/>
                </a:lnTo>
                <a:lnTo>
                  <a:pt x="8720872" y="2720976"/>
                </a:lnTo>
                <a:lnTo>
                  <a:pt x="8731198" y="2713039"/>
                </a:lnTo>
                <a:lnTo>
                  <a:pt x="8740729" y="2704307"/>
                </a:lnTo>
                <a:lnTo>
                  <a:pt x="8750260" y="2695576"/>
                </a:lnTo>
                <a:lnTo>
                  <a:pt x="8758202" y="2686845"/>
                </a:lnTo>
                <a:lnTo>
                  <a:pt x="8766939" y="2676526"/>
                </a:lnTo>
                <a:lnTo>
                  <a:pt x="8774088" y="2665413"/>
                </a:lnTo>
                <a:lnTo>
                  <a:pt x="8780442" y="2655095"/>
                </a:lnTo>
                <a:lnTo>
                  <a:pt x="8786002" y="2643982"/>
                </a:lnTo>
                <a:lnTo>
                  <a:pt x="8791561" y="2632076"/>
                </a:lnTo>
                <a:lnTo>
                  <a:pt x="8796327" y="2619376"/>
                </a:lnTo>
                <a:lnTo>
                  <a:pt x="8800298" y="2606676"/>
                </a:lnTo>
                <a:lnTo>
                  <a:pt x="8803475" y="2593182"/>
                </a:lnTo>
                <a:lnTo>
                  <a:pt x="8807446" y="2578895"/>
                </a:lnTo>
                <a:lnTo>
                  <a:pt x="8809035" y="2564607"/>
                </a:lnTo>
                <a:lnTo>
                  <a:pt x="8810624" y="2549526"/>
                </a:lnTo>
                <a:lnTo>
                  <a:pt x="8811418" y="2533651"/>
                </a:lnTo>
                <a:lnTo>
                  <a:pt x="8812212" y="2517776"/>
                </a:lnTo>
                <a:lnTo>
                  <a:pt x="8812212" y="893763"/>
                </a:lnTo>
                <a:lnTo>
                  <a:pt x="8811418" y="877094"/>
                </a:lnTo>
                <a:lnTo>
                  <a:pt x="8810624" y="862013"/>
                </a:lnTo>
                <a:lnTo>
                  <a:pt x="8809035" y="847726"/>
                </a:lnTo>
                <a:lnTo>
                  <a:pt x="8807446" y="832644"/>
                </a:lnTo>
                <a:lnTo>
                  <a:pt x="8803475" y="818357"/>
                </a:lnTo>
                <a:lnTo>
                  <a:pt x="8800298" y="805657"/>
                </a:lnTo>
                <a:lnTo>
                  <a:pt x="8796327" y="792163"/>
                </a:lnTo>
                <a:lnTo>
                  <a:pt x="8791561" y="779463"/>
                </a:lnTo>
                <a:lnTo>
                  <a:pt x="8786002" y="767557"/>
                </a:lnTo>
                <a:lnTo>
                  <a:pt x="8780442" y="756444"/>
                </a:lnTo>
                <a:lnTo>
                  <a:pt x="8774088" y="745332"/>
                </a:lnTo>
                <a:lnTo>
                  <a:pt x="8766939" y="735013"/>
                </a:lnTo>
                <a:lnTo>
                  <a:pt x="8758202" y="725488"/>
                </a:lnTo>
                <a:lnTo>
                  <a:pt x="8750260" y="715963"/>
                </a:lnTo>
                <a:lnTo>
                  <a:pt x="8740729" y="706438"/>
                </a:lnTo>
                <a:lnTo>
                  <a:pt x="8731198" y="698501"/>
                </a:lnTo>
                <a:lnTo>
                  <a:pt x="8720872" y="690563"/>
                </a:lnTo>
                <a:lnTo>
                  <a:pt x="8709753" y="683419"/>
                </a:lnTo>
                <a:lnTo>
                  <a:pt x="8697839" y="676276"/>
                </a:lnTo>
                <a:lnTo>
                  <a:pt x="8685925" y="669926"/>
                </a:lnTo>
                <a:lnTo>
                  <a:pt x="8673217" y="664369"/>
                </a:lnTo>
                <a:lnTo>
                  <a:pt x="8659714" y="658813"/>
                </a:lnTo>
                <a:lnTo>
                  <a:pt x="8645418" y="654051"/>
                </a:lnTo>
                <a:lnTo>
                  <a:pt x="8631121" y="649288"/>
                </a:lnTo>
                <a:lnTo>
                  <a:pt x="8615236" y="646113"/>
                </a:lnTo>
                <a:lnTo>
                  <a:pt x="8599351" y="642144"/>
                </a:lnTo>
                <a:lnTo>
                  <a:pt x="8583465" y="639763"/>
                </a:lnTo>
                <a:lnTo>
                  <a:pt x="8565197" y="637382"/>
                </a:lnTo>
                <a:lnTo>
                  <a:pt x="8547724" y="635794"/>
                </a:lnTo>
                <a:lnTo>
                  <a:pt x="8528662" y="634207"/>
                </a:lnTo>
                <a:lnTo>
                  <a:pt x="8509599" y="633413"/>
                </a:lnTo>
                <a:lnTo>
                  <a:pt x="8490537" y="633413"/>
                </a:lnTo>
                <a:lnTo>
                  <a:pt x="7895637" y="633413"/>
                </a:lnTo>
                <a:close/>
                <a:moveTo>
                  <a:pt x="2784475" y="633413"/>
                </a:moveTo>
                <a:lnTo>
                  <a:pt x="2764631" y="634207"/>
                </a:lnTo>
                <a:lnTo>
                  <a:pt x="2746375" y="635794"/>
                </a:lnTo>
                <a:lnTo>
                  <a:pt x="2728119" y="637382"/>
                </a:lnTo>
                <a:lnTo>
                  <a:pt x="2711450" y="639763"/>
                </a:lnTo>
                <a:lnTo>
                  <a:pt x="2694781" y="642144"/>
                </a:lnTo>
                <a:lnTo>
                  <a:pt x="2678113" y="646113"/>
                </a:lnTo>
                <a:lnTo>
                  <a:pt x="2663031" y="649288"/>
                </a:lnTo>
                <a:lnTo>
                  <a:pt x="2648744" y="654051"/>
                </a:lnTo>
                <a:lnTo>
                  <a:pt x="2634456" y="658813"/>
                </a:lnTo>
                <a:lnTo>
                  <a:pt x="2620963" y="664369"/>
                </a:lnTo>
                <a:lnTo>
                  <a:pt x="2608263" y="669926"/>
                </a:lnTo>
                <a:lnTo>
                  <a:pt x="2595563" y="676276"/>
                </a:lnTo>
                <a:lnTo>
                  <a:pt x="2583656" y="683419"/>
                </a:lnTo>
                <a:lnTo>
                  <a:pt x="2573338" y="690563"/>
                </a:lnTo>
                <a:lnTo>
                  <a:pt x="2563019" y="698501"/>
                </a:lnTo>
                <a:lnTo>
                  <a:pt x="2553494" y="706438"/>
                </a:lnTo>
                <a:lnTo>
                  <a:pt x="2543969" y="715963"/>
                </a:lnTo>
                <a:lnTo>
                  <a:pt x="2535238" y="725488"/>
                </a:lnTo>
                <a:lnTo>
                  <a:pt x="2528094" y="735013"/>
                </a:lnTo>
                <a:lnTo>
                  <a:pt x="2520950" y="745332"/>
                </a:lnTo>
                <a:lnTo>
                  <a:pt x="2513806" y="756444"/>
                </a:lnTo>
                <a:lnTo>
                  <a:pt x="2508250" y="767557"/>
                </a:lnTo>
                <a:lnTo>
                  <a:pt x="2501900" y="779463"/>
                </a:lnTo>
                <a:lnTo>
                  <a:pt x="2497931" y="792163"/>
                </a:lnTo>
                <a:lnTo>
                  <a:pt x="2493963" y="805657"/>
                </a:lnTo>
                <a:lnTo>
                  <a:pt x="2489994" y="818357"/>
                </a:lnTo>
                <a:lnTo>
                  <a:pt x="2487613" y="832644"/>
                </a:lnTo>
                <a:lnTo>
                  <a:pt x="2485231" y="847726"/>
                </a:lnTo>
                <a:lnTo>
                  <a:pt x="2483644" y="862013"/>
                </a:lnTo>
                <a:lnTo>
                  <a:pt x="2482850" y="877094"/>
                </a:lnTo>
                <a:lnTo>
                  <a:pt x="2482850" y="893763"/>
                </a:lnTo>
                <a:lnTo>
                  <a:pt x="2482850" y="2517776"/>
                </a:lnTo>
                <a:lnTo>
                  <a:pt x="2482850" y="2533651"/>
                </a:lnTo>
                <a:lnTo>
                  <a:pt x="2483644" y="2549526"/>
                </a:lnTo>
                <a:lnTo>
                  <a:pt x="2485231" y="2564607"/>
                </a:lnTo>
                <a:lnTo>
                  <a:pt x="2487613" y="2578895"/>
                </a:lnTo>
                <a:lnTo>
                  <a:pt x="2489994" y="2593182"/>
                </a:lnTo>
                <a:lnTo>
                  <a:pt x="2493963" y="2606676"/>
                </a:lnTo>
                <a:lnTo>
                  <a:pt x="2497931" y="2619376"/>
                </a:lnTo>
                <a:lnTo>
                  <a:pt x="2501900" y="2632076"/>
                </a:lnTo>
                <a:lnTo>
                  <a:pt x="2508250" y="2643982"/>
                </a:lnTo>
                <a:lnTo>
                  <a:pt x="2513806" y="2655095"/>
                </a:lnTo>
                <a:lnTo>
                  <a:pt x="2520950" y="2665413"/>
                </a:lnTo>
                <a:lnTo>
                  <a:pt x="2528094" y="2676526"/>
                </a:lnTo>
                <a:lnTo>
                  <a:pt x="2535238" y="2686845"/>
                </a:lnTo>
                <a:lnTo>
                  <a:pt x="2543969" y="2695576"/>
                </a:lnTo>
                <a:lnTo>
                  <a:pt x="2553494" y="2704307"/>
                </a:lnTo>
                <a:lnTo>
                  <a:pt x="2563019" y="2713039"/>
                </a:lnTo>
                <a:lnTo>
                  <a:pt x="2573338" y="2720976"/>
                </a:lnTo>
                <a:lnTo>
                  <a:pt x="2583656" y="2728913"/>
                </a:lnTo>
                <a:lnTo>
                  <a:pt x="2595563" y="2735263"/>
                </a:lnTo>
                <a:lnTo>
                  <a:pt x="2608263" y="2741613"/>
                </a:lnTo>
                <a:lnTo>
                  <a:pt x="2620963" y="2747170"/>
                </a:lnTo>
                <a:lnTo>
                  <a:pt x="2634456" y="2752726"/>
                </a:lnTo>
                <a:lnTo>
                  <a:pt x="2648744" y="2757489"/>
                </a:lnTo>
                <a:lnTo>
                  <a:pt x="2663031" y="2761457"/>
                </a:lnTo>
                <a:lnTo>
                  <a:pt x="2678113" y="2765426"/>
                </a:lnTo>
                <a:lnTo>
                  <a:pt x="2694781" y="2769395"/>
                </a:lnTo>
                <a:lnTo>
                  <a:pt x="2711450" y="2771776"/>
                </a:lnTo>
                <a:lnTo>
                  <a:pt x="2728119" y="2774157"/>
                </a:lnTo>
                <a:lnTo>
                  <a:pt x="2746375" y="2775745"/>
                </a:lnTo>
                <a:lnTo>
                  <a:pt x="2764631" y="2777332"/>
                </a:lnTo>
                <a:lnTo>
                  <a:pt x="2784475" y="2778126"/>
                </a:lnTo>
                <a:lnTo>
                  <a:pt x="2803525" y="2778126"/>
                </a:lnTo>
                <a:lnTo>
                  <a:pt x="3398044" y="2778126"/>
                </a:lnTo>
                <a:lnTo>
                  <a:pt x="3418681" y="2778126"/>
                </a:lnTo>
                <a:lnTo>
                  <a:pt x="3437731" y="2777332"/>
                </a:lnTo>
                <a:lnTo>
                  <a:pt x="3455987" y="2775745"/>
                </a:lnTo>
                <a:lnTo>
                  <a:pt x="3474244" y="2774157"/>
                </a:lnTo>
                <a:lnTo>
                  <a:pt x="3490912" y="2771776"/>
                </a:lnTo>
                <a:lnTo>
                  <a:pt x="3507581" y="2769395"/>
                </a:lnTo>
                <a:lnTo>
                  <a:pt x="3523456" y="2765426"/>
                </a:lnTo>
                <a:lnTo>
                  <a:pt x="3538537" y="2761457"/>
                </a:lnTo>
                <a:lnTo>
                  <a:pt x="3553619" y="2757489"/>
                </a:lnTo>
                <a:lnTo>
                  <a:pt x="3567906" y="2752726"/>
                </a:lnTo>
                <a:lnTo>
                  <a:pt x="3581400" y="2747170"/>
                </a:lnTo>
                <a:lnTo>
                  <a:pt x="3594100" y="2741613"/>
                </a:lnTo>
                <a:lnTo>
                  <a:pt x="3606800" y="2735263"/>
                </a:lnTo>
                <a:lnTo>
                  <a:pt x="3617912" y="2728913"/>
                </a:lnTo>
                <a:lnTo>
                  <a:pt x="3629025" y="2720976"/>
                </a:lnTo>
                <a:lnTo>
                  <a:pt x="3639343" y="2713039"/>
                </a:lnTo>
                <a:lnTo>
                  <a:pt x="3649662" y="2704307"/>
                </a:lnTo>
                <a:lnTo>
                  <a:pt x="3658393" y="2695576"/>
                </a:lnTo>
                <a:lnTo>
                  <a:pt x="3667125" y="2686845"/>
                </a:lnTo>
                <a:lnTo>
                  <a:pt x="3674268" y="2676526"/>
                </a:lnTo>
                <a:lnTo>
                  <a:pt x="3681412" y="2665413"/>
                </a:lnTo>
                <a:lnTo>
                  <a:pt x="3687762" y="2655095"/>
                </a:lnTo>
                <a:lnTo>
                  <a:pt x="3694906" y="2643982"/>
                </a:lnTo>
                <a:lnTo>
                  <a:pt x="3699668" y="2632076"/>
                </a:lnTo>
                <a:lnTo>
                  <a:pt x="3704431" y="2619376"/>
                </a:lnTo>
                <a:lnTo>
                  <a:pt x="3708400" y="2606676"/>
                </a:lnTo>
                <a:lnTo>
                  <a:pt x="3712368" y="2593182"/>
                </a:lnTo>
                <a:lnTo>
                  <a:pt x="3714750" y="2578895"/>
                </a:lnTo>
                <a:lnTo>
                  <a:pt x="3717131" y="2564607"/>
                </a:lnTo>
                <a:lnTo>
                  <a:pt x="3718718" y="2549526"/>
                </a:lnTo>
                <a:lnTo>
                  <a:pt x="3719512" y="2533651"/>
                </a:lnTo>
                <a:lnTo>
                  <a:pt x="3719512" y="2517776"/>
                </a:lnTo>
                <a:lnTo>
                  <a:pt x="3719512" y="893763"/>
                </a:lnTo>
                <a:lnTo>
                  <a:pt x="3719512" y="877094"/>
                </a:lnTo>
                <a:lnTo>
                  <a:pt x="3718718" y="862013"/>
                </a:lnTo>
                <a:lnTo>
                  <a:pt x="3717131" y="847726"/>
                </a:lnTo>
                <a:lnTo>
                  <a:pt x="3714750" y="832644"/>
                </a:lnTo>
                <a:lnTo>
                  <a:pt x="3712368" y="818357"/>
                </a:lnTo>
                <a:lnTo>
                  <a:pt x="3708400" y="805657"/>
                </a:lnTo>
                <a:lnTo>
                  <a:pt x="3704431" y="792163"/>
                </a:lnTo>
                <a:lnTo>
                  <a:pt x="3699668" y="779463"/>
                </a:lnTo>
                <a:lnTo>
                  <a:pt x="3694906" y="767557"/>
                </a:lnTo>
                <a:lnTo>
                  <a:pt x="3687762" y="756444"/>
                </a:lnTo>
                <a:lnTo>
                  <a:pt x="3681412" y="745332"/>
                </a:lnTo>
                <a:lnTo>
                  <a:pt x="3674268" y="735013"/>
                </a:lnTo>
                <a:lnTo>
                  <a:pt x="3667125" y="725488"/>
                </a:lnTo>
                <a:lnTo>
                  <a:pt x="3658393" y="715963"/>
                </a:lnTo>
                <a:lnTo>
                  <a:pt x="3649662" y="706438"/>
                </a:lnTo>
                <a:lnTo>
                  <a:pt x="3639343" y="698501"/>
                </a:lnTo>
                <a:lnTo>
                  <a:pt x="3629025" y="690563"/>
                </a:lnTo>
                <a:lnTo>
                  <a:pt x="3617912" y="683419"/>
                </a:lnTo>
                <a:lnTo>
                  <a:pt x="3606800" y="676276"/>
                </a:lnTo>
                <a:lnTo>
                  <a:pt x="3594100" y="669926"/>
                </a:lnTo>
                <a:lnTo>
                  <a:pt x="3581400" y="664369"/>
                </a:lnTo>
                <a:lnTo>
                  <a:pt x="3567906" y="658813"/>
                </a:lnTo>
                <a:lnTo>
                  <a:pt x="3553619" y="654051"/>
                </a:lnTo>
                <a:lnTo>
                  <a:pt x="3538537" y="649288"/>
                </a:lnTo>
                <a:lnTo>
                  <a:pt x="3523456" y="646113"/>
                </a:lnTo>
                <a:lnTo>
                  <a:pt x="3507581" y="642144"/>
                </a:lnTo>
                <a:lnTo>
                  <a:pt x="3490912" y="639763"/>
                </a:lnTo>
                <a:lnTo>
                  <a:pt x="3474244" y="637382"/>
                </a:lnTo>
                <a:lnTo>
                  <a:pt x="3455987" y="635794"/>
                </a:lnTo>
                <a:lnTo>
                  <a:pt x="3437731" y="634207"/>
                </a:lnTo>
                <a:lnTo>
                  <a:pt x="3418681" y="633413"/>
                </a:lnTo>
                <a:lnTo>
                  <a:pt x="3398044" y="633413"/>
                </a:lnTo>
                <a:lnTo>
                  <a:pt x="2803525" y="633413"/>
                </a:lnTo>
                <a:close/>
                <a:moveTo>
                  <a:pt x="2649303" y="203200"/>
                </a:moveTo>
                <a:lnTo>
                  <a:pt x="3562581" y="203200"/>
                </a:lnTo>
                <a:lnTo>
                  <a:pt x="3599081" y="203994"/>
                </a:lnTo>
                <a:lnTo>
                  <a:pt x="3635580" y="207170"/>
                </a:lnTo>
                <a:lnTo>
                  <a:pt x="3671286" y="210346"/>
                </a:lnTo>
                <a:lnTo>
                  <a:pt x="3705405" y="215110"/>
                </a:lnTo>
                <a:lnTo>
                  <a:pt x="3739524" y="221461"/>
                </a:lnTo>
                <a:lnTo>
                  <a:pt x="3771263" y="229401"/>
                </a:lnTo>
                <a:lnTo>
                  <a:pt x="3803001" y="238134"/>
                </a:lnTo>
                <a:lnTo>
                  <a:pt x="3833947" y="249250"/>
                </a:lnTo>
                <a:lnTo>
                  <a:pt x="3863305" y="261953"/>
                </a:lnTo>
                <a:lnTo>
                  <a:pt x="3892663" y="275451"/>
                </a:lnTo>
                <a:lnTo>
                  <a:pt x="3919641" y="291330"/>
                </a:lnTo>
                <a:lnTo>
                  <a:pt x="3946619" y="308797"/>
                </a:lnTo>
                <a:lnTo>
                  <a:pt x="3972803" y="327058"/>
                </a:lnTo>
                <a:lnTo>
                  <a:pt x="3997400" y="347701"/>
                </a:lnTo>
                <a:lnTo>
                  <a:pt x="4021998" y="369138"/>
                </a:lnTo>
                <a:lnTo>
                  <a:pt x="4045008" y="392957"/>
                </a:lnTo>
                <a:lnTo>
                  <a:pt x="4064845" y="415187"/>
                </a:lnTo>
                <a:lnTo>
                  <a:pt x="4083095" y="439006"/>
                </a:lnTo>
                <a:lnTo>
                  <a:pt x="4100551" y="462825"/>
                </a:lnTo>
                <a:lnTo>
                  <a:pt x="4117214" y="488232"/>
                </a:lnTo>
                <a:lnTo>
                  <a:pt x="4131496" y="513638"/>
                </a:lnTo>
                <a:lnTo>
                  <a:pt x="4144191" y="540633"/>
                </a:lnTo>
                <a:lnTo>
                  <a:pt x="4156887" y="567627"/>
                </a:lnTo>
                <a:lnTo>
                  <a:pt x="4167995" y="596210"/>
                </a:lnTo>
                <a:lnTo>
                  <a:pt x="4177517" y="626380"/>
                </a:lnTo>
                <a:lnTo>
                  <a:pt x="4185452" y="655757"/>
                </a:lnTo>
                <a:lnTo>
                  <a:pt x="4192593" y="687515"/>
                </a:lnTo>
                <a:lnTo>
                  <a:pt x="4198941" y="719274"/>
                </a:lnTo>
                <a:lnTo>
                  <a:pt x="4202908" y="751826"/>
                </a:lnTo>
                <a:lnTo>
                  <a:pt x="4206082" y="785966"/>
                </a:lnTo>
                <a:lnTo>
                  <a:pt x="4208462" y="820900"/>
                </a:lnTo>
                <a:lnTo>
                  <a:pt x="4208462" y="856629"/>
                </a:lnTo>
                <a:lnTo>
                  <a:pt x="4208462" y="2566023"/>
                </a:lnTo>
                <a:lnTo>
                  <a:pt x="4208462" y="2600957"/>
                </a:lnTo>
                <a:lnTo>
                  <a:pt x="4206082" y="2635098"/>
                </a:lnTo>
                <a:lnTo>
                  <a:pt x="4202908" y="2668444"/>
                </a:lnTo>
                <a:lnTo>
                  <a:pt x="4198941" y="2700996"/>
                </a:lnTo>
                <a:lnTo>
                  <a:pt x="4192593" y="2732755"/>
                </a:lnTo>
                <a:lnTo>
                  <a:pt x="4185452" y="2762925"/>
                </a:lnTo>
                <a:lnTo>
                  <a:pt x="4177517" y="2792301"/>
                </a:lnTo>
                <a:lnTo>
                  <a:pt x="4167995" y="2821678"/>
                </a:lnTo>
                <a:lnTo>
                  <a:pt x="4156887" y="2849467"/>
                </a:lnTo>
                <a:lnTo>
                  <a:pt x="4144191" y="2877255"/>
                </a:lnTo>
                <a:lnTo>
                  <a:pt x="4131496" y="2902662"/>
                </a:lnTo>
                <a:lnTo>
                  <a:pt x="4117214" y="2928069"/>
                </a:lnTo>
                <a:lnTo>
                  <a:pt x="4100551" y="2953475"/>
                </a:lnTo>
                <a:lnTo>
                  <a:pt x="4083095" y="2976500"/>
                </a:lnTo>
                <a:lnTo>
                  <a:pt x="4064845" y="2999525"/>
                </a:lnTo>
                <a:lnTo>
                  <a:pt x="4045008" y="3020962"/>
                </a:lnTo>
                <a:lnTo>
                  <a:pt x="4021998" y="3044781"/>
                </a:lnTo>
                <a:lnTo>
                  <a:pt x="3997400" y="3066217"/>
                </a:lnTo>
                <a:lnTo>
                  <a:pt x="3972803" y="3087655"/>
                </a:lnTo>
                <a:lnTo>
                  <a:pt x="3946619" y="3105915"/>
                </a:lnTo>
                <a:lnTo>
                  <a:pt x="3919641" y="3122589"/>
                </a:lnTo>
                <a:lnTo>
                  <a:pt x="3892663" y="3139262"/>
                </a:lnTo>
                <a:lnTo>
                  <a:pt x="3863305" y="3153553"/>
                </a:lnTo>
                <a:lnTo>
                  <a:pt x="3833947" y="3166257"/>
                </a:lnTo>
                <a:lnTo>
                  <a:pt x="3803001" y="3177372"/>
                </a:lnTo>
                <a:lnTo>
                  <a:pt x="3771263" y="3187693"/>
                </a:lnTo>
                <a:lnTo>
                  <a:pt x="3739524" y="3195633"/>
                </a:lnTo>
                <a:lnTo>
                  <a:pt x="3705405" y="3202779"/>
                </a:lnTo>
                <a:lnTo>
                  <a:pt x="3671286" y="3207542"/>
                </a:lnTo>
                <a:lnTo>
                  <a:pt x="3635580" y="3211512"/>
                </a:lnTo>
                <a:lnTo>
                  <a:pt x="3599081" y="3213894"/>
                </a:lnTo>
                <a:lnTo>
                  <a:pt x="3562581" y="3214688"/>
                </a:lnTo>
                <a:lnTo>
                  <a:pt x="2649303" y="3214688"/>
                </a:lnTo>
                <a:lnTo>
                  <a:pt x="2611216" y="3213894"/>
                </a:lnTo>
                <a:lnTo>
                  <a:pt x="2574717" y="3211512"/>
                </a:lnTo>
                <a:lnTo>
                  <a:pt x="2539804" y="3207542"/>
                </a:lnTo>
                <a:lnTo>
                  <a:pt x="2504892" y="3202779"/>
                </a:lnTo>
                <a:lnTo>
                  <a:pt x="2471566" y="3195633"/>
                </a:lnTo>
                <a:lnTo>
                  <a:pt x="2438241" y="3187693"/>
                </a:lnTo>
                <a:lnTo>
                  <a:pt x="2406502" y="3177372"/>
                </a:lnTo>
                <a:lnTo>
                  <a:pt x="2376351" y="3166257"/>
                </a:lnTo>
                <a:lnTo>
                  <a:pt x="2345405" y="3153553"/>
                </a:lnTo>
                <a:lnTo>
                  <a:pt x="2316047" y="3139262"/>
                </a:lnTo>
                <a:lnTo>
                  <a:pt x="2288276" y="3122589"/>
                </a:lnTo>
                <a:lnTo>
                  <a:pt x="2260505" y="3105915"/>
                </a:lnTo>
                <a:lnTo>
                  <a:pt x="2234321" y="3087655"/>
                </a:lnTo>
                <a:lnTo>
                  <a:pt x="2208929" y="3066217"/>
                </a:lnTo>
                <a:lnTo>
                  <a:pt x="2183538" y="3044781"/>
                </a:lnTo>
                <a:lnTo>
                  <a:pt x="2159734" y="3020962"/>
                </a:lnTo>
                <a:lnTo>
                  <a:pt x="2139898" y="2999525"/>
                </a:lnTo>
                <a:lnTo>
                  <a:pt x="2120855" y="2976500"/>
                </a:lnTo>
                <a:lnTo>
                  <a:pt x="2104193" y="2953475"/>
                </a:lnTo>
                <a:lnTo>
                  <a:pt x="2087529" y="2928069"/>
                </a:lnTo>
                <a:lnTo>
                  <a:pt x="2072453" y="2902662"/>
                </a:lnTo>
                <a:lnTo>
                  <a:pt x="2058964" y="2877255"/>
                </a:lnTo>
                <a:lnTo>
                  <a:pt x="2046269" y="2849467"/>
                </a:lnTo>
                <a:lnTo>
                  <a:pt x="2035954" y="2821678"/>
                </a:lnTo>
                <a:lnTo>
                  <a:pt x="2026433" y="2792301"/>
                </a:lnTo>
                <a:lnTo>
                  <a:pt x="2017704" y="2762925"/>
                </a:lnTo>
                <a:lnTo>
                  <a:pt x="2010563" y="2732755"/>
                </a:lnTo>
                <a:lnTo>
                  <a:pt x="2005009" y="2700996"/>
                </a:lnTo>
                <a:lnTo>
                  <a:pt x="2000249" y="2668444"/>
                </a:lnTo>
                <a:lnTo>
                  <a:pt x="1997074" y="2635098"/>
                </a:lnTo>
                <a:lnTo>
                  <a:pt x="1994694" y="2600957"/>
                </a:lnTo>
                <a:lnTo>
                  <a:pt x="1993900" y="2566023"/>
                </a:lnTo>
                <a:lnTo>
                  <a:pt x="1993900" y="856629"/>
                </a:lnTo>
                <a:lnTo>
                  <a:pt x="1994694" y="820900"/>
                </a:lnTo>
                <a:lnTo>
                  <a:pt x="1997074" y="785966"/>
                </a:lnTo>
                <a:lnTo>
                  <a:pt x="2000249" y="751826"/>
                </a:lnTo>
                <a:lnTo>
                  <a:pt x="2005009" y="719274"/>
                </a:lnTo>
                <a:lnTo>
                  <a:pt x="2010563" y="687515"/>
                </a:lnTo>
                <a:lnTo>
                  <a:pt x="2017704" y="655757"/>
                </a:lnTo>
                <a:lnTo>
                  <a:pt x="2026433" y="626380"/>
                </a:lnTo>
                <a:lnTo>
                  <a:pt x="2035954" y="596210"/>
                </a:lnTo>
                <a:lnTo>
                  <a:pt x="2046269" y="567627"/>
                </a:lnTo>
                <a:lnTo>
                  <a:pt x="2058964" y="540633"/>
                </a:lnTo>
                <a:lnTo>
                  <a:pt x="2072453" y="513638"/>
                </a:lnTo>
                <a:lnTo>
                  <a:pt x="2087529" y="488232"/>
                </a:lnTo>
                <a:lnTo>
                  <a:pt x="2104193" y="462825"/>
                </a:lnTo>
                <a:lnTo>
                  <a:pt x="2120855" y="439006"/>
                </a:lnTo>
                <a:lnTo>
                  <a:pt x="2139898" y="415187"/>
                </a:lnTo>
                <a:lnTo>
                  <a:pt x="2159734" y="392957"/>
                </a:lnTo>
                <a:lnTo>
                  <a:pt x="2183538" y="369138"/>
                </a:lnTo>
                <a:lnTo>
                  <a:pt x="2208136" y="347701"/>
                </a:lnTo>
                <a:lnTo>
                  <a:pt x="2234321" y="327058"/>
                </a:lnTo>
                <a:lnTo>
                  <a:pt x="2259711" y="308797"/>
                </a:lnTo>
                <a:lnTo>
                  <a:pt x="2287482" y="291330"/>
                </a:lnTo>
                <a:lnTo>
                  <a:pt x="2315254" y="275451"/>
                </a:lnTo>
                <a:lnTo>
                  <a:pt x="2344612" y="261953"/>
                </a:lnTo>
                <a:lnTo>
                  <a:pt x="2374764" y="249250"/>
                </a:lnTo>
                <a:lnTo>
                  <a:pt x="2405709" y="238134"/>
                </a:lnTo>
                <a:lnTo>
                  <a:pt x="2437447" y="229401"/>
                </a:lnTo>
                <a:lnTo>
                  <a:pt x="2470773" y="221461"/>
                </a:lnTo>
                <a:lnTo>
                  <a:pt x="2504099" y="215110"/>
                </a:lnTo>
                <a:lnTo>
                  <a:pt x="2539011" y="210346"/>
                </a:lnTo>
                <a:lnTo>
                  <a:pt x="2574717" y="207170"/>
                </a:lnTo>
                <a:lnTo>
                  <a:pt x="2611216" y="203994"/>
                </a:lnTo>
                <a:close/>
                <a:moveTo>
                  <a:pt x="488343" y="203200"/>
                </a:moveTo>
                <a:lnTo>
                  <a:pt x="488343" y="2423905"/>
                </a:lnTo>
                <a:lnTo>
                  <a:pt x="488343" y="2445341"/>
                </a:lnTo>
                <a:lnTo>
                  <a:pt x="489137" y="2466778"/>
                </a:lnTo>
                <a:lnTo>
                  <a:pt x="490726" y="2486627"/>
                </a:lnTo>
                <a:lnTo>
                  <a:pt x="492313" y="2507270"/>
                </a:lnTo>
                <a:lnTo>
                  <a:pt x="494696" y="2526325"/>
                </a:lnTo>
                <a:lnTo>
                  <a:pt x="498666" y="2544586"/>
                </a:lnTo>
                <a:lnTo>
                  <a:pt x="501842" y="2562053"/>
                </a:lnTo>
                <a:lnTo>
                  <a:pt x="505018" y="2578727"/>
                </a:lnTo>
                <a:lnTo>
                  <a:pt x="509783" y="2595400"/>
                </a:lnTo>
                <a:lnTo>
                  <a:pt x="514547" y="2611279"/>
                </a:lnTo>
                <a:lnTo>
                  <a:pt x="519311" y="2625570"/>
                </a:lnTo>
                <a:lnTo>
                  <a:pt x="525664" y="2640655"/>
                </a:lnTo>
                <a:lnTo>
                  <a:pt x="532016" y="2653359"/>
                </a:lnTo>
                <a:lnTo>
                  <a:pt x="538369" y="2666062"/>
                </a:lnTo>
                <a:lnTo>
                  <a:pt x="546309" y="2678765"/>
                </a:lnTo>
                <a:lnTo>
                  <a:pt x="554250" y="2689881"/>
                </a:lnTo>
                <a:lnTo>
                  <a:pt x="562984" y="2700996"/>
                </a:lnTo>
                <a:lnTo>
                  <a:pt x="571719" y="2710524"/>
                </a:lnTo>
                <a:lnTo>
                  <a:pt x="581248" y="2720051"/>
                </a:lnTo>
                <a:lnTo>
                  <a:pt x="591570" y="2728785"/>
                </a:lnTo>
                <a:lnTo>
                  <a:pt x="601893" y="2736725"/>
                </a:lnTo>
                <a:lnTo>
                  <a:pt x="613010" y="2743870"/>
                </a:lnTo>
                <a:lnTo>
                  <a:pt x="624127" y="2750222"/>
                </a:lnTo>
                <a:lnTo>
                  <a:pt x="636831" y="2756573"/>
                </a:lnTo>
                <a:lnTo>
                  <a:pt x="648742" y="2761337"/>
                </a:lnTo>
                <a:lnTo>
                  <a:pt x="661447" y="2766101"/>
                </a:lnTo>
                <a:lnTo>
                  <a:pt x="674946" y="2770071"/>
                </a:lnTo>
                <a:lnTo>
                  <a:pt x="690033" y="2773247"/>
                </a:lnTo>
                <a:lnTo>
                  <a:pt x="704326" y="2775629"/>
                </a:lnTo>
                <a:lnTo>
                  <a:pt x="718619" y="2777216"/>
                </a:lnTo>
                <a:lnTo>
                  <a:pt x="735294" y="2778804"/>
                </a:lnTo>
                <a:lnTo>
                  <a:pt x="751175" y="2778804"/>
                </a:lnTo>
                <a:lnTo>
                  <a:pt x="1814413" y="2778804"/>
                </a:lnTo>
                <a:lnTo>
                  <a:pt x="1821560" y="2805799"/>
                </a:lnTo>
                <a:lnTo>
                  <a:pt x="1828707" y="2833587"/>
                </a:lnTo>
                <a:lnTo>
                  <a:pt x="1836647" y="2860582"/>
                </a:lnTo>
                <a:lnTo>
                  <a:pt x="1845382" y="2885989"/>
                </a:lnTo>
                <a:lnTo>
                  <a:pt x="1854116" y="2912189"/>
                </a:lnTo>
                <a:lnTo>
                  <a:pt x="1864439" y="2936802"/>
                </a:lnTo>
                <a:lnTo>
                  <a:pt x="1876350" y="2962209"/>
                </a:lnTo>
                <a:lnTo>
                  <a:pt x="1888261" y="2986028"/>
                </a:lnTo>
                <a:lnTo>
                  <a:pt x="1900966" y="3009847"/>
                </a:lnTo>
                <a:lnTo>
                  <a:pt x="1915258" y="3032871"/>
                </a:lnTo>
                <a:lnTo>
                  <a:pt x="1929552" y="3055896"/>
                </a:lnTo>
                <a:lnTo>
                  <a:pt x="1944638" y="3078127"/>
                </a:lnTo>
                <a:lnTo>
                  <a:pt x="1961313" y="3099564"/>
                </a:lnTo>
                <a:lnTo>
                  <a:pt x="1977989" y="3120207"/>
                </a:lnTo>
                <a:lnTo>
                  <a:pt x="1995458" y="3141644"/>
                </a:lnTo>
                <a:lnTo>
                  <a:pt x="2014515" y="3161493"/>
                </a:lnTo>
                <a:lnTo>
                  <a:pt x="2028808" y="3174990"/>
                </a:lnTo>
                <a:lnTo>
                  <a:pt x="2042307" y="3189281"/>
                </a:lnTo>
                <a:lnTo>
                  <a:pt x="2071687" y="3214688"/>
                </a:lnTo>
                <a:lnTo>
                  <a:pt x="751175" y="3214688"/>
                </a:lnTo>
                <a:lnTo>
                  <a:pt x="705914" y="3213894"/>
                </a:lnTo>
                <a:lnTo>
                  <a:pt x="662241" y="3211512"/>
                </a:lnTo>
                <a:lnTo>
                  <a:pt x="619362" y="3207542"/>
                </a:lnTo>
                <a:lnTo>
                  <a:pt x="578071" y="3201985"/>
                </a:lnTo>
                <a:lnTo>
                  <a:pt x="537574" y="3194839"/>
                </a:lnTo>
                <a:lnTo>
                  <a:pt x="499460" y="3186899"/>
                </a:lnTo>
                <a:lnTo>
                  <a:pt x="461346" y="3175784"/>
                </a:lnTo>
                <a:lnTo>
                  <a:pt x="424819" y="3163875"/>
                </a:lnTo>
                <a:lnTo>
                  <a:pt x="389087" y="3151171"/>
                </a:lnTo>
                <a:lnTo>
                  <a:pt x="354942" y="3136086"/>
                </a:lnTo>
                <a:lnTo>
                  <a:pt x="338267" y="3127353"/>
                </a:lnTo>
                <a:lnTo>
                  <a:pt x="322386" y="3119413"/>
                </a:lnTo>
                <a:lnTo>
                  <a:pt x="305711" y="3110679"/>
                </a:lnTo>
                <a:lnTo>
                  <a:pt x="290624" y="3101946"/>
                </a:lnTo>
                <a:lnTo>
                  <a:pt x="274743" y="3092418"/>
                </a:lnTo>
                <a:lnTo>
                  <a:pt x="259656" y="3081303"/>
                </a:lnTo>
                <a:lnTo>
                  <a:pt x="244569" y="3070981"/>
                </a:lnTo>
                <a:lnTo>
                  <a:pt x="230276" y="3060660"/>
                </a:lnTo>
                <a:lnTo>
                  <a:pt x="215983" y="3049545"/>
                </a:lnTo>
                <a:lnTo>
                  <a:pt x="201690" y="3037635"/>
                </a:lnTo>
                <a:lnTo>
                  <a:pt x="188985" y="3025726"/>
                </a:lnTo>
                <a:lnTo>
                  <a:pt x="174692" y="3013816"/>
                </a:lnTo>
                <a:lnTo>
                  <a:pt x="153253" y="2991585"/>
                </a:lnTo>
                <a:lnTo>
                  <a:pt x="132607" y="2970149"/>
                </a:lnTo>
                <a:lnTo>
                  <a:pt x="114344" y="2948711"/>
                </a:lnTo>
                <a:lnTo>
                  <a:pt x="97669" y="2927275"/>
                </a:lnTo>
                <a:lnTo>
                  <a:pt x="82582" y="2906632"/>
                </a:lnTo>
                <a:lnTo>
                  <a:pt x="70671" y="2885195"/>
                </a:lnTo>
                <a:lnTo>
                  <a:pt x="59554" y="2864552"/>
                </a:lnTo>
                <a:lnTo>
                  <a:pt x="50820" y="2843909"/>
                </a:lnTo>
                <a:lnTo>
                  <a:pt x="45261" y="2827236"/>
                </a:lnTo>
                <a:lnTo>
                  <a:pt x="38115" y="2809769"/>
                </a:lnTo>
                <a:lnTo>
                  <a:pt x="33350" y="2791508"/>
                </a:lnTo>
                <a:lnTo>
                  <a:pt x="28586" y="2773247"/>
                </a:lnTo>
                <a:lnTo>
                  <a:pt x="23822" y="2753397"/>
                </a:lnTo>
                <a:lnTo>
                  <a:pt x="19851" y="2733549"/>
                </a:lnTo>
                <a:lnTo>
                  <a:pt x="15881" y="2712112"/>
                </a:lnTo>
                <a:lnTo>
                  <a:pt x="12705" y="2690675"/>
                </a:lnTo>
                <a:lnTo>
                  <a:pt x="9529" y="2667650"/>
                </a:lnTo>
                <a:lnTo>
                  <a:pt x="7147" y="2645419"/>
                </a:lnTo>
                <a:lnTo>
                  <a:pt x="3176" y="2596987"/>
                </a:lnTo>
                <a:lnTo>
                  <a:pt x="794" y="2545380"/>
                </a:lnTo>
                <a:lnTo>
                  <a:pt x="0" y="2490597"/>
                </a:lnTo>
                <a:lnTo>
                  <a:pt x="0" y="692279"/>
                </a:lnTo>
                <a:lnTo>
                  <a:pt x="794" y="667666"/>
                </a:lnTo>
                <a:lnTo>
                  <a:pt x="2382" y="642260"/>
                </a:lnTo>
                <a:lnTo>
                  <a:pt x="5558" y="618441"/>
                </a:lnTo>
                <a:lnTo>
                  <a:pt x="9529" y="593828"/>
                </a:lnTo>
                <a:lnTo>
                  <a:pt x="15087" y="570009"/>
                </a:lnTo>
                <a:lnTo>
                  <a:pt x="21440" y="546984"/>
                </a:lnTo>
                <a:lnTo>
                  <a:pt x="29380" y="523960"/>
                </a:lnTo>
                <a:lnTo>
                  <a:pt x="38115" y="502523"/>
                </a:lnTo>
                <a:lnTo>
                  <a:pt x="48437" y="481086"/>
                </a:lnTo>
                <a:lnTo>
                  <a:pt x="58760" y="459649"/>
                </a:lnTo>
                <a:lnTo>
                  <a:pt x="70671" y="439006"/>
                </a:lnTo>
                <a:lnTo>
                  <a:pt x="82582" y="419157"/>
                </a:lnTo>
                <a:lnTo>
                  <a:pt x="96875" y="400102"/>
                </a:lnTo>
                <a:lnTo>
                  <a:pt x="111168" y="381047"/>
                </a:lnTo>
                <a:lnTo>
                  <a:pt x="126255" y="363580"/>
                </a:lnTo>
                <a:lnTo>
                  <a:pt x="142930" y="346907"/>
                </a:lnTo>
                <a:lnTo>
                  <a:pt x="159605" y="330234"/>
                </a:lnTo>
                <a:lnTo>
                  <a:pt x="177868" y="315149"/>
                </a:lnTo>
                <a:lnTo>
                  <a:pt x="196131" y="300857"/>
                </a:lnTo>
                <a:lnTo>
                  <a:pt x="215189" y="286566"/>
                </a:lnTo>
                <a:lnTo>
                  <a:pt x="235040" y="274657"/>
                </a:lnTo>
                <a:lnTo>
                  <a:pt x="255685" y="262747"/>
                </a:lnTo>
                <a:lnTo>
                  <a:pt x="277125" y="252426"/>
                </a:lnTo>
                <a:lnTo>
                  <a:pt x="298564" y="242104"/>
                </a:lnTo>
                <a:lnTo>
                  <a:pt x="320798" y="233371"/>
                </a:lnTo>
                <a:lnTo>
                  <a:pt x="343031" y="225431"/>
                </a:lnTo>
                <a:lnTo>
                  <a:pt x="366853" y="219079"/>
                </a:lnTo>
                <a:lnTo>
                  <a:pt x="389880" y="213522"/>
                </a:lnTo>
                <a:lnTo>
                  <a:pt x="414496" y="209552"/>
                </a:lnTo>
                <a:lnTo>
                  <a:pt x="438318" y="206376"/>
                </a:lnTo>
                <a:lnTo>
                  <a:pt x="463727" y="203994"/>
                </a:lnTo>
                <a:close/>
                <a:moveTo>
                  <a:pt x="7739531" y="198438"/>
                </a:moveTo>
                <a:lnTo>
                  <a:pt x="8654586" y="198438"/>
                </a:lnTo>
                <a:lnTo>
                  <a:pt x="8691919" y="199232"/>
                </a:lnTo>
                <a:lnTo>
                  <a:pt x="8728458" y="201613"/>
                </a:lnTo>
                <a:lnTo>
                  <a:pt x="8763408" y="204788"/>
                </a:lnTo>
                <a:lnTo>
                  <a:pt x="8797564" y="211138"/>
                </a:lnTo>
                <a:lnTo>
                  <a:pt x="8830925" y="217488"/>
                </a:lnTo>
                <a:lnTo>
                  <a:pt x="8864286" y="226219"/>
                </a:lnTo>
                <a:lnTo>
                  <a:pt x="8895265" y="235744"/>
                </a:lnTo>
                <a:lnTo>
                  <a:pt x="8926243" y="246857"/>
                </a:lnTo>
                <a:lnTo>
                  <a:pt x="8955633" y="260351"/>
                </a:lnTo>
                <a:lnTo>
                  <a:pt x="8984229" y="274638"/>
                </a:lnTo>
                <a:lnTo>
                  <a:pt x="9012030" y="290513"/>
                </a:lnTo>
                <a:lnTo>
                  <a:pt x="9039831" y="308769"/>
                </a:lnTo>
                <a:lnTo>
                  <a:pt x="9065249" y="327026"/>
                </a:lnTo>
                <a:lnTo>
                  <a:pt x="9090668" y="348457"/>
                </a:lnTo>
                <a:lnTo>
                  <a:pt x="9114497" y="369888"/>
                </a:lnTo>
                <a:lnTo>
                  <a:pt x="9137532" y="393701"/>
                </a:lnTo>
                <a:lnTo>
                  <a:pt x="9157390" y="415926"/>
                </a:lnTo>
                <a:lnTo>
                  <a:pt x="9176454" y="439738"/>
                </a:lnTo>
                <a:lnTo>
                  <a:pt x="9193134" y="463551"/>
                </a:lnTo>
                <a:lnTo>
                  <a:pt x="9209021" y="488951"/>
                </a:lnTo>
                <a:lnTo>
                  <a:pt x="9224113" y="514351"/>
                </a:lnTo>
                <a:lnTo>
                  <a:pt x="9237616" y="541338"/>
                </a:lnTo>
                <a:lnTo>
                  <a:pt x="9249531" y="568325"/>
                </a:lnTo>
                <a:lnTo>
                  <a:pt x="9259858" y="596901"/>
                </a:lnTo>
                <a:lnTo>
                  <a:pt x="9270184" y="627063"/>
                </a:lnTo>
                <a:lnTo>
                  <a:pt x="9278127" y="656432"/>
                </a:lnTo>
                <a:lnTo>
                  <a:pt x="9285276" y="688182"/>
                </a:lnTo>
                <a:lnTo>
                  <a:pt x="9290836" y="719932"/>
                </a:lnTo>
                <a:lnTo>
                  <a:pt x="9295602" y="752475"/>
                </a:lnTo>
                <a:lnTo>
                  <a:pt x="9298779" y="786607"/>
                </a:lnTo>
                <a:lnTo>
                  <a:pt x="9300368" y="821532"/>
                </a:lnTo>
                <a:lnTo>
                  <a:pt x="9301162" y="857251"/>
                </a:lnTo>
                <a:lnTo>
                  <a:pt x="9301162" y="2566194"/>
                </a:lnTo>
                <a:lnTo>
                  <a:pt x="9300368" y="2601119"/>
                </a:lnTo>
                <a:lnTo>
                  <a:pt x="9298779" y="2635251"/>
                </a:lnTo>
                <a:lnTo>
                  <a:pt x="9295602" y="2668588"/>
                </a:lnTo>
                <a:lnTo>
                  <a:pt x="9290836" y="2701132"/>
                </a:lnTo>
                <a:lnTo>
                  <a:pt x="9285276" y="2732882"/>
                </a:lnTo>
                <a:lnTo>
                  <a:pt x="9278127" y="2763044"/>
                </a:lnTo>
                <a:lnTo>
                  <a:pt x="9270184" y="2792413"/>
                </a:lnTo>
                <a:lnTo>
                  <a:pt x="9259858" y="2821782"/>
                </a:lnTo>
                <a:lnTo>
                  <a:pt x="9249531" y="2849563"/>
                </a:lnTo>
                <a:lnTo>
                  <a:pt x="9237616" y="2877344"/>
                </a:lnTo>
                <a:lnTo>
                  <a:pt x="9224113" y="2902744"/>
                </a:lnTo>
                <a:lnTo>
                  <a:pt x="9209021" y="2928144"/>
                </a:lnTo>
                <a:lnTo>
                  <a:pt x="9193134" y="2953544"/>
                </a:lnTo>
                <a:lnTo>
                  <a:pt x="9176454" y="2976563"/>
                </a:lnTo>
                <a:lnTo>
                  <a:pt x="9157390" y="2999582"/>
                </a:lnTo>
                <a:lnTo>
                  <a:pt x="9137532" y="3021013"/>
                </a:lnTo>
                <a:lnTo>
                  <a:pt x="9114497" y="3044825"/>
                </a:lnTo>
                <a:lnTo>
                  <a:pt x="9090668" y="3066257"/>
                </a:lnTo>
                <a:lnTo>
                  <a:pt x="9065249" y="3087688"/>
                </a:lnTo>
                <a:lnTo>
                  <a:pt x="9039831" y="3105944"/>
                </a:lnTo>
                <a:lnTo>
                  <a:pt x="9012030" y="3122613"/>
                </a:lnTo>
                <a:lnTo>
                  <a:pt x="8984229" y="3139282"/>
                </a:lnTo>
                <a:lnTo>
                  <a:pt x="8955633" y="3153569"/>
                </a:lnTo>
                <a:lnTo>
                  <a:pt x="8926243" y="3166269"/>
                </a:lnTo>
                <a:lnTo>
                  <a:pt x="8895265" y="3177382"/>
                </a:lnTo>
                <a:lnTo>
                  <a:pt x="8864286" y="3187701"/>
                </a:lnTo>
                <a:lnTo>
                  <a:pt x="8830925" y="3195638"/>
                </a:lnTo>
                <a:lnTo>
                  <a:pt x="8797564" y="3202782"/>
                </a:lnTo>
                <a:lnTo>
                  <a:pt x="8763408" y="3207544"/>
                </a:lnTo>
                <a:lnTo>
                  <a:pt x="8728458" y="3211513"/>
                </a:lnTo>
                <a:lnTo>
                  <a:pt x="8691919" y="3213894"/>
                </a:lnTo>
                <a:lnTo>
                  <a:pt x="8654586" y="3214688"/>
                </a:lnTo>
                <a:lnTo>
                  <a:pt x="7739531" y="3214688"/>
                </a:lnTo>
                <a:lnTo>
                  <a:pt x="7702198" y="3213894"/>
                </a:lnTo>
                <a:lnTo>
                  <a:pt x="7666454" y="3211513"/>
                </a:lnTo>
                <a:lnTo>
                  <a:pt x="7630709" y="3207544"/>
                </a:lnTo>
                <a:lnTo>
                  <a:pt x="7595759" y="3202782"/>
                </a:lnTo>
                <a:lnTo>
                  <a:pt x="7562398" y="3195638"/>
                </a:lnTo>
                <a:lnTo>
                  <a:pt x="7529831" y="3187701"/>
                </a:lnTo>
                <a:lnTo>
                  <a:pt x="7497264" y="3177382"/>
                </a:lnTo>
                <a:lnTo>
                  <a:pt x="7466285" y="3166269"/>
                </a:lnTo>
                <a:lnTo>
                  <a:pt x="7436895" y="3153569"/>
                </a:lnTo>
                <a:lnTo>
                  <a:pt x="7407506" y="3139282"/>
                </a:lnTo>
                <a:lnTo>
                  <a:pt x="7378910" y="3122613"/>
                </a:lnTo>
                <a:lnTo>
                  <a:pt x="7351903" y="3105944"/>
                </a:lnTo>
                <a:lnTo>
                  <a:pt x="7324896" y="3087688"/>
                </a:lnTo>
                <a:lnTo>
                  <a:pt x="7299478" y="3066257"/>
                </a:lnTo>
                <a:lnTo>
                  <a:pt x="7274060" y="3044825"/>
                </a:lnTo>
                <a:lnTo>
                  <a:pt x="7250230" y="3021013"/>
                </a:lnTo>
                <a:lnTo>
                  <a:pt x="7230372" y="2999582"/>
                </a:lnTo>
                <a:lnTo>
                  <a:pt x="7212103" y="2976563"/>
                </a:lnTo>
                <a:lnTo>
                  <a:pt x="7193834" y="2953544"/>
                </a:lnTo>
                <a:lnTo>
                  <a:pt x="7177947" y="2928144"/>
                </a:lnTo>
                <a:lnTo>
                  <a:pt x="7163650" y="2902744"/>
                </a:lnTo>
                <a:lnTo>
                  <a:pt x="7149352" y="2877344"/>
                </a:lnTo>
                <a:lnTo>
                  <a:pt x="7137437" y="2849563"/>
                </a:lnTo>
                <a:lnTo>
                  <a:pt x="7126317" y="2821782"/>
                </a:lnTo>
                <a:lnTo>
                  <a:pt x="7116785" y="2792413"/>
                </a:lnTo>
                <a:lnTo>
                  <a:pt x="7108047" y="2763044"/>
                </a:lnTo>
                <a:lnTo>
                  <a:pt x="7100898" y="2732882"/>
                </a:lnTo>
                <a:lnTo>
                  <a:pt x="7095338" y="2701132"/>
                </a:lnTo>
                <a:lnTo>
                  <a:pt x="7090572" y="2668588"/>
                </a:lnTo>
                <a:lnTo>
                  <a:pt x="7087395" y="2635251"/>
                </a:lnTo>
                <a:lnTo>
                  <a:pt x="7085806" y="2601119"/>
                </a:lnTo>
                <a:lnTo>
                  <a:pt x="7085012" y="2566194"/>
                </a:lnTo>
                <a:lnTo>
                  <a:pt x="7085012" y="857251"/>
                </a:lnTo>
                <a:lnTo>
                  <a:pt x="7085806" y="821532"/>
                </a:lnTo>
                <a:lnTo>
                  <a:pt x="7087395" y="786607"/>
                </a:lnTo>
                <a:lnTo>
                  <a:pt x="7090572" y="752475"/>
                </a:lnTo>
                <a:lnTo>
                  <a:pt x="7095338" y="719932"/>
                </a:lnTo>
                <a:lnTo>
                  <a:pt x="7100898" y="688182"/>
                </a:lnTo>
                <a:lnTo>
                  <a:pt x="7108047" y="656432"/>
                </a:lnTo>
                <a:lnTo>
                  <a:pt x="7116785" y="627063"/>
                </a:lnTo>
                <a:lnTo>
                  <a:pt x="7126317" y="596901"/>
                </a:lnTo>
                <a:lnTo>
                  <a:pt x="7137437" y="568325"/>
                </a:lnTo>
                <a:lnTo>
                  <a:pt x="7149352" y="541338"/>
                </a:lnTo>
                <a:lnTo>
                  <a:pt x="7163650" y="514351"/>
                </a:lnTo>
                <a:lnTo>
                  <a:pt x="7177947" y="488951"/>
                </a:lnTo>
                <a:lnTo>
                  <a:pt x="7193834" y="463551"/>
                </a:lnTo>
                <a:lnTo>
                  <a:pt x="7212103" y="439738"/>
                </a:lnTo>
                <a:lnTo>
                  <a:pt x="7230372" y="415926"/>
                </a:lnTo>
                <a:lnTo>
                  <a:pt x="7250230" y="393701"/>
                </a:lnTo>
                <a:lnTo>
                  <a:pt x="7274060" y="369888"/>
                </a:lnTo>
                <a:lnTo>
                  <a:pt x="7299478" y="348457"/>
                </a:lnTo>
                <a:lnTo>
                  <a:pt x="7324102" y="327026"/>
                </a:lnTo>
                <a:lnTo>
                  <a:pt x="7351109" y="308769"/>
                </a:lnTo>
                <a:lnTo>
                  <a:pt x="7378116" y="290513"/>
                </a:lnTo>
                <a:lnTo>
                  <a:pt x="7405917" y="274638"/>
                </a:lnTo>
                <a:lnTo>
                  <a:pt x="7436101" y="260351"/>
                </a:lnTo>
                <a:lnTo>
                  <a:pt x="7465491" y="246857"/>
                </a:lnTo>
                <a:lnTo>
                  <a:pt x="7496469" y="235744"/>
                </a:lnTo>
                <a:lnTo>
                  <a:pt x="7529036" y="226219"/>
                </a:lnTo>
                <a:lnTo>
                  <a:pt x="7560809" y="217488"/>
                </a:lnTo>
                <a:lnTo>
                  <a:pt x="7594965" y="211138"/>
                </a:lnTo>
                <a:lnTo>
                  <a:pt x="7629915" y="204788"/>
                </a:lnTo>
                <a:lnTo>
                  <a:pt x="7665659" y="201613"/>
                </a:lnTo>
                <a:lnTo>
                  <a:pt x="7702198" y="199232"/>
                </a:lnTo>
                <a:close/>
                <a:moveTo>
                  <a:pt x="6348584" y="0"/>
                </a:moveTo>
                <a:lnTo>
                  <a:pt x="6881812" y="409677"/>
                </a:lnTo>
                <a:lnTo>
                  <a:pt x="6348584" y="820147"/>
                </a:lnTo>
                <a:lnTo>
                  <a:pt x="6348584" y="628012"/>
                </a:lnTo>
                <a:lnTo>
                  <a:pt x="5203571" y="628012"/>
                </a:lnTo>
                <a:lnTo>
                  <a:pt x="5185321" y="628012"/>
                </a:lnTo>
                <a:lnTo>
                  <a:pt x="5167864" y="628806"/>
                </a:lnTo>
                <a:lnTo>
                  <a:pt x="5151200" y="630394"/>
                </a:lnTo>
                <a:lnTo>
                  <a:pt x="5134537" y="632775"/>
                </a:lnTo>
                <a:lnTo>
                  <a:pt x="5119460" y="635157"/>
                </a:lnTo>
                <a:lnTo>
                  <a:pt x="5103591" y="638333"/>
                </a:lnTo>
                <a:lnTo>
                  <a:pt x="5089308" y="642303"/>
                </a:lnTo>
                <a:lnTo>
                  <a:pt x="5075025" y="646273"/>
                </a:lnTo>
                <a:lnTo>
                  <a:pt x="5060742" y="651036"/>
                </a:lnTo>
                <a:lnTo>
                  <a:pt x="5048046" y="656594"/>
                </a:lnTo>
                <a:lnTo>
                  <a:pt x="5035350" y="663739"/>
                </a:lnTo>
                <a:lnTo>
                  <a:pt x="5023448" y="670091"/>
                </a:lnTo>
                <a:lnTo>
                  <a:pt x="5011545" y="677236"/>
                </a:lnTo>
                <a:lnTo>
                  <a:pt x="5001230" y="685176"/>
                </a:lnTo>
                <a:lnTo>
                  <a:pt x="4990914" y="693115"/>
                </a:lnTo>
                <a:lnTo>
                  <a:pt x="4981392" y="702643"/>
                </a:lnTo>
                <a:lnTo>
                  <a:pt x="4971870" y="712964"/>
                </a:lnTo>
                <a:lnTo>
                  <a:pt x="4962349" y="722491"/>
                </a:lnTo>
                <a:lnTo>
                  <a:pt x="4953620" y="732019"/>
                </a:lnTo>
                <a:lnTo>
                  <a:pt x="4946479" y="742340"/>
                </a:lnTo>
                <a:lnTo>
                  <a:pt x="4939337" y="753455"/>
                </a:lnTo>
                <a:lnTo>
                  <a:pt x="4932989" y="764571"/>
                </a:lnTo>
                <a:lnTo>
                  <a:pt x="4927435" y="775686"/>
                </a:lnTo>
                <a:lnTo>
                  <a:pt x="4921087" y="786801"/>
                </a:lnTo>
                <a:lnTo>
                  <a:pt x="4917119" y="797916"/>
                </a:lnTo>
                <a:lnTo>
                  <a:pt x="4913152" y="810619"/>
                </a:lnTo>
                <a:lnTo>
                  <a:pt x="4909184" y="822529"/>
                </a:lnTo>
                <a:lnTo>
                  <a:pt x="4906804" y="834438"/>
                </a:lnTo>
                <a:lnTo>
                  <a:pt x="4904423" y="847141"/>
                </a:lnTo>
                <a:lnTo>
                  <a:pt x="4902836" y="859844"/>
                </a:lnTo>
                <a:lnTo>
                  <a:pt x="4902043" y="872547"/>
                </a:lnTo>
                <a:lnTo>
                  <a:pt x="4902043" y="885250"/>
                </a:lnTo>
                <a:lnTo>
                  <a:pt x="4902043" y="2535865"/>
                </a:lnTo>
                <a:lnTo>
                  <a:pt x="4902836" y="2562859"/>
                </a:lnTo>
                <a:lnTo>
                  <a:pt x="4904423" y="2574769"/>
                </a:lnTo>
                <a:lnTo>
                  <a:pt x="4906010" y="2587472"/>
                </a:lnTo>
                <a:lnTo>
                  <a:pt x="4907597" y="2599381"/>
                </a:lnTo>
                <a:lnTo>
                  <a:pt x="4909978" y="2610496"/>
                </a:lnTo>
                <a:lnTo>
                  <a:pt x="4913152" y="2621611"/>
                </a:lnTo>
                <a:lnTo>
                  <a:pt x="4916326" y="2633521"/>
                </a:lnTo>
                <a:lnTo>
                  <a:pt x="4920293" y="2643842"/>
                </a:lnTo>
                <a:lnTo>
                  <a:pt x="4925848" y="2653369"/>
                </a:lnTo>
                <a:lnTo>
                  <a:pt x="4930609" y="2662897"/>
                </a:lnTo>
                <a:lnTo>
                  <a:pt x="4935370" y="2671630"/>
                </a:lnTo>
                <a:lnTo>
                  <a:pt x="4940924" y="2681157"/>
                </a:lnTo>
                <a:lnTo>
                  <a:pt x="4947272" y="2689891"/>
                </a:lnTo>
                <a:lnTo>
                  <a:pt x="4953620" y="2697830"/>
                </a:lnTo>
                <a:lnTo>
                  <a:pt x="4960762" y="2705770"/>
                </a:lnTo>
                <a:lnTo>
                  <a:pt x="4968697" y="2713709"/>
                </a:lnTo>
                <a:lnTo>
                  <a:pt x="4978218" y="2721649"/>
                </a:lnTo>
                <a:lnTo>
                  <a:pt x="4986153" y="2728794"/>
                </a:lnTo>
                <a:lnTo>
                  <a:pt x="4994882" y="2735146"/>
                </a:lnTo>
                <a:lnTo>
                  <a:pt x="5004404" y="2741497"/>
                </a:lnTo>
                <a:lnTo>
                  <a:pt x="5013132" y="2746261"/>
                </a:lnTo>
                <a:lnTo>
                  <a:pt x="5023448" y="2751819"/>
                </a:lnTo>
                <a:lnTo>
                  <a:pt x="5032970" y="2755789"/>
                </a:lnTo>
                <a:lnTo>
                  <a:pt x="5042492" y="2759758"/>
                </a:lnTo>
                <a:lnTo>
                  <a:pt x="5052013" y="2762934"/>
                </a:lnTo>
                <a:lnTo>
                  <a:pt x="5063122" y="2766110"/>
                </a:lnTo>
                <a:lnTo>
                  <a:pt x="5073438" y="2769285"/>
                </a:lnTo>
                <a:lnTo>
                  <a:pt x="5083753" y="2770873"/>
                </a:lnTo>
                <a:lnTo>
                  <a:pt x="5094069" y="2772461"/>
                </a:lnTo>
                <a:lnTo>
                  <a:pt x="5105178" y="2773255"/>
                </a:lnTo>
                <a:lnTo>
                  <a:pt x="5117080" y="2773255"/>
                </a:lnTo>
                <a:lnTo>
                  <a:pt x="6177982" y="2773255"/>
                </a:lnTo>
                <a:lnTo>
                  <a:pt x="6189091" y="2773255"/>
                </a:lnTo>
                <a:lnTo>
                  <a:pt x="6199407" y="2772461"/>
                </a:lnTo>
                <a:lnTo>
                  <a:pt x="6210516" y="2770873"/>
                </a:lnTo>
                <a:lnTo>
                  <a:pt x="6220831" y="2769285"/>
                </a:lnTo>
                <a:lnTo>
                  <a:pt x="6230353" y="2766110"/>
                </a:lnTo>
                <a:lnTo>
                  <a:pt x="6239875" y="2762934"/>
                </a:lnTo>
                <a:lnTo>
                  <a:pt x="6250984" y="2759758"/>
                </a:lnTo>
                <a:lnTo>
                  <a:pt x="6260506" y="2755789"/>
                </a:lnTo>
                <a:lnTo>
                  <a:pt x="6269234" y="2751025"/>
                </a:lnTo>
                <a:lnTo>
                  <a:pt x="6278756" y="2746261"/>
                </a:lnTo>
                <a:lnTo>
                  <a:pt x="6288278" y="2740703"/>
                </a:lnTo>
                <a:lnTo>
                  <a:pt x="6297800" y="2734352"/>
                </a:lnTo>
                <a:lnTo>
                  <a:pt x="6306529" y="2728000"/>
                </a:lnTo>
                <a:lnTo>
                  <a:pt x="6315257" y="2720061"/>
                </a:lnTo>
                <a:lnTo>
                  <a:pt x="6323192" y="2712121"/>
                </a:lnTo>
                <a:lnTo>
                  <a:pt x="6331920" y="2703388"/>
                </a:lnTo>
                <a:lnTo>
                  <a:pt x="6339062" y="2696243"/>
                </a:lnTo>
                <a:lnTo>
                  <a:pt x="6346203" y="2687509"/>
                </a:lnTo>
                <a:lnTo>
                  <a:pt x="6352551" y="2678776"/>
                </a:lnTo>
                <a:lnTo>
                  <a:pt x="6358899" y="2669248"/>
                </a:lnTo>
                <a:lnTo>
                  <a:pt x="6364454" y="2659721"/>
                </a:lnTo>
                <a:lnTo>
                  <a:pt x="6369215" y="2649400"/>
                </a:lnTo>
                <a:lnTo>
                  <a:pt x="6373182" y="2639078"/>
                </a:lnTo>
                <a:lnTo>
                  <a:pt x="6377150" y="2627963"/>
                </a:lnTo>
                <a:lnTo>
                  <a:pt x="6381117" y="2616848"/>
                </a:lnTo>
                <a:lnTo>
                  <a:pt x="6384291" y="2605733"/>
                </a:lnTo>
                <a:lnTo>
                  <a:pt x="6387465" y="2593823"/>
                </a:lnTo>
                <a:lnTo>
                  <a:pt x="6389845" y="2581120"/>
                </a:lnTo>
                <a:lnTo>
                  <a:pt x="6391432" y="2568417"/>
                </a:lnTo>
                <a:lnTo>
                  <a:pt x="6392226" y="2555714"/>
                </a:lnTo>
                <a:lnTo>
                  <a:pt x="6393019" y="2542217"/>
                </a:lnTo>
                <a:lnTo>
                  <a:pt x="6393019" y="2527926"/>
                </a:lnTo>
                <a:lnTo>
                  <a:pt x="6393019" y="2087285"/>
                </a:lnTo>
                <a:lnTo>
                  <a:pt x="6392226" y="2061085"/>
                </a:lnTo>
                <a:lnTo>
                  <a:pt x="6389845" y="2037267"/>
                </a:lnTo>
                <a:lnTo>
                  <a:pt x="6385085" y="2015036"/>
                </a:lnTo>
                <a:lnTo>
                  <a:pt x="6380324" y="1993600"/>
                </a:lnTo>
                <a:lnTo>
                  <a:pt x="6376356" y="1983279"/>
                </a:lnTo>
                <a:lnTo>
                  <a:pt x="6373182" y="1973751"/>
                </a:lnTo>
                <a:lnTo>
                  <a:pt x="6368421" y="1964224"/>
                </a:lnTo>
                <a:lnTo>
                  <a:pt x="6364454" y="1955490"/>
                </a:lnTo>
                <a:lnTo>
                  <a:pt x="6358899" y="1947551"/>
                </a:lnTo>
                <a:lnTo>
                  <a:pt x="6354138" y="1938023"/>
                </a:lnTo>
                <a:lnTo>
                  <a:pt x="6348584" y="1930084"/>
                </a:lnTo>
                <a:lnTo>
                  <a:pt x="6342236" y="1922939"/>
                </a:lnTo>
                <a:lnTo>
                  <a:pt x="6333507" y="1914205"/>
                </a:lnTo>
                <a:lnTo>
                  <a:pt x="6325572" y="1906266"/>
                </a:lnTo>
                <a:lnTo>
                  <a:pt x="6317637" y="1898326"/>
                </a:lnTo>
                <a:lnTo>
                  <a:pt x="6308909" y="1891181"/>
                </a:lnTo>
                <a:lnTo>
                  <a:pt x="6300181" y="1884035"/>
                </a:lnTo>
                <a:lnTo>
                  <a:pt x="6290659" y="1878477"/>
                </a:lnTo>
                <a:lnTo>
                  <a:pt x="6281930" y="1872920"/>
                </a:lnTo>
                <a:lnTo>
                  <a:pt x="6273202" y="1868156"/>
                </a:lnTo>
                <a:lnTo>
                  <a:pt x="6263680" y="1864187"/>
                </a:lnTo>
                <a:lnTo>
                  <a:pt x="6254158" y="1861011"/>
                </a:lnTo>
                <a:lnTo>
                  <a:pt x="6243842" y="1857835"/>
                </a:lnTo>
                <a:lnTo>
                  <a:pt x="6233527" y="1854659"/>
                </a:lnTo>
                <a:lnTo>
                  <a:pt x="6224005" y="1853071"/>
                </a:lnTo>
                <a:lnTo>
                  <a:pt x="6213690" y="1850689"/>
                </a:lnTo>
                <a:lnTo>
                  <a:pt x="6202581" y="1849895"/>
                </a:lnTo>
                <a:lnTo>
                  <a:pt x="6191472" y="1849895"/>
                </a:lnTo>
                <a:lnTo>
                  <a:pt x="5841541" y="1849895"/>
                </a:lnTo>
                <a:lnTo>
                  <a:pt x="5841541" y="2042825"/>
                </a:lnTo>
                <a:lnTo>
                  <a:pt x="5307519" y="1632354"/>
                </a:lnTo>
                <a:lnTo>
                  <a:pt x="5841541" y="1222678"/>
                </a:lnTo>
                <a:lnTo>
                  <a:pt x="5841541" y="1414019"/>
                </a:lnTo>
                <a:lnTo>
                  <a:pt x="6206548" y="1414019"/>
                </a:lnTo>
                <a:lnTo>
                  <a:pt x="6243049" y="1414813"/>
                </a:lnTo>
                <a:lnTo>
                  <a:pt x="6279550" y="1417195"/>
                </a:lnTo>
                <a:lnTo>
                  <a:pt x="6316050" y="1420370"/>
                </a:lnTo>
                <a:lnTo>
                  <a:pt x="6350964" y="1425134"/>
                </a:lnTo>
                <a:lnTo>
                  <a:pt x="6384291" y="1430692"/>
                </a:lnTo>
                <a:lnTo>
                  <a:pt x="6418411" y="1438631"/>
                </a:lnTo>
                <a:lnTo>
                  <a:pt x="6450945" y="1448159"/>
                </a:lnTo>
                <a:lnTo>
                  <a:pt x="6482684" y="1457686"/>
                </a:lnTo>
                <a:lnTo>
                  <a:pt x="6512837" y="1468801"/>
                </a:lnTo>
                <a:lnTo>
                  <a:pt x="6542990" y="1481504"/>
                </a:lnTo>
                <a:lnTo>
                  <a:pt x="6572349" y="1496589"/>
                </a:lnTo>
                <a:lnTo>
                  <a:pt x="6600122" y="1511674"/>
                </a:lnTo>
                <a:lnTo>
                  <a:pt x="6627894" y="1528347"/>
                </a:lnTo>
                <a:lnTo>
                  <a:pt x="6653286" y="1547402"/>
                </a:lnTo>
                <a:lnTo>
                  <a:pt x="6679471" y="1566457"/>
                </a:lnTo>
                <a:lnTo>
                  <a:pt x="6704069" y="1587893"/>
                </a:lnTo>
                <a:lnTo>
                  <a:pt x="6721526" y="1603772"/>
                </a:lnTo>
                <a:lnTo>
                  <a:pt x="6737396" y="1621239"/>
                </a:lnTo>
                <a:lnTo>
                  <a:pt x="6754059" y="1639500"/>
                </a:lnTo>
                <a:lnTo>
                  <a:pt x="6768342" y="1658554"/>
                </a:lnTo>
                <a:lnTo>
                  <a:pt x="6782625" y="1679197"/>
                </a:lnTo>
                <a:lnTo>
                  <a:pt x="6796908" y="1699839"/>
                </a:lnTo>
                <a:lnTo>
                  <a:pt x="6810398" y="1722864"/>
                </a:lnTo>
                <a:lnTo>
                  <a:pt x="6822300" y="1745095"/>
                </a:lnTo>
                <a:lnTo>
                  <a:pt x="6836583" y="1774471"/>
                </a:lnTo>
                <a:lnTo>
                  <a:pt x="6848485" y="1802259"/>
                </a:lnTo>
                <a:lnTo>
                  <a:pt x="6858801" y="1830047"/>
                </a:lnTo>
                <a:lnTo>
                  <a:pt x="6866736" y="1858629"/>
                </a:lnTo>
                <a:lnTo>
                  <a:pt x="6873084" y="1885623"/>
                </a:lnTo>
                <a:lnTo>
                  <a:pt x="6877844" y="1912617"/>
                </a:lnTo>
                <a:lnTo>
                  <a:pt x="6880225" y="1939611"/>
                </a:lnTo>
                <a:lnTo>
                  <a:pt x="6881812" y="1966606"/>
                </a:lnTo>
                <a:lnTo>
                  <a:pt x="6881812" y="2535865"/>
                </a:lnTo>
                <a:lnTo>
                  <a:pt x="6881018" y="2577151"/>
                </a:lnTo>
                <a:lnTo>
                  <a:pt x="6878638" y="2617642"/>
                </a:lnTo>
                <a:lnTo>
                  <a:pt x="6874670" y="2657339"/>
                </a:lnTo>
                <a:lnTo>
                  <a:pt x="6869116" y="2695449"/>
                </a:lnTo>
                <a:lnTo>
                  <a:pt x="6861975" y="2732764"/>
                </a:lnTo>
                <a:lnTo>
                  <a:pt x="6853246" y="2768491"/>
                </a:lnTo>
                <a:lnTo>
                  <a:pt x="6842931" y="2802631"/>
                </a:lnTo>
                <a:lnTo>
                  <a:pt x="6830235" y="2836771"/>
                </a:lnTo>
                <a:lnTo>
                  <a:pt x="6816746" y="2869323"/>
                </a:lnTo>
                <a:lnTo>
                  <a:pt x="6809604" y="2884408"/>
                </a:lnTo>
                <a:lnTo>
                  <a:pt x="6801669" y="2899493"/>
                </a:lnTo>
                <a:lnTo>
                  <a:pt x="6792940" y="2915372"/>
                </a:lnTo>
                <a:lnTo>
                  <a:pt x="6785006" y="2929663"/>
                </a:lnTo>
                <a:lnTo>
                  <a:pt x="6775484" y="2943954"/>
                </a:lnTo>
                <a:lnTo>
                  <a:pt x="6766755" y="2959039"/>
                </a:lnTo>
                <a:lnTo>
                  <a:pt x="6757233" y="2972536"/>
                </a:lnTo>
                <a:lnTo>
                  <a:pt x="6746124" y="2986033"/>
                </a:lnTo>
                <a:lnTo>
                  <a:pt x="6735809" y="3000324"/>
                </a:lnTo>
                <a:lnTo>
                  <a:pt x="6724700" y="3013027"/>
                </a:lnTo>
                <a:lnTo>
                  <a:pt x="6713591" y="3025730"/>
                </a:lnTo>
                <a:lnTo>
                  <a:pt x="6701689" y="3038433"/>
                </a:lnTo>
                <a:lnTo>
                  <a:pt x="6688993" y="3051137"/>
                </a:lnTo>
                <a:lnTo>
                  <a:pt x="6677090" y="3063046"/>
                </a:lnTo>
                <a:lnTo>
                  <a:pt x="6656460" y="3079719"/>
                </a:lnTo>
                <a:lnTo>
                  <a:pt x="6636622" y="3097185"/>
                </a:lnTo>
                <a:lnTo>
                  <a:pt x="6615991" y="3112271"/>
                </a:lnTo>
                <a:lnTo>
                  <a:pt x="6593774" y="3126561"/>
                </a:lnTo>
                <a:lnTo>
                  <a:pt x="6572349" y="3140059"/>
                </a:lnTo>
                <a:lnTo>
                  <a:pt x="6550131" y="3151968"/>
                </a:lnTo>
                <a:lnTo>
                  <a:pt x="6527120" y="3162289"/>
                </a:lnTo>
                <a:lnTo>
                  <a:pt x="6504108" y="3171817"/>
                </a:lnTo>
                <a:lnTo>
                  <a:pt x="6480304" y="3181344"/>
                </a:lnTo>
                <a:lnTo>
                  <a:pt x="6455706" y="3188489"/>
                </a:lnTo>
                <a:lnTo>
                  <a:pt x="6431901" y="3194841"/>
                </a:lnTo>
                <a:lnTo>
                  <a:pt x="6405715" y="3199605"/>
                </a:lnTo>
                <a:lnTo>
                  <a:pt x="6380324" y="3203574"/>
                </a:lnTo>
                <a:lnTo>
                  <a:pt x="6354138" y="3205956"/>
                </a:lnTo>
                <a:lnTo>
                  <a:pt x="6327159" y="3208338"/>
                </a:lnTo>
                <a:lnTo>
                  <a:pt x="6300974" y="3208338"/>
                </a:lnTo>
                <a:lnTo>
                  <a:pt x="5045665" y="3208338"/>
                </a:lnTo>
                <a:lnTo>
                  <a:pt x="5009958" y="3207544"/>
                </a:lnTo>
                <a:lnTo>
                  <a:pt x="4975044" y="3205956"/>
                </a:lnTo>
                <a:lnTo>
                  <a:pt x="4940924" y="3202780"/>
                </a:lnTo>
                <a:lnTo>
                  <a:pt x="4907597" y="3198017"/>
                </a:lnTo>
                <a:lnTo>
                  <a:pt x="4875064" y="3191665"/>
                </a:lnTo>
                <a:lnTo>
                  <a:pt x="4844118" y="3184519"/>
                </a:lnTo>
                <a:lnTo>
                  <a:pt x="4813965" y="3174992"/>
                </a:lnTo>
                <a:lnTo>
                  <a:pt x="4784606" y="3165465"/>
                </a:lnTo>
                <a:lnTo>
                  <a:pt x="4756833" y="3153556"/>
                </a:lnTo>
                <a:lnTo>
                  <a:pt x="4729061" y="3140853"/>
                </a:lnTo>
                <a:lnTo>
                  <a:pt x="4702876" y="3126561"/>
                </a:lnTo>
                <a:lnTo>
                  <a:pt x="4676690" y="3110683"/>
                </a:lnTo>
                <a:lnTo>
                  <a:pt x="4652886" y="3094010"/>
                </a:lnTo>
                <a:lnTo>
                  <a:pt x="4629081" y="3075749"/>
                </a:lnTo>
                <a:lnTo>
                  <a:pt x="4606863" y="3055900"/>
                </a:lnTo>
                <a:lnTo>
                  <a:pt x="4584645" y="3034464"/>
                </a:lnTo>
                <a:lnTo>
                  <a:pt x="4564014" y="3013027"/>
                </a:lnTo>
                <a:lnTo>
                  <a:pt x="4544177" y="2988415"/>
                </a:lnTo>
                <a:lnTo>
                  <a:pt x="4526720" y="2964597"/>
                </a:lnTo>
                <a:lnTo>
                  <a:pt x="4509263" y="2938396"/>
                </a:lnTo>
                <a:lnTo>
                  <a:pt x="4494187" y="2911402"/>
                </a:lnTo>
                <a:lnTo>
                  <a:pt x="4480697" y="2883614"/>
                </a:lnTo>
                <a:lnTo>
                  <a:pt x="4467208" y="2853444"/>
                </a:lnTo>
                <a:lnTo>
                  <a:pt x="4456099" y="2824068"/>
                </a:lnTo>
                <a:lnTo>
                  <a:pt x="4445784" y="2792310"/>
                </a:lnTo>
                <a:lnTo>
                  <a:pt x="4437849" y="2758964"/>
                </a:lnTo>
                <a:lnTo>
                  <a:pt x="4429914" y="2726413"/>
                </a:lnTo>
                <a:lnTo>
                  <a:pt x="4424359" y="2690685"/>
                </a:lnTo>
                <a:lnTo>
                  <a:pt x="4418805" y="2654957"/>
                </a:lnTo>
                <a:lnTo>
                  <a:pt x="4415631" y="2617642"/>
                </a:lnTo>
                <a:lnTo>
                  <a:pt x="4414044" y="2579532"/>
                </a:lnTo>
                <a:lnTo>
                  <a:pt x="4413250" y="2540629"/>
                </a:lnTo>
                <a:lnTo>
                  <a:pt x="4413250" y="858256"/>
                </a:lnTo>
                <a:lnTo>
                  <a:pt x="4414044" y="823323"/>
                </a:lnTo>
                <a:lnTo>
                  <a:pt x="4415631" y="789183"/>
                </a:lnTo>
                <a:lnTo>
                  <a:pt x="4419598" y="756631"/>
                </a:lnTo>
                <a:lnTo>
                  <a:pt x="4425153" y="723285"/>
                </a:lnTo>
                <a:lnTo>
                  <a:pt x="4431501" y="690733"/>
                </a:lnTo>
                <a:lnTo>
                  <a:pt x="4439436" y="658976"/>
                </a:lnTo>
                <a:lnTo>
                  <a:pt x="4448958" y="628806"/>
                </a:lnTo>
                <a:lnTo>
                  <a:pt x="4459273" y="597842"/>
                </a:lnTo>
                <a:lnTo>
                  <a:pt x="4471969" y="567672"/>
                </a:lnTo>
                <a:lnTo>
                  <a:pt x="4485458" y="539090"/>
                </a:lnTo>
                <a:lnTo>
                  <a:pt x="4500535" y="510508"/>
                </a:lnTo>
                <a:lnTo>
                  <a:pt x="4517992" y="482720"/>
                </a:lnTo>
                <a:lnTo>
                  <a:pt x="4535448" y="455726"/>
                </a:lnTo>
                <a:lnTo>
                  <a:pt x="4554492" y="428731"/>
                </a:lnTo>
                <a:lnTo>
                  <a:pt x="4575917" y="402531"/>
                </a:lnTo>
                <a:lnTo>
                  <a:pt x="4598135" y="377125"/>
                </a:lnTo>
                <a:lnTo>
                  <a:pt x="4609243" y="366010"/>
                </a:lnTo>
                <a:lnTo>
                  <a:pt x="4620352" y="354894"/>
                </a:lnTo>
                <a:lnTo>
                  <a:pt x="4631461" y="344573"/>
                </a:lnTo>
                <a:lnTo>
                  <a:pt x="4643364" y="333458"/>
                </a:lnTo>
                <a:lnTo>
                  <a:pt x="4656060" y="323930"/>
                </a:lnTo>
                <a:lnTo>
                  <a:pt x="4667962" y="314403"/>
                </a:lnTo>
                <a:lnTo>
                  <a:pt x="4693354" y="295348"/>
                </a:lnTo>
                <a:lnTo>
                  <a:pt x="4721126" y="279469"/>
                </a:lnTo>
                <a:lnTo>
                  <a:pt x="4749692" y="264384"/>
                </a:lnTo>
                <a:lnTo>
                  <a:pt x="4778258" y="250093"/>
                </a:lnTo>
                <a:lnTo>
                  <a:pt x="4809998" y="238184"/>
                </a:lnTo>
                <a:lnTo>
                  <a:pt x="4842531" y="227069"/>
                </a:lnTo>
                <a:lnTo>
                  <a:pt x="4875064" y="218336"/>
                </a:lnTo>
                <a:lnTo>
                  <a:pt x="4910771" y="210396"/>
                </a:lnTo>
                <a:lnTo>
                  <a:pt x="4947272" y="203251"/>
                </a:lnTo>
                <a:lnTo>
                  <a:pt x="4984566" y="198486"/>
                </a:lnTo>
                <a:lnTo>
                  <a:pt x="5023448" y="194517"/>
                </a:lnTo>
                <a:lnTo>
                  <a:pt x="5063916" y="192135"/>
                </a:lnTo>
                <a:lnTo>
                  <a:pt x="5104384" y="191341"/>
                </a:lnTo>
                <a:lnTo>
                  <a:pt x="6348584" y="191341"/>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solidFill>
                <a:schemeClr val="bg1"/>
              </a:solidFill>
              <a:effectLst>
                <a:outerShdw blurRad="38100" dist="38100" dir="2700000" algn="tl">
                  <a:srgbClr val="000000">
                    <a:alpha val="43137"/>
                  </a:srgbClr>
                </a:outerShdw>
              </a:effectLst>
            </a:endParaRPr>
          </a:p>
        </p:txBody>
      </p:sp>
      <p:pic>
        <p:nvPicPr>
          <p:cNvPr id="3" name="1 (7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396385" y="-1532706"/>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1" presetClass="entr" presetSubtype="2"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2)">
                                      <p:cBhvr>
                                        <p:cTn id="10" dur="2000"/>
                                        <p:tgtEl>
                                          <p:spTgt spid="10"/>
                                        </p:tgtEl>
                                      </p:cBhvr>
                                    </p:animEffect>
                                  </p:childTnLst>
                                </p:cTn>
                              </p:par>
                            </p:childTnLst>
                          </p:cTn>
                        </p:par>
                        <p:par>
                          <p:cTn id="11" fill="hold">
                            <p:stCondLst>
                              <p:cond delay="20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2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5"/>
                                        </p:tgtEl>
                                        <p:attrNameLst>
                                          <p:attrName>ppt_y</p:attrName>
                                        </p:attrNameLst>
                                      </p:cBhvr>
                                      <p:tavLst>
                                        <p:tav tm="0">
                                          <p:val>
                                            <p:strVal val="#ppt_y"/>
                                          </p:val>
                                        </p:tav>
                                        <p:tav tm="100000">
                                          <p:val>
                                            <p:strVal val="#ppt_y"/>
                                          </p:val>
                                        </p:tav>
                                      </p:tavLst>
                                    </p:anim>
                                    <p:anim calcmode="lin" valueType="num">
                                      <p:cBhvr>
                                        <p:cTn id="22"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5"/>
                                        </p:tgtEl>
                                      </p:cBhvr>
                                    </p:animEffect>
                                  </p:childTnLst>
                                </p:cTn>
                              </p:par>
                            </p:childTnLst>
                          </p:cTn>
                        </p:par>
                        <p:par>
                          <p:cTn id="25" fill="hold">
                            <p:stCondLst>
                              <p:cond delay="33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
                                        </p:tgtEl>
                                        <p:attrNameLst>
                                          <p:attrName>ppt_y</p:attrName>
                                        </p:attrNameLst>
                                      </p:cBhvr>
                                      <p:tavLst>
                                        <p:tav tm="0">
                                          <p:val>
                                            <p:strVal val="#ppt_y"/>
                                          </p:val>
                                        </p:tav>
                                        <p:tav tm="100000">
                                          <p:val>
                                            <p:strVal val="#ppt_y"/>
                                          </p:val>
                                        </p:tav>
                                      </p:tavLst>
                                    </p:anim>
                                    <p:anim calcmode="lin" valueType="num">
                                      <p:cBhvr>
                                        <p:cTn id="30"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
                                        </p:tgtEl>
                                      </p:cBhvr>
                                    </p:animEffect>
                                  </p:childTnLst>
                                </p:cTn>
                              </p:par>
                            </p:childTnLst>
                          </p:cTn>
                        </p:par>
                        <p:par>
                          <p:cTn id="33" fill="hold">
                            <p:stCondLst>
                              <p:cond delay="4651"/>
                            </p:stCondLst>
                            <p:childTnLst>
                              <p:par>
                                <p:cTn id="34" presetID="2" presetClass="exit" presetSubtype="4" fill="hold" nodeType="afterEffect">
                                  <p:stCondLst>
                                    <p:cond delay="0"/>
                                  </p:stCondLst>
                                  <p:childTnLst>
                                    <p:anim calcmode="lin" valueType="num">
                                      <p:cBhvr additive="base">
                                        <p:cTn id="35" dur="500"/>
                                        <p:tgtEl>
                                          <p:spTgt spid="10"/>
                                        </p:tgtEl>
                                        <p:attrNameLst>
                                          <p:attrName>ppt_x</p:attrName>
                                        </p:attrNameLst>
                                      </p:cBhvr>
                                      <p:tavLst>
                                        <p:tav tm="0">
                                          <p:val>
                                            <p:strVal val="ppt_x"/>
                                          </p:val>
                                        </p:tav>
                                        <p:tav tm="100000">
                                          <p:val>
                                            <p:strVal val="ppt_x"/>
                                          </p:val>
                                        </p:tav>
                                      </p:tavLst>
                                    </p:anim>
                                    <p:anim calcmode="lin" valueType="num">
                                      <p:cBhvr additive="base">
                                        <p:cTn id="36" dur="500"/>
                                        <p:tgtEl>
                                          <p:spTgt spid="10"/>
                                        </p:tgtEl>
                                        <p:attrNameLst>
                                          <p:attrName>ppt_y</p:attrName>
                                        </p:attrNameLst>
                                      </p:cBhvr>
                                      <p:tavLst>
                                        <p:tav tm="0">
                                          <p:val>
                                            <p:strVal val="ppt_y"/>
                                          </p:val>
                                        </p:tav>
                                        <p:tav tm="100000">
                                          <p:val>
                                            <p:strVal val="1+ppt_h/2"/>
                                          </p:val>
                                        </p:tav>
                                      </p:tavLst>
                                    </p:anim>
                                    <p:set>
                                      <p:cBhvr>
                                        <p:cTn id="37" dur="1" fill="hold">
                                          <p:stCondLst>
                                            <p:cond delay="499"/>
                                          </p:stCondLst>
                                        </p:cTn>
                                        <p:tgtEl>
                                          <p:spTgt spid="10"/>
                                        </p:tgtEl>
                                        <p:attrNameLst>
                                          <p:attrName>style.visibility</p:attrName>
                                        </p:attrNameLst>
                                      </p:cBhvr>
                                      <p:to>
                                        <p:strVal val="hidden"/>
                                      </p:to>
                                    </p:set>
                                  </p:childTnLst>
                                </p:cTn>
                              </p:par>
                              <p:par>
                                <p:cTn id="38" presetID="2" presetClass="exit" presetSubtype="4" fill="hold" grpId="1" nodeType="withEffect">
                                  <p:stCondLst>
                                    <p:cond delay="0"/>
                                  </p:stCondLst>
                                  <p:childTnLst>
                                    <p:anim calcmode="lin" valueType="num">
                                      <p:cBhvr additive="base">
                                        <p:cTn id="39" dur="500"/>
                                        <p:tgtEl>
                                          <p:spTgt spid="17"/>
                                        </p:tgtEl>
                                        <p:attrNameLst>
                                          <p:attrName>ppt_x</p:attrName>
                                        </p:attrNameLst>
                                      </p:cBhvr>
                                      <p:tavLst>
                                        <p:tav tm="0">
                                          <p:val>
                                            <p:strVal val="ppt_x"/>
                                          </p:val>
                                        </p:tav>
                                        <p:tav tm="100000">
                                          <p:val>
                                            <p:strVal val="ppt_x"/>
                                          </p:val>
                                        </p:tav>
                                      </p:tavLst>
                                    </p:anim>
                                    <p:anim calcmode="lin" valueType="num">
                                      <p:cBhvr additive="base">
                                        <p:cTn id="40" dur="500"/>
                                        <p:tgtEl>
                                          <p:spTgt spid="17"/>
                                        </p:tgtEl>
                                        <p:attrNameLst>
                                          <p:attrName>ppt_y</p:attrName>
                                        </p:attrNameLst>
                                      </p:cBhvr>
                                      <p:tavLst>
                                        <p:tav tm="0">
                                          <p:val>
                                            <p:strVal val="ppt_y"/>
                                          </p:val>
                                        </p:tav>
                                        <p:tav tm="100000">
                                          <p:val>
                                            <p:strVal val="1+ppt_h/2"/>
                                          </p:val>
                                        </p:tav>
                                      </p:tavLst>
                                    </p:anim>
                                    <p:set>
                                      <p:cBhvr>
                                        <p:cTn id="41" dur="1" fill="hold">
                                          <p:stCondLst>
                                            <p:cond delay="499"/>
                                          </p:stCondLst>
                                        </p:cTn>
                                        <p:tgtEl>
                                          <p:spTgt spid="17"/>
                                        </p:tgtEl>
                                        <p:attrNameLst>
                                          <p:attrName>style.visibility</p:attrName>
                                        </p:attrNameLst>
                                      </p:cBhvr>
                                      <p:to>
                                        <p:strVal val="hidden"/>
                                      </p:to>
                                    </p:set>
                                  </p:childTnLst>
                                </p:cTn>
                              </p:par>
                              <p:par>
                                <p:cTn id="42" presetID="2" presetClass="exit" presetSubtype="4" fill="hold" grpId="1" nodeType="withEffect">
                                  <p:stCondLst>
                                    <p:cond delay="0"/>
                                  </p:stCondLst>
                                  <p:iterate type="lt">
                                    <p:tmPct val="0"/>
                                  </p:iterate>
                                  <p:childTnLst>
                                    <p:anim calcmode="lin" valueType="num">
                                      <p:cBhvr additive="base">
                                        <p:cTn id="43" dur="500"/>
                                        <p:tgtEl>
                                          <p:spTgt spid="25"/>
                                        </p:tgtEl>
                                        <p:attrNameLst>
                                          <p:attrName>ppt_x</p:attrName>
                                        </p:attrNameLst>
                                      </p:cBhvr>
                                      <p:tavLst>
                                        <p:tav tm="0">
                                          <p:val>
                                            <p:strVal val="ppt_x"/>
                                          </p:val>
                                        </p:tav>
                                        <p:tav tm="100000">
                                          <p:val>
                                            <p:strVal val="ppt_x"/>
                                          </p:val>
                                        </p:tav>
                                      </p:tavLst>
                                    </p:anim>
                                    <p:anim calcmode="lin" valueType="num">
                                      <p:cBhvr additive="base">
                                        <p:cTn id="44" dur="500"/>
                                        <p:tgtEl>
                                          <p:spTgt spid="25"/>
                                        </p:tgtEl>
                                        <p:attrNameLst>
                                          <p:attrName>ppt_y</p:attrName>
                                        </p:attrNameLst>
                                      </p:cBhvr>
                                      <p:tavLst>
                                        <p:tav tm="0">
                                          <p:val>
                                            <p:strVal val="ppt_y"/>
                                          </p:val>
                                        </p:tav>
                                        <p:tav tm="100000">
                                          <p:val>
                                            <p:strVal val="1+ppt_h/2"/>
                                          </p:val>
                                        </p:tav>
                                      </p:tavLst>
                                    </p:anim>
                                    <p:set>
                                      <p:cBhvr>
                                        <p:cTn id="45" dur="1" fill="hold">
                                          <p:stCondLst>
                                            <p:cond delay="499"/>
                                          </p:stCondLst>
                                        </p:cTn>
                                        <p:tgtEl>
                                          <p:spTgt spid="25"/>
                                        </p:tgtEl>
                                        <p:attrNameLst>
                                          <p:attrName>style.visibility</p:attrName>
                                        </p:attrNameLst>
                                      </p:cBhvr>
                                      <p:to>
                                        <p:strVal val="hidden"/>
                                      </p:to>
                                    </p:set>
                                  </p:childTnLst>
                                </p:cTn>
                              </p:par>
                              <p:par>
                                <p:cTn id="46" presetID="2" presetClass="exit" presetSubtype="4" fill="hold" grpId="1" nodeType="withEffect">
                                  <p:stCondLst>
                                    <p:cond delay="0"/>
                                  </p:stCondLst>
                                  <p:iterate type="lt">
                                    <p:tmPct val="0"/>
                                  </p:iterate>
                                  <p:childTnLst>
                                    <p:anim calcmode="lin" valueType="num">
                                      <p:cBhvr additive="base">
                                        <p:cTn id="47" dur="500"/>
                                        <p:tgtEl>
                                          <p:spTgt spid="2"/>
                                        </p:tgtEl>
                                        <p:attrNameLst>
                                          <p:attrName>ppt_x</p:attrName>
                                        </p:attrNameLst>
                                      </p:cBhvr>
                                      <p:tavLst>
                                        <p:tav tm="0">
                                          <p:val>
                                            <p:strVal val="ppt_x"/>
                                          </p:val>
                                        </p:tav>
                                        <p:tav tm="100000">
                                          <p:val>
                                            <p:strVal val="ppt_x"/>
                                          </p:val>
                                        </p:tav>
                                      </p:tavLst>
                                    </p:anim>
                                    <p:anim calcmode="lin" valueType="num">
                                      <p:cBhvr additive="base">
                                        <p:cTn id="48" dur="500"/>
                                        <p:tgtEl>
                                          <p:spTgt spid="2"/>
                                        </p:tgtEl>
                                        <p:attrNameLst>
                                          <p:attrName>ppt_y</p:attrName>
                                        </p:attrNameLst>
                                      </p:cBhvr>
                                      <p:tavLst>
                                        <p:tav tm="0">
                                          <p:val>
                                            <p:strVal val="ppt_y"/>
                                          </p:val>
                                        </p:tav>
                                        <p:tav tm="100000">
                                          <p:val>
                                            <p:strVal val="1+ppt_h/2"/>
                                          </p:val>
                                        </p:tav>
                                      </p:tavLst>
                                    </p:anim>
                                    <p:set>
                                      <p:cBhvr>
                                        <p:cTn id="4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0" repeatCount="indefinite" fill="remove" display="0">
                  <p:stCondLst>
                    <p:cond delay="indefinite"/>
                  </p:stCondLst>
                  <p:endCondLst>
                    <p:cond evt="onStopAudio" delay="0">
                      <p:tgtEl>
                        <p:sldTgt/>
                      </p:tgtEl>
                    </p:cond>
                  </p:endCondLst>
                </p:cTn>
                <p:tgtEl>
                  <p:spTgt spid="3"/>
                </p:tgtEl>
              </p:cMediaNode>
            </p:audio>
          </p:childTnLst>
        </p:cTn>
      </p:par>
    </p:tnLst>
    <p:bldLst>
      <p:bldP spid="25" grpId="0"/>
      <p:bldP spid="25" grpId="1"/>
      <p:bldP spid="2" grpId="0"/>
      <p:bldP spid="2" grpId="1"/>
      <p:bldP spid="17" grpId="0" animBg="1"/>
      <p:bldP spid="1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5000"/>
          <a:stretch>
            <a:fillRect/>
          </a:stretch>
        </p:blipFill>
        <p:spPr>
          <a:xfrm>
            <a:off x="-1" y="0"/>
            <a:ext cx="9144001" cy="5143500"/>
          </a:xfrm>
          <a:prstGeom prst="rect">
            <a:avLst/>
          </a:prstGeom>
        </p:spPr>
      </p:pic>
      <p:sp>
        <p:nvSpPr>
          <p:cNvPr id="35" name="文本框 21"/>
          <p:cNvSpPr txBox="1"/>
          <p:nvPr/>
        </p:nvSpPr>
        <p:spPr>
          <a:xfrm>
            <a:off x="2791208" y="2201995"/>
            <a:ext cx="3641119" cy="746348"/>
          </a:xfrm>
          <a:prstGeom prst="rect">
            <a:avLst/>
          </a:prstGeom>
          <a:noFill/>
        </p:spPr>
        <p:txBody>
          <a:bodyPr wrap="square" lIns="68571" tIns="34285" rIns="68571" bIns="34285" rtlCol="0">
            <a:spAutoFit/>
          </a:bodyPr>
          <a:lstStyle/>
          <a:p>
            <a:r>
              <a:rPr lang="zh-CN" altLang="en-US" sz="4400" b="1" dirty="0">
                <a:solidFill>
                  <a:schemeClr val="bg1"/>
                </a:solidFill>
                <a:latin typeface="+mn-ea"/>
              </a:rPr>
              <a:t>工作完成情况</a:t>
            </a:r>
            <a:endParaRPr lang="zh-CN" altLang="en-US" sz="4400" b="1"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35"/>
                                        </p:tgtEl>
                                        <p:attrNameLst>
                                          <p:attrName>ppt_y</p:attrName>
                                        </p:attrNameLst>
                                      </p:cBhvr>
                                      <p:tavLst>
                                        <p:tav tm="0">
                                          <p:val>
                                            <p:strVal val="#ppt_y"/>
                                          </p:val>
                                        </p:tav>
                                        <p:tav tm="100000">
                                          <p:val>
                                            <p:strVal val="#ppt_y"/>
                                          </p:val>
                                        </p:tav>
                                      </p:tavLst>
                                    </p:anim>
                                    <p:anim calcmode="lin" valueType="num">
                                      <p:cBhvr>
                                        <p:cTn id="9"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Line 134"/>
          <p:cNvSpPr>
            <a:spLocks noChangeShapeType="1"/>
          </p:cNvSpPr>
          <p:nvPr/>
        </p:nvSpPr>
        <p:spPr bwMode="auto">
          <a:xfrm flipH="1" flipV="1">
            <a:off x="6066444" y="2475746"/>
            <a:ext cx="495704" cy="329520"/>
          </a:xfrm>
          <a:prstGeom prst="line">
            <a:avLst/>
          </a:prstGeom>
          <a:noFill/>
          <a:ln w="12700">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schemeClr val="bg1"/>
              </a:solidFill>
              <a:latin typeface="+mn-ea"/>
            </a:endParaRPr>
          </a:p>
        </p:txBody>
      </p:sp>
      <p:cxnSp>
        <p:nvCxnSpPr>
          <p:cNvPr id="181" name="Straight Connector 180"/>
          <p:cNvCxnSpPr/>
          <p:nvPr/>
        </p:nvCxnSpPr>
        <p:spPr>
          <a:xfrm flipV="1">
            <a:off x="6055305" y="2134648"/>
            <a:ext cx="510059" cy="34733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182" name="Line 134"/>
          <p:cNvSpPr>
            <a:spLocks noChangeShapeType="1"/>
          </p:cNvSpPr>
          <p:nvPr/>
        </p:nvSpPr>
        <p:spPr bwMode="auto">
          <a:xfrm flipH="1" flipV="1">
            <a:off x="6066444" y="3822324"/>
            <a:ext cx="495704" cy="329520"/>
          </a:xfrm>
          <a:prstGeom prst="line">
            <a:avLst/>
          </a:prstGeom>
          <a:noFill/>
          <a:ln w="12700">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schemeClr val="bg1"/>
              </a:solidFill>
              <a:latin typeface="+mn-ea"/>
            </a:endParaRPr>
          </a:p>
        </p:txBody>
      </p:sp>
      <p:cxnSp>
        <p:nvCxnSpPr>
          <p:cNvPr id="183" name="Straight Connector 182"/>
          <p:cNvCxnSpPr/>
          <p:nvPr/>
        </p:nvCxnSpPr>
        <p:spPr>
          <a:xfrm flipV="1">
            <a:off x="6055304" y="3481226"/>
            <a:ext cx="510060" cy="34733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45" name="Line 134"/>
          <p:cNvSpPr>
            <a:spLocks noChangeShapeType="1"/>
          </p:cNvSpPr>
          <p:nvPr/>
        </p:nvSpPr>
        <p:spPr bwMode="auto">
          <a:xfrm flipV="1">
            <a:off x="2614529" y="2475746"/>
            <a:ext cx="495704" cy="329520"/>
          </a:xfrm>
          <a:prstGeom prst="line">
            <a:avLst/>
          </a:prstGeom>
          <a:noFill/>
          <a:ln w="12700">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cxnSp>
        <p:nvCxnSpPr>
          <p:cNvPr id="49" name="Straight Connector 48"/>
          <p:cNvCxnSpPr/>
          <p:nvPr/>
        </p:nvCxnSpPr>
        <p:spPr>
          <a:xfrm flipH="1" flipV="1">
            <a:off x="2611313" y="2117870"/>
            <a:ext cx="510059" cy="34733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7" name="Line 134"/>
          <p:cNvSpPr>
            <a:spLocks noChangeShapeType="1"/>
          </p:cNvSpPr>
          <p:nvPr/>
        </p:nvSpPr>
        <p:spPr bwMode="auto">
          <a:xfrm flipV="1">
            <a:off x="2614529" y="3822324"/>
            <a:ext cx="495704" cy="329520"/>
          </a:xfrm>
          <a:prstGeom prst="line">
            <a:avLst/>
          </a:prstGeom>
          <a:noFill/>
          <a:ln w="12700">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cxnSp>
        <p:nvCxnSpPr>
          <p:cNvPr id="41" name="Straight Connector 40"/>
          <p:cNvCxnSpPr>
            <a:stCxn id="38" idx="6"/>
          </p:cNvCxnSpPr>
          <p:nvPr/>
        </p:nvCxnSpPr>
        <p:spPr>
          <a:xfrm flipH="1" flipV="1">
            <a:off x="2611313" y="3481226"/>
            <a:ext cx="510060" cy="34733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644379" y="2605112"/>
            <a:ext cx="622864" cy="36224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662565" y="3466086"/>
            <a:ext cx="618551" cy="295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4949318" y="2605112"/>
            <a:ext cx="622864" cy="35801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935445" y="3461864"/>
            <a:ext cx="618551" cy="29567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4043573" y="2649418"/>
            <a:ext cx="1110135" cy="1110131"/>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59" name="Oval 58"/>
          <p:cNvSpPr/>
          <p:nvPr/>
        </p:nvSpPr>
        <p:spPr>
          <a:xfrm>
            <a:off x="4181610" y="2787454"/>
            <a:ext cx="834061" cy="834058"/>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dirty="0">
                <a:solidFill>
                  <a:schemeClr val="bg1"/>
                </a:solidFill>
                <a:latin typeface="DIN Mittelschrift Std" pitchFamily="50" charset="0"/>
                <a:ea typeface="微软雅黑" panose="020B0503020204020204" pitchFamily="34" charset="-122"/>
                <a:sym typeface="Lato Light" charset="0"/>
              </a:rPr>
              <a:t>核心工作内容</a:t>
            </a:r>
            <a:endParaRPr lang="en-US" altLang="zh-CN" sz="1400" dirty="0">
              <a:solidFill>
                <a:schemeClr val="bg1"/>
              </a:solidFill>
              <a:latin typeface="DIN Mittelschrift Std" pitchFamily="50" charset="0"/>
              <a:ea typeface="微软雅黑" panose="020B0503020204020204" pitchFamily="34" charset="-122"/>
              <a:sym typeface="Lato Light" charset="0"/>
            </a:endParaRPr>
          </a:p>
        </p:txBody>
      </p:sp>
      <p:grpSp>
        <p:nvGrpSpPr>
          <p:cNvPr id="2" name="Group 1"/>
          <p:cNvGrpSpPr/>
          <p:nvPr/>
        </p:nvGrpSpPr>
        <p:grpSpPr>
          <a:xfrm>
            <a:off x="3121372" y="2210990"/>
            <a:ext cx="541985" cy="541985"/>
            <a:chOff x="3121372" y="2210990"/>
            <a:chExt cx="541985" cy="541985"/>
          </a:xfrm>
        </p:grpSpPr>
        <p:sp>
          <p:nvSpPr>
            <p:cNvPr id="46" name="Oval 45"/>
            <p:cNvSpPr/>
            <p:nvPr/>
          </p:nvSpPr>
          <p:spPr>
            <a:xfrm flipH="1">
              <a:off x="3121372" y="2210990"/>
              <a:ext cx="541985" cy="541985"/>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5" name="Freeform 6"/>
            <p:cNvSpPr/>
            <p:nvPr/>
          </p:nvSpPr>
          <p:spPr bwMode="auto">
            <a:xfrm>
              <a:off x="3252664" y="2329696"/>
              <a:ext cx="279400" cy="292100"/>
            </a:xfrm>
            <a:custGeom>
              <a:avLst/>
              <a:gdLst>
                <a:gd name="T0" fmla="*/ 42 w 43"/>
                <a:gd name="T1" fmla="*/ 4 h 45"/>
                <a:gd name="T2" fmla="*/ 25 w 43"/>
                <a:gd name="T3" fmla="*/ 21 h 45"/>
                <a:gd name="T4" fmla="*/ 25 w 43"/>
                <a:gd name="T5" fmla="*/ 42 h 45"/>
                <a:gd name="T6" fmla="*/ 33 w 43"/>
                <a:gd name="T7" fmla="*/ 42 h 45"/>
                <a:gd name="T8" fmla="*/ 35 w 43"/>
                <a:gd name="T9" fmla="*/ 43 h 45"/>
                <a:gd name="T10" fmla="*/ 33 w 43"/>
                <a:gd name="T11" fmla="*/ 45 h 45"/>
                <a:gd name="T12" fmla="*/ 9 w 43"/>
                <a:gd name="T13" fmla="*/ 45 h 45"/>
                <a:gd name="T14" fmla="*/ 8 w 43"/>
                <a:gd name="T15" fmla="*/ 43 h 45"/>
                <a:gd name="T16" fmla="*/ 9 w 43"/>
                <a:gd name="T17" fmla="*/ 42 h 45"/>
                <a:gd name="T18" fmla="*/ 18 w 43"/>
                <a:gd name="T19" fmla="*/ 42 h 45"/>
                <a:gd name="T20" fmla="*/ 18 w 43"/>
                <a:gd name="T21" fmla="*/ 21 h 45"/>
                <a:gd name="T22" fmla="*/ 1 w 43"/>
                <a:gd name="T23" fmla="*/ 4 h 45"/>
                <a:gd name="T24" fmla="*/ 0 w 43"/>
                <a:gd name="T25" fmla="*/ 2 h 45"/>
                <a:gd name="T26" fmla="*/ 2 w 43"/>
                <a:gd name="T27" fmla="*/ 0 h 45"/>
                <a:gd name="T28" fmla="*/ 40 w 43"/>
                <a:gd name="T29" fmla="*/ 0 h 45"/>
                <a:gd name="T30" fmla="*/ 43 w 43"/>
                <a:gd name="T31" fmla="*/ 2 h 45"/>
                <a:gd name="T32" fmla="*/ 42 w 43"/>
                <a:gd name="T3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5">
                  <a:moveTo>
                    <a:pt x="42" y="4"/>
                  </a:moveTo>
                  <a:cubicBezTo>
                    <a:pt x="25" y="21"/>
                    <a:pt x="25" y="21"/>
                    <a:pt x="25" y="21"/>
                  </a:cubicBezTo>
                  <a:cubicBezTo>
                    <a:pt x="25" y="42"/>
                    <a:pt x="25" y="42"/>
                    <a:pt x="25" y="42"/>
                  </a:cubicBezTo>
                  <a:cubicBezTo>
                    <a:pt x="33" y="42"/>
                    <a:pt x="33" y="42"/>
                    <a:pt x="33" y="42"/>
                  </a:cubicBezTo>
                  <a:cubicBezTo>
                    <a:pt x="34" y="42"/>
                    <a:pt x="35" y="42"/>
                    <a:pt x="35" y="43"/>
                  </a:cubicBezTo>
                  <a:cubicBezTo>
                    <a:pt x="35" y="44"/>
                    <a:pt x="34" y="45"/>
                    <a:pt x="33" y="45"/>
                  </a:cubicBezTo>
                  <a:cubicBezTo>
                    <a:pt x="9" y="45"/>
                    <a:pt x="9" y="45"/>
                    <a:pt x="9" y="45"/>
                  </a:cubicBezTo>
                  <a:cubicBezTo>
                    <a:pt x="8" y="45"/>
                    <a:pt x="8" y="44"/>
                    <a:pt x="8" y="43"/>
                  </a:cubicBezTo>
                  <a:cubicBezTo>
                    <a:pt x="8" y="42"/>
                    <a:pt x="8" y="42"/>
                    <a:pt x="9" y="42"/>
                  </a:cubicBezTo>
                  <a:cubicBezTo>
                    <a:pt x="18" y="42"/>
                    <a:pt x="18" y="42"/>
                    <a:pt x="18" y="42"/>
                  </a:cubicBezTo>
                  <a:cubicBezTo>
                    <a:pt x="18" y="21"/>
                    <a:pt x="18" y="21"/>
                    <a:pt x="18" y="21"/>
                  </a:cubicBezTo>
                  <a:cubicBezTo>
                    <a:pt x="1" y="4"/>
                    <a:pt x="1" y="4"/>
                    <a:pt x="1" y="4"/>
                  </a:cubicBezTo>
                  <a:cubicBezTo>
                    <a:pt x="0" y="3"/>
                    <a:pt x="0" y="3"/>
                    <a:pt x="0" y="2"/>
                  </a:cubicBezTo>
                  <a:cubicBezTo>
                    <a:pt x="0" y="1"/>
                    <a:pt x="1" y="0"/>
                    <a:pt x="2" y="0"/>
                  </a:cubicBezTo>
                  <a:cubicBezTo>
                    <a:pt x="40" y="0"/>
                    <a:pt x="40" y="0"/>
                    <a:pt x="40" y="0"/>
                  </a:cubicBezTo>
                  <a:cubicBezTo>
                    <a:pt x="41" y="0"/>
                    <a:pt x="43" y="1"/>
                    <a:pt x="43" y="2"/>
                  </a:cubicBezTo>
                  <a:cubicBezTo>
                    <a:pt x="43" y="3"/>
                    <a:pt x="42" y="3"/>
                    <a:pt x="42" y="4"/>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grpSp>
        <p:nvGrpSpPr>
          <p:cNvPr id="6" name="Group 5"/>
          <p:cNvGrpSpPr/>
          <p:nvPr/>
        </p:nvGrpSpPr>
        <p:grpSpPr>
          <a:xfrm>
            <a:off x="3121373" y="3557568"/>
            <a:ext cx="541985" cy="541985"/>
            <a:chOff x="3121373" y="3557568"/>
            <a:chExt cx="541985" cy="541985"/>
          </a:xfrm>
        </p:grpSpPr>
        <p:sp>
          <p:nvSpPr>
            <p:cNvPr id="38" name="Oval 37"/>
            <p:cNvSpPr/>
            <p:nvPr/>
          </p:nvSpPr>
          <p:spPr>
            <a:xfrm flipH="1">
              <a:off x="3121373" y="3557568"/>
              <a:ext cx="541985" cy="541985"/>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8" name="Freeform 7"/>
            <p:cNvSpPr>
              <a:spLocks noEditPoints="1"/>
            </p:cNvSpPr>
            <p:nvPr/>
          </p:nvSpPr>
          <p:spPr bwMode="auto">
            <a:xfrm>
              <a:off x="3243774" y="3688606"/>
              <a:ext cx="292100" cy="271463"/>
            </a:xfrm>
            <a:custGeom>
              <a:avLst/>
              <a:gdLst>
                <a:gd name="T0" fmla="*/ 42 w 45"/>
                <a:gd name="T1" fmla="*/ 32 h 42"/>
                <a:gd name="T2" fmla="*/ 38 w 45"/>
                <a:gd name="T3" fmla="*/ 29 h 42"/>
                <a:gd name="T4" fmla="*/ 36 w 45"/>
                <a:gd name="T5" fmla="*/ 31 h 42"/>
                <a:gd name="T6" fmla="*/ 42 w 45"/>
                <a:gd name="T7" fmla="*/ 37 h 42"/>
                <a:gd name="T8" fmla="*/ 42 w 45"/>
                <a:gd name="T9" fmla="*/ 39 h 42"/>
                <a:gd name="T10" fmla="*/ 39 w 45"/>
                <a:gd name="T11" fmla="*/ 42 h 42"/>
                <a:gd name="T12" fmla="*/ 37 w 45"/>
                <a:gd name="T13" fmla="*/ 42 h 42"/>
                <a:gd name="T14" fmla="*/ 19 w 45"/>
                <a:gd name="T15" fmla="*/ 24 h 42"/>
                <a:gd name="T16" fmla="*/ 10 w 45"/>
                <a:gd name="T17" fmla="*/ 27 h 42"/>
                <a:gd name="T18" fmla="*/ 0 w 45"/>
                <a:gd name="T19" fmla="*/ 17 h 42"/>
                <a:gd name="T20" fmla="*/ 17 w 45"/>
                <a:gd name="T21" fmla="*/ 0 h 42"/>
                <a:gd name="T22" fmla="*/ 27 w 45"/>
                <a:gd name="T23" fmla="*/ 10 h 42"/>
                <a:gd name="T24" fmla="*/ 24 w 45"/>
                <a:gd name="T25" fmla="*/ 19 h 42"/>
                <a:gd name="T26" fmla="*/ 33 w 45"/>
                <a:gd name="T27" fmla="*/ 29 h 42"/>
                <a:gd name="T28" fmla="*/ 36 w 45"/>
                <a:gd name="T29" fmla="*/ 26 h 42"/>
                <a:gd name="T30" fmla="*/ 33 w 45"/>
                <a:gd name="T31" fmla="*/ 23 h 42"/>
                <a:gd name="T32" fmla="*/ 36 w 45"/>
                <a:gd name="T33" fmla="*/ 20 h 42"/>
                <a:gd name="T34" fmla="*/ 36 w 45"/>
                <a:gd name="T35" fmla="*/ 20 h 42"/>
                <a:gd name="T36" fmla="*/ 45 w 45"/>
                <a:gd name="T37" fmla="*/ 29 h 42"/>
                <a:gd name="T38" fmla="*/ 42 w 45"/>
                <a:gd name="T39" fmla="*/ 32 h 42"/>
                <a:gd name="T40" fmla="*/ 17 w 45"/>
                <a:gd name="T41" fmla="*/ 5 h 42"/>
                <a:gd name="T42" fmla="*/ 12 w 45"/>
                <a:gd name="T43" fmla="*/ 10 h 42"/>
                <a:gd name="T44" fmla="*/ 12 w 45"/>
                <a:gd name="T45" fmla="*/ 12 h 42"/>
                <a:gd name="T46" fmla="*/ 10 w 45"/>
                <a:gd name="T47" fmla="*/ 12 h 42"/>
                <a:gd name="T48" fmla="*/ 5 w 45"/>
                <a:gd name="T49" fmla="*/ 17 h 42"/>
                <a:gd name="T50" fmla="*/ 10 w 45"/>
                <a:gd name="T51" fmla="*/ 22 h 42"/>
                <a:gd name="T52" fmla="*/ 15 w 45"/>
                <a:gd name="T53" fmla="*/ 17 h 42"/>
                <a:gd name="T54" fmla="*/ 15 w 45"/>
                <a:gd name="T55" fmla="*/ 15 h 42"/>
                <a:gd name="T56" fmla="*/ 17 w 45"/>
                <a:gd name="T57" fmla="*/ 15 h 42"/>
                <a:gd name="T58" fmla="*/ 22 w 45"/>
                <a:gd name="T59" fmla="*/ 10 h 42"/>
                <a:gd name="T60" fmla="*/ 17 w 45"/>
                <a:gd name="T6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2">
                  <a:moveTo>
                    <a:pt x="42" y="32"/>
                  </a:moveTo>
                  <a:cubicBezTo>
                    <a:pt x="41" y="32"/>
                    <a:pt x="39" y="29"/>
                    <a:pt x="38" y="29"/>
                  </a:cubicBezTo>
                  <a:cubicBezTo>
                    <a:pt x="36" y="31"/>
                    <a:pt x="36" y="31"/>
                    <a:pt x="36" y="31"/>
                  </a:cubicBezTo>
                  <a:cubicBezTo>
                    <a:pt x="42" y="37"/>
                    <a:pt x="42" y="37"/>
                    <a:pt x="42" y="37"/>
                  </a:cubicBezTo>
                  <a:cubicBezTo>
                    <a:pt x="42" y="38"/>
                    <a:pt x="42" y="38"/>
                    <a:pt x="42" y="39"/>
                  </a:cubicBezTo>
                  <a:cubicBezTo>
                    <a:pt x="42" y="41"/>
                    <a:pt x="41" y="42"/>
                    <a:pt x="39" y="42"/>
                  </a:cubicBezTo>
                  <a:cubicBezTo>
                    <a:pt x="39" y="42"/>
                    <a:pt x="38" y="42"/>
                    <a:pt x="37" y="42"/>
                  </a:cubicBezTo>
                  <a:cubicBezTo>
                    <a:pt x="19" y="24"/>
                    <a:pt x="19" y="24"/>
                    <a:pt x="19" y="24"/>
                  </a:cubicBezTo>
                  <a:cubicBezTo>
                    <a:pt x="17" y="26"/>
                    <a:pt x="13" y="27"/>
                    <a:pt x="10" y="27"/>
                  </a:cubicBezTo>
                  <a:cubicBezTo>
                    <a:pt x="4" y="27"/>
                    <a:pt x="0" y="23"/>
                    <a:pt x="0" y="17"/>
                  </a:cubicBezTo>
                  <a:cubicBezTo>
                    <a:pt x="0" y="8"/>
                    <a:pt x="9" y="0"/>
                    <a:pt x="17" y="0"/>
                  </a:cubicBezTo>
                  <a:cubicBezTo>
                    <a:pt x="23" y="0"/>
                    <a:pt x="27" y="4"/>
                    <a:pt x="27" y="10"/>
                  </a:cubicBezTo>
                  <a:cubicBezTo>
                    <a:pt x="27" y="13"/>
                    <a:pt x="26" y="17"/>
                    <a:pt x="24" y="19"/>
                  </a:cubicBezTo>
                  <a:cubicBezTo>
                    <a:pt x="33" y="29"/>
                    <a:pt x="33" y="29"/>
                    <a:pt x="33" y="29"/>
                  </a:cubicBezTo>
                  <a:cubicBezTo>
                    <a:pt x="36" y="26"/>
                    <a:pt x="36" y="26"/>
                    <a:pt x="36" y="26"/>
                  </a:cubicBezTo>
                  <a:cubicBezTo>
                    <a:pt x="35" y="26"/>
                    <a:pt x="33" y="24"/>
                    <a:pt x="33" y="23"/>
                  </a:cubicBezTo>
                  <a:cubicBezTo>
                    <a:pt x="33" y="22"/>
                    <a:pt x="35" y="20"/>
                    <a:pt x="36" y="20"/>
                  </a:cubicBezTo>
                  <a:cubicBezTo>
                    <a:pt x="36" y="20"/>
                    <a:pt x="36" y="20"/>
                    <a:pt x="36" y="20"/>
                  </a:cubicBezTo>
                  <a:cubicBezTo>
                    <a:pt x="37" y="21"/>
                    <a:pt x="45" y="28"/>
                    <a:pt x="45" y="29"/>
                  </a:cubicBezTo>
                  <a:cubicBezTo>
                    <a:pt x="45" y="29"/>
                    <a:pt x="42" y="32"/>
                    <a:pt x="42" y="32"/>
                  </a:cubicBezTo>
                  <a:close/>
                  <a:moveTo>
                    <a:pt x="17" y="5"/>
                  </a:moveTo>
                  <a:cubicBezTo>
                    <a:pt x="14" y="5"/>
                    <a:pt x="12" y="7"/>
                    <a:pt x="12" y="10"/>
                  </a:cubicBezTo>
                  <a:cubicBezTo>
                    <a:pt x="12" y="11"/>
                    <a:pt x="12" y="12"/>
                    <a:pt x="12" y="12"/>
                  </a:cubicBezTo>
                  <a:cubicBezTo>
                    <a:pt x="12" y="12"/>
                    <a:pt x="11" y="12"/>
                    <a:pt x="10" y="12"/>
                  </a:cubicBezTo>
                  <a:cubicBezTo>
                    <a:pt x="7" y="12"/>
                    <a:pt x="5" y="14"/>
                    <a:pt x="5" y="17"/>
                  </a:cubicBezTo>
                  <a:cubicBezTo>
                    <a:pt x="5" y="20"/>
                    <a:pt x="7" y="22"/>
                    <a:pt x="10" y="22"/>
                  </a:cubicBezTo>
                  <a:cubicBezTo>
                    <a:pt x="13" y="22"/>
                    <a:pt x="15" y="20"/>
                    <a:pt x="15" y="17"/>
                  </a:cubicBezTo>
                  <a:cubicBezTo>
                    <a:pt x="15" y="16"/>
                    <a:pt x="15" y="15"/>
                    <a:pt x="15" y="15"/>
                  </a:cubicBezTo>
                  <a:cubicBezTo>
                    <a:pt x="15" y="15"/>
                    <a:pt x="16" y="15"/>
                    <a:pt x="17" y="15"/>
                  </a:cubicBezTo>
                  <a:cubicBezTo>
                    <a:pt x="20" y="15"/>
                    <a:pt x="22" y="13"/>
                    <a:pt x="22" y="10"/>
                  </a:cubicBezTo>
                  <a:cubicBezTo>
                    <a:pt x="22" y="7"/>
                    <a:pt x="20" y="5"/>
                    <a:pt x="17" y="5"/>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grpSp>
        <p:nvGrpSpPr>
          <p:cNvPr id="3" name="Group 2"/>
          <p:cNvGrpSpPr/>
          <p:nvPr/>
        </p:nvGrpSpPr>
        <p:grpSpPr>
          <a:xfrm>
            <a:off x="5537964" y="2206768"/>
            <a:ext cx="541985" cy="541985"/>
            <a:chOff x="5537964" y="2206768"/>
            <a:chExt cx="541985" cy="541985"/>
          </a:xfrm>
        </p:grpSpPr>
        <p:sp>
          <p:nvSpPr>
            <p:cNvPr id="61" name="Oval 60"/>
            <p:cNvSpPr/>
            <p:nvPr/>
          </p:nvSpPr>
          <p:spPr>
            <a:xfrm>
              <a:off x="5537964" y="2206768"/>
              <a:ext cx="541985" cy="541985"/>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9" name="Freeform 8"/>
            <p:cNvSpPr>
              <a:spLocks noEditPoints="1"/>
            </p:cNvSpPr>
            <p:nvPr/>
          </p:nvSpPr>
          <p:spPr bwMode="auto">
            <a:xfrm>
              <a:off x="5672397" y="2333665"/>
              <a:ext cx="285750" cy="277813"/>
            </a:xfrm>
            <a:custGeom>
              <a:avLst/>
              <a:gdLst>
                <a:gd name="T0" fmla="*/ 43 w 44"/>
                <a:gd name="T1" fmla="*/ 22 h 43"/>
                <a:gd name="T2" fmla="*/ 43 w 44"/>
                <a:gd name="T3" fmla="*/ 22 h 43"/>
                <a:gd name="T4" fmla="*/ 38 w 44"/>
                <a:gd name="T5" fmla="*/ 19 h 43"/>
                <a:gd name="T6" fmla="*/ 31 w 44"/>
                <a:gd name="T7" fmla="*/ 23 h 43"/>
                <a:gd name="T8" fmla="*/ 30 w 44"/>
                <a:gd name="T9" fmla="*/ 24 h 43"/>
                <a:gd name="T10" fmla="*/ 30 w 44"/>
                <a:gd name="T11" fmla="*/ 25 h 43"/>
                <a:gd name="T12" fmla="*/ 29 w 44"/>
                <a:gd name="T13" fmla="*/ 24 h 43"/>
                <a:gd name="T14" fmla="*/ 28 w 44"/>
                <a:gd name="T15" fmla="*/ 23 h 43"/>
                <a:gd name="T16" fmla="*/ 22 w 44"/>
                <a:gd name="T17" fmla="*/ 19 h 43"/>
                <a:gd name="T18" fmla="*/ 16 w 44"/>
                <a:gd name="T19" fmla="*/ 23 h 43"/>
                <a:gd name="T20" fmla="*/ 15 w 44"/>
                <a:gd name="T21" fmla="*/ 24 h 43"/>
                <a:gd name="T22" fmla="*/ 14 w 44"/>
                <a:gd name="T23" fmla="*/ 25 h 43"/>
                <a:gd name="T24" fmla="*/ 13 w 44"/>
                <a:gd name="T25" fmla="*/ 24 h 43"/>
                <a:gd name="T26" fmla="*/ 13 w 44"/>
                <a:gd name="T27" fmla="*/ 23 h 43"/>
                <a:gd name="T28" fmla="*/ 6 w 44"/>
                <a:gd name="T29" fmla="*/ 19 h 43"/>
                <a:gd name="T30" fmla="*/ 1 w 44"/>
                <a:gd name="T31" fmla="*/ 22 h 43"/>
                <a:gd name="T32" fmla="*/ 1 w 44"/>
                <a:gd name="T33" fmla="*/ 22 h 43"/>
                <a:gd name="T34" fmla="*/ 0 w 44"/>
                <a:gd name="T35" fmla="*/ 21 h 43"/>
                <a:gd name="T36" fmla="*/ 0 w 44"/>
                <a:gd name="T37" fmla="*/ 21 h 43"/>
                <a:gd name="T38" fmla="*/ 22 w 44"/>
                <a:gd name="T39" fmla="*/ 5 h 43"/>
                <a:gd name="T40" fmla="*/ 44 w 44"/>
                <a:gd name="T41" fmla="*/ 21 h 43"/>
                <a:gd name="T42" fmla="*/ 44 w 44"/>
                <a:gd name="T43" fmla="*/ 21 h 43"/>
                <a:gd name="T44" fmla="*/ 43 w 44"/>
                <a:gd name="T45" fmla="*/ 22 h 43"/>
                <a:gd name="T46" fmla="*/ 24 w 44"/>
                <a:gd name="T47" fmla="*/ 36 h 43"/>
                <a:gd name="T48" fmla="*/ 17 w 44"/>
                <a:gd name="T49" fmla="*/ 43 h 43"/>
                <a:gd name="T50" fmla="*/ 10 w 44"/>
                <a:gd name="T51" fmla="*/ 36 h 43"/>
                <a:gd name="T52" fmla="*/ 12 w 44"/>
                <a:gd name="T53" fmla="*/ 34 h 43"/>
                <a:gd name="T54" fmla="*/ 13 w 44"/>
                <a:gd name="T55" fmla="*/ 36 h 43"/>
                <a:gd name="T56" fmla="*/ 17 w 44"/>
                <a:gd name="T57" fmla="*/ 39 h 43"/>
                <a:gd name="T58" fmla="*/ 20 w 44"/>
                <a:gd name="T59" fmla="*/ 36 h 43"/>
                <a:gd name="T60" fmla="*/ 20 w 44"/>
                <a:gd name="T61" fmla="*/ 20 h 43"/>
                <a:gd name="T62" fmla="*/ 22 w 44"/>
                <a:gd name="T63" fmla="*/ 20 h 43"/>
                <a:gd name="T64" fmla="*/ 24 w 44"/>
                <a:gd name="T65" fmla="*/ 20 h 43"/>
                <a:gd name="T66" fmla="*/ 24 w 44"/>
                <a:gd name="T67" fmla="*/ 36 h 43"/>
                <a:gd name="T68" fmla="*/ 24 w 44"/>
                <a:gd name="T69" fmla="*/ 4 h 43"/>
                <a:gd name="T70" fmla="*/ 22 w 44"/>
                <a:gd name="T71" fmla="*/ 4 h 43"/>
                <a:gd name="T72" fmla="*/ 20 w 44"/>
                <a:gd name="T73" fmla="*/ 4 h 43"/>
                <a:gd name="T74" fmla="*/ 20 w 44"/>
                <a:gd name="T75" fmla="*/ 2 h 43"/>
                <a:gd name="T76" fmla="*/ 22 w 44"/>
                <a:gd name="T77" fmla="*/ 0 h 43"/>
                <a:gd name="T78" fmla="*/ 24 w 44"/>
                <a:gd name="T79" fmla="*/ 2 h 43"/>
                <a:gd name="T80" fmla="*/ 24 w 44"/>
                <a:gd name="T81"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43">
                  <a:moveTo>
                    <a:pt x="43" y="22"/>
                  </a:moveTo>
                  <a:cubicBezTo>
                    <a:pt x="43" y="22"/>
                    <a:pt x="43" y="22"/>
                    <a:pt x="43" y="22"/>
                  </a:cubicBezTo>
                  <a:cubicBezTo>
                    <a:pt x="41" y="20"/>
                    <a:pt x="40" y="19"/>
                    <a:pt x="38" y="19"/>
                  </a:cubicBezTo>
                  <a:cubicBezTo>
                    <a:pt x="35" y="19"/>
                    <a:pt x="33" y="21"/>
                    <a:pt x="31" y="23"/>
                  </a:cubicBezTo>
                  <a:cubicBezTo>
                    <a:pt x="31" y="23"/>
                    <a:pt x="31" y="24"/>
                    <a:pt x="30" y="24"/>
                  </a:cubicBezTo>
                  <a:cubicBezTo>
                    <a:pt x="30" y="25"/>
                    <a:pt x="30" y="25"/>
                    <a:pt x="30" y="25"/>
                  </a:cubicBezTo>
                  <a:cubicBezTo>
                    <a:pt x="29" y="25"/>
                    <a:pt x="29" y="25"/>
                    <a:pt x="29" y="24"/>
                  </a:cubicBezTo>
                  <a:cubicBezTo>
                    <a:pt x="29" y="24"/>
                    <a:pt x="28" y="23"/>
                    <a:pt x="28" y="23"/>
                  </a:cubicBezTo>
                  <a:cubicBezTo>
                    <a:pt x="27" y="21"/>
                    <a:pt x="24" y="19"/>
                    <a:pt x="22" y="19"/>
                  </a:cubicBezTo>
                  <a:cubicBezTo>
                    <a:pt x="19" y="19"/>
                    <a:pt x="17" y="21"/>
                    <a:pt x="16" y="23"/>
                  </a:cubicBezTo>
                  <a:cubicBezTo>
                    <a:pt x="15" y="23"/>
                    <a:pt x="15" y="24"/>
                    <a:pt x="15" y="24"/>
                  </a:cubicBezTo>
                  <a:cubicBezTo>
                    <a:pt x="15" y="25"/>
                    <a:pt x="15" y="25"/>
                    <a:pt x="14" y="25"/>
                  </a:cubicBezTo>
                  <a:cubicBezTo>
                    <a:pt x="14" y="25"/>
                    <a:pt x="14" y="25"/>
                    <a:pt x="13" y="24"/>
                  </a:cubicBezTo>
                  <a:cubicBezTo>
                    <a:pt x="13" y="24"/>
                    <a:pt x="13" y="23"/>
                    <a:pt x="13" y="23"/>
                  </a:cubicBezTo>
                  <a:cubicBezTo>
                    <a:pt x="11" y="21"/>
                    <a:pt x="9" y="19"/>
                    <a:pt x="6" y="19"/>
                  </a:cubicBezTo>
                  <a:cubicBezTo>
                    <a:pt x="4" y="19"/>
                    <a:pt x="3" y="20"/>
                    <a:pt x="1" y="22"/>
                  </a:cubicBezTo>
                  <a:cubicBezTo>
                    <a:pt x="1" y="22"/>
                    <a:pt x="1" y="22"/>
                    <a:pt x="1" y="22"/>
                  </a:cubicBezTo>
                  <a:cubicBezTo>
                    <a:pt x="0" y="22"/>
                    <a:pt x="0" y="22"/>
                    <a:pt x="0" y="21"/>
                  </a:cubicBezTo>
                  <a:cubicBezTo>
                    <a:pt x="0" y="21"/>
                    <a:pt x="0" y="21"/>
                    <a:pt x="0" y="21"/>
                  </a:cubicBezTo>
                  <a:cubicBezTo>
                    <a:pt x="2" y="11"/>
                    <a:pt x="12" y="5"/>
                    <a:pt x="22" y="5"/>
                  </a:cubicBezTo>
                  <a:cubicBezTo>
                    <a:pt x="32" y="5"/>
                    <a:pt x="42" y="11"/>
                    <a:pt x="44" y="21"/>
                  </a:cubicBezTo>
                  <a:cubicBezTo>
                    <a:pt x="44" y="21"/>
                    <a:pt x="44" y="21"/>
                    <a:pt x="44" y="21"/>
                  </a:cubicBezTo>
                  <a:cubicBezTo>
                    <a:pt x="44" y="22"/>
                    <a:pt x="44" y="22"/>
                    <a:pt x="43" y="22"/>
                  </a:cubicBezTo>
                  <a:close/>
                  <a:moveTo>
                    <a:pt x="24" y="36"/>
                  </a:moveTo>
                  <a:cubicBezTo>
                    <a:pt x="24" y="40"/>
                    <a:pt x="21" y="43"/>
                    <a:pt x="17" y="43"/>
                  </a:cubicBezTo>
                  <a:cubicBezTo>
                    <a:pt x="13" y="43"/>
                    <a:pt x="10" y="40"/>
                    <a:pt x="10" y="36"/>
                  </a:cubicBezTo>
                  <a:cubicBezTo>
                    <a:pt x="10" y="35"/>
                    <a:pt x="11" y="34"/>
                    <a:pt x="12" y="34"/>
                  </a:cubicBezTo>
                  <a:cubicBezTo>
                    <a:pt x="13" y="34"/>
                    <a:pt x="13" y="35"/>
                    <a:pt x="13" y="36"/>
                  </a:cubicBezTo>
                  <a:cubicBezTo>
                    <a:pt x="13" y="38"/>
                    <a:pt x="15" y="39"/>
                    <a:pt x="17" y="39"/>
                  </a:cubicBezTo>
                  <a:cubicBezTo>
                    <a:pt x="19" y="39"/>
                    <a:pt x="20" y="38"/>
                    <a:pt x="20" y="36"/>
                  </a:cubicBezTo>
                  <a:cubicBezTo>
                    <a:pt x="20" y="20"/>
                    <a:pt x="20" y="20"/>
                    <a:pt x="20" y="20"/>
                  </a:cubicBezTo>
                  <a:cubicBezTo>
                    <a:pt x="21" y="20"/>
                    <a:pt x="21" y="20"/>
                    <a:pt x="22" y="20"/>
                  </a:cubicBezTo>
                  <a:cubicBezTo>
                    <a:pt x="23" y="20"/>
                    <a:pt x="23" y="20"/>
                    <a:pt x="24" y="20"/>
                  </a:cubicBezTo>
                  <a:lnTo>
                    <a:pt x="24" y="36"/>
                  </a:lnTo>
                  <a:close/>
                  <a:moveTo>
                    <a:pt x="24" y="4"/>
                  </a:moveTo>
                  <a:cubicBezTo>
                    <a:pt x="23" y="4"/>
                    <a:pt x="23" y="4"/>
                    <a:pt x="22" y="4"/>
                  </a:cubicBezTo>
                  <a:cubicBezTo>
                    <a:pt x="21" y="4"/>
                    <a:pt x="21" y="4"/>
                    <a:pt x="20" y="4"/>
                  </a:cubicBezTo>
                  <a:cubicBezTo>
                    <a:pt x="20" y="2"/>
                    <a:pt x="20" y="2"/>
                    <a:pt x="20" y="2"/>
                  </a:cubicBezTo>
                  <a:cubicBezTo>
                    <a:pt x="20" y="1"/>
                    <a:pt x="21" y="0"/>
                    <a:pt x="22" y="0"/>
                  </a:cubicBezTo>
                  <a:cubicBezTo>
                    <a:pt x="23" y="0"/>
                    <a:pt x="24" y="1"/>
                    <a:pt x="24" y="2"/>
                  </a:cubicBezTo>
                  <a:lnTo>
                    <a:pt x="24" y="4"/>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grpSp>
        <p:nvGrpSpPr>
          <p:cNvPr id="7" name="Group 6"/>
          <p:cNvGrpSpPr/>
          <p:nvPr/>
        </p:nvGrpSpPr>
        <p:grpSpPr>
          <a:xfrm>
            <a:off x="5537964" y="3553346"/>
            <a:ext cx="541985" cy="541985"/>
            <a:chOff x="5537964" y="3553346"/>
            <a:chExt cx="541985" cy="541985"/>
          </a:xfrm>
        </p:grpSpPr>
        <p:sp>
          <p:nvSpPr>
            <p:cNvPr id="52" name="Oval 51"/>
            <p:cNvSpPr/>
            <p:nvPr/>
          </p:nvSpPr>
          <p:spPr>
            <a:xfrm>
              <a:off x="5537964" y="3553346"/>
              <a:ext cx="541985" cy="541985"/>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0" name="Freeform 9"/>
            <p:cNvSpPr/>
            <p:nvPr/>
          </p:nvSpPr>
          <p:spPr bwMode="auto">
            <a:xfrm>
              <a:off x="5651500" y="3685188"/>
              <a:ext cx="292100" cy="247650"/>
            </a:xfrm>
            <a:custGeom>
              <a:avLst/>
              <a:gdLst>
                <a:gd name="T0" fmla="*/ 45 w 45"/>
                <a:gd name="T1" fmla="*/ 19 h 38"/>
                <a:gd name="T2" fmla="*/ 43 w 45"/>
                <a:gd name="T3" fmla="*/ 21 h 38"/>
                <a:gd name="T4" fmla="*/ 41 w 45"/>
                <a:gd name="T5" fmla="*/ 21 h 38"/>
                <a:gd name="T6" fmla="*/ 40 w 45"/>
                <a:gd name="T7" fmla="*/ 19 h 38"/>
                <a:gd name="T8" fmla="*/ 40 w 45"/>
                <a:gd name="T9" fmla="*/ 12 h 38"/>
                <a:gd name="T10" fmla="*/ 33 w 45"/>
                <a:gd name="T11" fmla="*/ 6 h 38"/>
                <a:gd name="T12" fmla="*/ 26 w 45"/>
                <a:gd name="T13" fmla="*/ 12 h 38"/>
                <a:gd name="T14" fmla="*/ 26 w 45"/>
                <a:gd name="T15" fmla="*/ 18 h 38"/>
                <a:gd name="T16" fmla="*/ 29 w 45"/>
                <a:gd name="T17" fmla="*/ 18 h 38"/>
                <a:gd name="T18" fmla="*/ 31 w 45"/>
                <a:gd name="T19" fmla="*/ 20 h 38"/>
                <a:gd name="T20" fmla="*/ 31 w 45"/>
                <a:gd name="T21" fmla="*/ 36 h 38"/>
                <a:gd name="T22" fmla="*/ 29 w 45"/>
                <a:gd name="T23" fmla="*/ 38 h 38"/>
                <a:gd name="T24" fmla="*/ 3 w 45"/>
                <a:gd name="T25" fmla="*/ 38 h 38"/>
                <a:gd name="T26" fmla="*/ 0 w 45"/>
                <a:gd name="T27" fmla="*/ 36 h 38"/>
                <a:gd name="T28" fmla="*/ 0 w 45"/>
                <a:gd name="T29" fmla="*/ 20 h 38"/>
                <a:gd name="T30" fmla="*/ 3 w 45"/>
                <a:gd name="T31" fmla="*/ 18 h 38"/>
                <a:gd name="T32" fmla="*/ 21 w 45"/>
                <a:gd name="T33" fmla="*/ 18 h 38"/>
                <a:gd name="T34" fmla="*/ 21 w 45"/>
                <a:gd name="T35" fmla="*/ 12 h 38"/>
                <a:gd name="T36" fmla="*/ 33 w 45"/>
                <a:gd name="T37" fmla="*/ 0 h 38"/>
                <a:gd name="T38" fmla="*/ 45 w 45"/>
                <a:gd name="T39" fmla="*/ 12 h 38"/>
                <a:gd name="T40" fmla="*/ 45 w 45"/>
                <a:gd name="T4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38">
                  <a:moveTo>
                    <a:pt x="45" y="19"/>
                  </a:moveTo>
                  <a:cubicBezTo>
                    <a:pt x="45" y="20"/>
                    <a:pt x="44" y="21"/>
                    <a:pt x="43" y="21"/>
                  </a:cubicBezTo>
                  <a:cubicBezTo>
                    <a:pt x="41" y="21"/>
                    <a:pt x="41" y="21"/>
                    <a:pt x="41" y="21"/>
                  </a:cubicBezTo>
                  <a:cubicBezTo>
                    <a:pt x="41" y="21"/>
                    <a:pt x="40" y="20"/>
                    <a:pt x="40" y="19"/>
                  </a:cubicBezTo>
                  <a:cubicBezTo>
                    <a:pt x="40" y="12"/>
                    <a:pt x="40" y="12"/>
                    <a:pt x="40" y="12"/>
                  </a:cubicBezTo>
                  <a:cubicBezTo>
                    <a:pt x="40" y="9"/>
                    <a:pt x="37" y="6"/>
                    <a:pt x="33" y="6"/>
                  </a:cubicBezTo>
                  <a:cubicBezTo>
                    <a:pt x="29" y="6"/>
                    <a:pt x="26" y="9"/>
                    <a:pt x="26" y="12"/>
                  </a:cubicBezTo>
                  <a:cubicBezTo>
                    <a:pt x="26" y="18"/>
                    <a:pt x="26" y="18"/>
                    <a:pt x="26" y="18"/>
                  </a:cubicBezTo>
                  <a:cubicBezTo>
                    <a:pt x="29" y="18"/>
                    <a:pt x="29" y="18"/>
                    <a:pt x="29" y="18"/>
                  </a:cubicBezTo>
                  <a:cubicBezTo>
                    <a:pt x="30" y="18"/>
                    <a:pt x="31" y="19"/>
                    <a:pt x="31" y="20"/>
                  </a:cubicBezTo>
                  <a:cubicBezTo>
                    <a:pt x="31" y="36"/>
                    <a:pt x="31" y="36"/>
                    <a:pt x="31" y="36"/>
                  </a:cubicBezTo>
                  <a:cubicBezTo>
                    <a:pt x="31" y="37"/>
                    <a:pt x="30" y="38"/>
                    <a:pt x="29" y="38"/>
                  </a:cubicBezTo>
                  <a:cubicBezTo>
                    <a:pt x="3" y="38"/>
                    <a:pt x="3" y="38"/>
                    <a:pt x="3" y="38"/>
                  </a:cubicBezTo>
                  <a:cubicBezTo>
                    <a:pt x="1" y="38"/>
                    <a:pt x="0" y="37"/>
                    <a:pt x="0" y="36"/>
                  </a:cubicBezTo>
                  <a:cubicBezTo>
                    <a:pt x="0" y="20"/>
                    <a:pt x="0" y="20"/>
                    <a:pt x="0" y="20"/>
                  </a:cubicBezTo>
                  <a:cubicBezTo>
                    <a:pt x="0" y="19"/>
                    <a:pt x="1" y="18"/>
                    <a:pt x="3" y="18"/>
                  </a:cubicBezTo>
                  <a:cubicBezTo>
                    <a:pt x="21" y="18"/>
                    <a:pt x="21" y="18"/>
                    <a:pt x="21" y="18"/>
                  </a:cubicBezTo>
                  <a:cubicBezTo>
                    <a:pt x="21" y="12"/>
                    <a:pt x="21" y="12"/>
                    <a:pt x="21" y="12"/>
                  </a:cubicBezTo>
                  <a:cubicBezTo>
                    <a:pt x="21" y="6"/>
                    <a:pt x="26" y="0"/>
                    <a:pt x="33" y="0"/>
                  </a:cubicBezTo>
                  <a:cubicBezTo>
                    <a:pt x="40" y="0"/>
                    <a:pt x="45" y="6"/>
                    <a:pt x="45" y="12"/>
                  </a:cubicBezTo>
                  <a:lnTo>
                    <a:pt x="45" y="19"/>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sp>
        <p:nvSpPr>
          <p:cNvPr id="47" name="Rectangle 46"/>
          <p:cNvSpPr/>
          <p:nvPr/>
        </p:nvSpPr>
        <p:spPr>
          <a:xfrm flipH="1">
            <a:off x="899592" y="1855892"/>
            <a:ext cx="1711721" cy="55751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48" name="Rectangle 47"/>
          <p:cNvSpPr/>
          <p:nvPr/>
        </p:nvSpPr>
        <p:spPr>
          <a:xfrm flipH="1">
            <a:off x="899592" y="2539868"/>
            <a:ext cx="1711721" cy="55751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66" name="Rectangle 24"/>
          <p:cNvSpPr/>
          <p:nvPr/>
        </p:nvSpPr>
        <p:spPr bwMode="auto">
          <a:xfrm>
            <a:off x="995491" y="1938518"/>
            <a:ext cx="1545045" cy="40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14000"/>
              </a:lnSpc>
            </a:pPr>
            <a:r>
              <a:rPr lang="zh-CN" altLang="en-US" sz="900" dirty="0">
                <a:solidFill>
                  <a:schemeClr val="bg1"/>
                </a:solidFill>
                <a:latin typeface="+mn-ea"/>
                <a:cs typeface="Lato Light" charset="0"/>
                <a:sym typeface="Lato Light" charset="0"/>
              </a:rPr>
              <a:t>此处添加详细文本描述，建议与标题相关并符合整体语言风格，语言描述尽量</a:t>
            </a:r>
            <a:endParaRPr lang="en-US" sz="900" dirty="0">
              <a:solidFill>
                <a:schemeClr val="bg1"/>
              </a:solidFill>
              <a:latin typeface="+mn-ea"/>
              <a:cs typeface="Lato Light" charset="0"/>
              <a:sym typeface="Lato Light" charset="0"/>
            </a:endParaRPr>
          </a:p>
        </p:txBody>
      </p:sp>
      <p:sp>
        <p:nvSpPr>
          <p:cNvPr id="158" name="Rectangle 24"/>
          <p:cNvSpPr/>
          <p:nvPr/>
        </p:nvSpPr>
        <p:spPr bwMode="auto">
          <a:xfrm>
            <a:off x="995491" y="2626558"/>
            <a:ext cx="1545045" cy="40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14000"/>
              </a:lnSpc>
            </a:pPr>
            <a:r>
              <a:rPr lang="zh-CN" altLang="en-US" sz="900" dirty="0">
                <a:solidFill>
                  <a:schemeClr val="bg1"/>
                </a:solidFill>
                <a:latin typeface="+mn-ea"/>
                <a:cs typeface="Lato Light" charset="0"/>
                <a:sym typeface="Lato Light" charset="0"/>
              </a:rPr>
              <a:t>此处添加详细文本描述，建议与标题相关并符合整体语言风格，语言描述尽量</a:t>
            </a:r>
            <a:endParaRPr lang="en-US" sz="900" dirty="0">
              <a:solidFill>
                <a:schemeClr val="bg1"/>
              </a:solidFill>
              <a:latin typeface="+mn-ea"/>
              <a:cs typeface="Lato Light" charset="0"/>
              <a:sym typeface="Lato Light" charset="0"/>
            </a:endParaRPr>
          </a:p>
        </p:txBody>
      </p:sp>
      <p:sp>
        <p:nvSpPr>
          <p:cNvPr id="159" name="Rectangle 158"/>
          <p:cNvSpPr/>
          <p:nvPr/>
        </p:nvSpPr>
        <p:spPr>
          <a:xfrm flipH="1">
            <a:off x="899592" y="3206990"/>
            <a:ext cx="1711721" cy="55751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160" name="Rectangle 159"/>
          <p:cNvSpPr/>
          <p:nvPr/>
        </p:nvSpPr>
        <p:spPr>
          <a:xfrm flipH="1">
            <a:off x="899592" y="3890966"/>
            <a:ext cx="1711721" cy="55751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161" name="Rectangle 24"/>
          <p:cNvSpPr/>
          <p:nvPr/>
        </p:nvSpPr>
        <p:spPr bwMode="auto">
          <a:xfrm>
            <a:off x="995491" y="3289616"/>
            <a:ext cx="1545045" cy="40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14000"/>
              </a:lnSpc>
            </a:pPr>
            <a:r>
              <a:rPr lang="zh-CN" altLang="en-US" sz="900" dirty="0">
                <a:solidFill>
                  <a:schemeClr val="bg1"/>
                </a:solidFill>
                <a:latin typeface="+mn-ea"/>
                <a:cs typeface="Lato Light" charset="0"/>
                <a:sym typeface="Lato Light" charset="0"/>
              </a:rPr>
              <a:t>此处添加详细文本描述，建议与标题相关并符合整体语言风格，语言描述尽量</a:t>
            </a:r>
            <a:endParaRPr lang="en-US" sz="900" dirty="0">
              <a:solidFill>
                <a:schemeClr val="bg1"/>
              </a:solidFill>
              <a:latin typeface="+mn-ea"/>
              <a:cs typeface="Lato Light" charset="0"/>
              <a:sym typeface="Lato Light" charset="0"/>
            </a:endParaRPr>
          </a:p>
        </p:txBody>
      </p:sp>
      <p:sp>
        <p:nvSpPr>
          <p:cNvPr id="162" name="Rectangle 24"/>
          <p:cNvSpPr/>
          <p:nvPr/>
        </p:nvSpPr>
        <p:spPr bwMode="auto">
          <a:xfrm>
            <a:off x="995491" y="3977656"/>
            <a:ext cx="1545045" cy="40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14000"/>
              </a:lnSpc>
            </a:pPr>
            <a:r>
              <a:rPr lang="zh-CN" altLang="en-US" sz="900" dirty="0">
                <a:solidFill>
                  <a:schemeClr val="bg1"/>
                </a:solidFill>
                <a:latin typeface="+mn-ea"/>
                <a:cs typeface="Lato Light" charset="0"/>
                <a:sym typeface="Lato Light" charset="0"/>
              </a:rPr>
              <a:t>此处添加详细文本描述，建议与标题相关并符合整体语言风格，语言描述尽量</a:t>
            </a:r>
            <a:endParaRPr lang="en-US" sz="900" dirty="0">
              <a:solidFill>
                <a:schemeClr val="bg1"/>
              </a:solidFill>
              <a:latin typeface="+mn-ea"/>
              <a:cs typeface="Lato Light" charset="0"/>
              <a:sym typeface="Lato Light" charset="0"/>
            </a:endParaRPr>
          </a:p>
        </p:txBody>
      </p:sp>
      <p:sp>
        <p:nvSpPr>
          <p:cNvPr id="171" name="Rectangle 170"/>
          <p:cNvSpPr/>
          <p:nvPr/>
        </p:nvSpPr>
        <p:spPr>
          <a:xfrm flipH="1">
            <a:off x="6549026" y="1855892"/>
            <a:ext cx="1711721" cy="55751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172" name="Rectangle 171"/>
          <p:cNvSpPr/>
          <p:nvPr/>
        </p:nvSpPr>
        <p:spPr>
          <a:xfrm flipH="1">
            <a:off x="6549026" y="2539868"/>
            <a:ext cx="1711721" cy="55751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173" name="Rectangle 24"/>
          <p:cNvSpPr/>
          <p:nvPr/>
        </p:nvSpPr>
        <p:spPr bwMode="auto">
          <a:xfrm>
            <a:off x="6644925" y="1938518"/>
            <a:ext cx="1545045" cy="40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14000"/>
              </a:lnSpc>
            </a:pPr>
            <a:r>
              <a:rPr lang="zh-CN" altLang="en-US" sz="900" dirty="0">
                <a:solidFill>
                  <a:schemeClr val="bg1"/>
                </a:solidFill>
                <a:latin typeface="+mn-ea"/>
                <a:cs typeface="Lato Light" charset="0"/>
                <a:sym typeface="Lato Light" charset="0"/>
              </a:rPr>
              <a:t>此处添加详细文本描述，建议与标题相关并符合整体语言风格，语言描述尽量</a:t>
            </a:r>
            <a:endParaRPr lang="en-US" sz="900" dirty="0">
              <a:solidFill>
                <a:schemeClr val="bg1"/>
              </a:solidFill>
              <a:latin typeface="+mn-ea"/>
              <a:cs typeface="Lato Light" charset="0"/>
              <a:sym typeface="Lato Light" charset="0"/>
            </a:endParaRPr>
          </a:p>
        </p:txBody>
      </p:sp>
      <p:sp>
        <p:nvSpPr>
          <p:cNvPr id="174" name="Rectangle 24"/>
          <p:cNvSpPr/>
          <p:nvPr/>
        </p:nvSpPr>
        <p:spPr bwMode="auto">
          <a:xfrm>
            <a:off x="6644925" y="2626558"/>
            <a:ext cx="1545045" cy="40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14000"/>
              </a:lnSpc>
            </a:pPr>
            <a:r>
              <a:rPr lang="zh-CN" altLang="en-US" sz="900" dirty="0">
                <a:solidFill>
                  <a:schemeClr val="bg1"/>
                </a:solidFill>
                <a:latin typeface="+mn-ea"/>
                <a:cs typeface="Lato Light" charset="0"/>
                <a:sym typeface="Lato Light" charset="0"/>
              </a:rPr>
              <a:t>此处添加详细文本描述，建议与标题相关并符合整体语言风格，语言描述尽量</a:t>
            </a:r>
            <a:endParaRPr lang="en-US" sz="900" dirty="0">
              <a:solidFill>
                <a:schemeClr val="bg1"/>
              </a:solidFill>
              <a:latin typeface="+mn-ea"/>
              <a:cs typeface="Lato Light" charset="0"/>
              <a:sym typeface="Lato Light" charset="0"/>
            </a:endParaRPr>
          </a:p>
        </p:txBody>
      </p:sp>
      <p:sp>
        <p:nvSpPr>
          <p:cNvPr id="175" name="Rectangle 174"/>
          <p:cNvSpPr/>
          <p:nvPr/>
        </p:nvSpPr>
        <p:spPr>
          <a:xfrm flipH="1">
            <a:off x="6549026" y="3206990"/>
            <a:ext cx="1711721" cy="55751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176" name="Rectangle 175"/>
          <p:cNvSpPr/>
          <p:nvPr/>
        </p:nvSpPr>
        <p:spPr>
          <a:xfrm flipH="1">
            <a:off x="6549026" y="3890966"/>
            <a:ext cx="1711721" cy="55751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177" name="Rectangle 24"/>
          <p:cNvSpPr/>
          <p:nvPr/>
        </p:nvSpPr>
        <p:spPr bwMode="auto">
          <a:xfrm>
            <a:off x="6644925" y="3289616"/>
            <a:ext cx="1545045" cy="40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14000"/>
              </a:lnSpc>
            </a:pPr>
            <a:r>
              <a:rPr lang="zh-CN" altLang="en-US" sz="900" dirty="0">
                <a:solidFill>
                  <a:schemeClr val="bg1"/>
                </a:solidFill>
                <a:latin typeface="+mn-ea"/>
                <a:cs typeface="Lato Light" charset="0"/>
                <a:sym typeface="Lato Light" charset="0"/>
              </a:rPr>
              <a:t>此处添加详细文本描述，建议与标题相关并符合整体语言风格，语言描述尽量</a:t>
            </a:r>
            <a:endParaRPr lang="en-US" sz="900" dirty="0">
              <a:solidFill>
                <a:schemeClr val="bg1"/>
              </a:solidFill>
              <a:latin typeface="+mn-ea"/>
              <a:cs typeface="Lato Light" charset="0"/>
              <a:sym typeface="Lato Light" charset="0"/>
            </a:endParaRPr>
          </a:p>
        </p:txBody>
      </p:sp>
      <p:sp>
        <p:nvSpPr>
          <p:cNvPr id="178" name="Rectangle 24"/>
          <p:cNvSpPr/>
          <p:nvPr/>
        </p:nvSpPr>
        <p:spPr bwMode="auto">
          <a:xfrm>
            <a:off x="6644925" y="3977656"/>
            <a:ext cx="1545045" cy="40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14000"/>
              </a:lnSpc>
            </a:pPr>
            <a:r>
              <a:rPr lang="zh-CN" altLang="en-US" sz="900" dirty="0">
                <a:solidFill>
                  <a:schemeClr val="bg1"/>
                </a:solidFill>
                <a:latin typeface="+mn-ea"/>
                <a:cs typeface="Lato Light" charset="0"/>
                <a:sym typeface="Lato Light" charset="0"/>
              </a:rPr>
              <a:t>此处添加详细文本描述，建议与标题相关并符合整体语言风格，语言描述尽量</a:t>
            </a:r>
            <a:endParaRPr lang="en-US" sz="900" dirty="0">
              <a:solidFill>
                <a:schemeClr val="bg1"/>
              </a:solidFill>
              <a:latin typeface="+mn-ea"/>
              <a:cs typeface="Lato Light" charset="0"/>
              <a:sym typeface="Lato Light" charset="0"/>
            </a:endParaRPr>
          </a:p>
        </p:txBody>
      </p:sp>
      <p:sp>
        <p:nvSpPr>
          <p:cNvPr id="15" name="Isosceles Triangle 14"/>
          <p:cNvSpPr/>
          <p:nvPr/>
        </p:nvSpPr>
        <p:spPr bwMode="auto">
          <a:xfrm rot="10800000">
            <a:off x="3051932" y="1505377"/>
            <a:ext cx="3132400" cy="946454"/>
          </a:xfrm>
          <a:prstGeom prst="triangle">
            <a:avLst/>
          </a:prstGeom>
          <a:blipFill dpi="0" rotWithShape="0">
            <a:blip r:embed="rId2" cstate="print"/>
            <a:srcRect/>
            <a:stretch>
              <a:fillRect l="-6644" t="-47101" r="-10242" b="-2304"/>
            </a:stretch>
          </a:bli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53" name="TextBox 52"/>
          <p:cNvSpPr txBox="1"/>
          <p:nvPr/>
        </p:nvSpPr>
        <p:spPr>
          <a:xfrm>
            <a:off x="647486" y="424921"/>
            <a:ext cx="1807879" cy="346239"/>
          </a:xfrm>
          <a:prstGeom prst="rect">
            <a:avLst/>
          </a:prstGeom>
          <a:noFill/>
        </p:spPr>
        <p:txBody>
          <a:bodyPr wrap="square" lIns="68571" tIns="34285" rIns="68571" bIns="34285" rtlCol="0">
            <a:spAutoFit/>
          </a:bodyPr>
          <a:lstStyle>
            <a:defPPr>
              <a:defRPr lang="zh-CN"/>
            </a:defPPr>
            <a:lvl1pPr>
              <a:defRPr sz="2400" b="1">
                <a:solidFill>
                  <a:schemeClr val="tx2"/>
                </a:solidFill>
                <a:latin typeface="方正黑体简体" panose="03000509000000000000" pitchFamily="65" charset="-122"/>
                <a:ea typeface="方正黑体简体" panose="03000509000000000000" pitchFamily="65" charset="-122"/>
              </a:defRPr>
            </a:lvl1pPr>
          </a:lstStyle>
          <a:p>
            <a:r>
              <a:rPr lang="zh-CN" altLang="en-US" sz="1800" dirty="0">
                <a:solidFill>
                  <a:schemeClr val="tx1">
                    <a:lumMod val="85000"/>
                    <a:lumOff val="15000"/>
                  </a:schemeClr>
                </a:solidFill>
                <a:latin typeface="+mn-ea"/>
                <a:ea typeface="+mn-ea"/>
              </a:rPr>
              <a:t>重点核心工作</a:t>
            </a:r>
            <a:endParaRPr lang="zh-CN" altLang="en-US" sz="1800" dirty="0">
              <a:solidFill>
                <a:schemeClr val="tx1">
                  <a:lumMod val="85000"/>
                  <a:lumOff val="15000"/>
                </a:schemeClr>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strVal val="#ppt_w"/>
                                          </p:val>
                                        </p:tav>
                                        <p:tav tm="100000">
                                          <p:val>
                                            <p:strVal val="#ppt_w"/>
                                          </p:val>
                                        </p:tav>
                                      </p:tavLst>
                                    </p:anim>
                                    <p:anim calcmode="lin" valueType="num">
                                      <p:cBhvr>
                                        <p:cTn id="8" dur="500" fill="hold"/>
                                        <p:tgtEl>
                                          <p:spTgt spid="53"/>
                                        </p:tgtEl>
                                        <p:attrNameLst>
                                          <p:attrName>ppt_h</p:attrName>
                                        </p:attrNameLst>
                                      </p:cBhvr>
                                      <p:tavLst>
                                        <p:tav tm="0" fmla="#ppt_h*sin(2.5*pi*$)">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anim calcmode="lin" valueType="num">
                                      <p:cBhvr>
                                        <p:cTn id="14" dur="300" fill="hold"/>
                                        <p:tgtEl>
                                          <p:spTgt spid="15"/>
                                        </p:tgtEl>
                                        <p:attrNameLst>
                                          <p:attrName>ppt_x</p:attrName>
                                        </p:attrNameLst>
                                      </p:cBhvr>
                                      <p:tavLst>
                                        <p:tav tm="0">
                                          <p:val>
                                            <p:strVal val="#ppt_x"/>
                                          </p:val>
                                        </p:tav>
                                        <p:tav tm="100000">
                                          <p:val>
                                            <p:strVal val="#ppt_x"/>
                                          </p:val>
                                        </p:tav>
                                      </p:tavLst>
                                    </p:anim>
                                    <p:anim calcmode="lin" valueType="num">
                                      <p:cBhvr>
                                        <p:cTn id="15" dur="3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1000"/>
                            </p:stCondLst>
                            <p:childTnLst>
                              <p:par>
                                <p:cTn id="23" presetID="21" presetClass="entr" presetSubtype="1" fill="hold" grpId="0" nodeType="afterEffect">
                                  <p:stCondLst>
                                    <p:cond delay="0"/>
                                  </p:stCondLst>
                                  <p:childTnLst>
                                    <p:set>
                                      <p:cBhvr>
                                        <p:cTn id="24" dur="1" fill="hold">
                                          <p:stCondLst>
                                            <p:cond delay="0"/>
                                          </p:stCondLst>
                                        </p:cTn>
                                        <p:tgtEl>
                                          <p:spTgt spid="157"/>
                                        </p:tgtEl>
                                        <p:attrNameLst>
                                          <p:attrName>style.visibility</p:attrName>
                                        </p:attrNameLst>
                                      </p:cBhvr>
                                      <p:to>
                                        <p:strVal val="visible"/>
                                      </p:to>
                                    </p:set>
                                    <p:animEffect transition="in" filter="wheel(1)">
                                      <p:cBhvr>
                                        <p:cTn id="25" dur="500"/>
                                        <p:tgtEl>
                                          <p:spTgt spid="157"/>
                                        </p:tgtEl>
                                      </p:cBhvr>
                                    </p:animEffect>
                                  </p:childTnLst>
                                </p:cTn>
                              </p:par>
                            </p:childTnLst>
                          </p:cTn>
                        </p:par>
                        <p:par>
                          <p:cTn id="26" fill="hold">
                            <p:stCondLst>
                              <p:cond delay="1500"/>
                            </p:stCondLst>
                            <p:childTnLst>
                              <p:par>
                                <p:cTn id="27" presetID="22" presetClass="entr" presetSubtype="4"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down)">
                                      <p:cBhvr>
                                        <p:cTn id="29" dur="500"/>
                                        <p:tgtEl>
                                          <p:spTgt spid="57"/>
                                        </p:tgtEl>
                                      </p:cBhvr>
                                    </p:animEffect>
                                  </p:childTnLst>
                                </p:cTn>
                              </p:par>
                              <p:par>
                                <p:cTn id="30" presetID="22" presetClass="entr" presetSubtype="2"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right)">
                                      <p:cBhvr>
                                        <p:cTn id="32" dur="500"/>
                                        <p:tgtEl>
                                          <p:spTgt spid="44"/>
                                        </p:tgtEl>
                                      </p:cBhvr>
                                    </p:animEffect>
                                  </p:childTnLst>
                                </p:cTn>
                              </p:par>
                              <p:par>
                                <p:cTn id="33" presetID="22" presetClass="entr" presetSubtype="4"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down)">
                                      <p:cBhvr>
                                        <p:cTn id="35" dur="500"/>
                                        <p:tgtEl>
                                          <p:spTgt spid="43"/>
                                        </p:tgtEl>
                                      </p:cBhvr>
                                    </p:animEffect>
                                  </p:childTnLst>
                                </p:cTn>
                              </p:par>
                              <p:par>
                                <p:cTn id="36" presetID="22" presetClass="entr" presetSubtype="8"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Effect transition="in" filter="fade">
                                      <p:cBhvr>
                                        <p:cTn id="44" dur="500"/>
                                        <p:tgtEl>
                                          <p:spTgt spid="2"/>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Effect transition="in" filter="fade">
                                      <p:cBhvr>
                                        <p:cTn id="49" dur="500"/>
                                        <p:tgtEl>
                                          <p:spTgt spid="3"/>
                                        </p:tgtEl>
                                      </p:cBhvr>
                                    </p:animEffect>
                                  </p:childTnLst>
                                </p:cTn>
                              </p:par>
                              <p:par>
                                <p:cTn id="50" presetID="53" presetClass="entr" presetSubtype="16"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par>
                                <p:cTn id="55" presetID="53" presetClass="entr" presetSubtype="16"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par>
                          <p:cTn id="60" fill="hold">
                            <p:stCondLst>
                              <p:cond delay="2500"/>
                            </p:stCondLst>
                            <p:childTnLst>
                              <p:par>
                                <p:cTn id="61" presetID="22" presetClass="entr" presetSubtype="4"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par>
                                <p:cTn id="64" presetID="22" presetClass="entr" presetSubtype="4" fill="hold" nodeType="withEffect">
                                  <p:stCondLst>
                                    <p:cond delay="0"/>
                                  </p:stCondLst>
                                  <p:childTnLst>
                                    <p:set>
                                      <p:cBhvr>
                                        <p:cTn id="65" dur="1" fill="hold">
                                          <p:stCondLst>
                                            <p:cond delay="0"/>
                                          </p:stCondLst>
                                        </p:cTn>
                                        <p:tgtEl>
                                          <p:spTgt spid="181"/>
                                        </p:tgtEl>
                                        <p:attrNameLst>
                                          <p:attrName>style.visibility</p:attrName>
                                        </p:attrNameLst>
                                      </p:cBhvr>
                                      <p:to>
                                        <p:strVal val="visible"/>
                                      </p:to>
                                    </p:set>
                                    <p:animEffect transition="in" filter="wipe(down)">
                                      <p:cBhvr>
                                        <p:cTn id="66" dur="500"/>
                                        <p:tgtEl>
                                          <p:spTgt spid="181"/>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right)">
                                      <p:cBhvr>
                                        <p:cTn id="69" dur="500"/>
                                        <p:tgtEl>
                                          <p:spTgt spid="4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80"/>
                                        </p:tgtEl>
                                        <p:attrNameLst>
                                          <p:attrName>style.visibility</p:attrName>
                                        </p:attrNameLst>
                                      </p:cBhvr>
                                      <p:to>
                                        <p:strVal val="visible"/>
                                      </p:to>
                                    </p:set>
                                    <p:animEffect transition="in" filter="wipe(left)">
                                      <p:cBhvr>
                                        <p:cTn id="72" dur="500"/>
                                        <p:tgtEl>
                                          <p:spTgt spid="180"/>
                                        </p:tgtEl>
                                      </p:cBhvr>
                                    </p:animEffect>
                                  </p:childTnLst>
                                </p:cTn>
                              </p:par>
                              <p:par>
                                <p:cTn id="73" presetID="22" presetClass="entr" presetSubtype="4"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down)">
                                      <p:cBhvr>
                                        <p:cTn id="75" dur="500"/>
                                        <p:tgtEl>
                                          <p:spTgt spid="41"/>
                                        </p:tgtEl>
                                      </p:cBhvr>
                                    </p:animEffect>
                                  </p:childTnLst>
                                </p:cTn>
                              </p:par>
                              <p:par>
                                <p:cTn id="76" presetID="22" presetClass="entr" presetSubtype="4" fill="hold" nodeType="withEffect">
                                  <p:stCondLst>
                                    <p:cond delay="0"/>
                                  </p:stCondLst>
                                  <p:childTnLst>
                                    <p:set>
                                      <p:cBhvr>
                                        <p:cTn id="77" dur="1" fill="hold">
                                          <p:stCondLst>
                                            <p:cond delay="0"/>
                                          </p:stCondLst>
                                        </p:cTn>
                                        <p:tgtEl>
                                          <p:spTgt spid="183"/>
                                        </p:tgtEl>
                                        <p:attrNameLst>
                                          <p:attrName>style.visibility</p:attrName>
                                        </p:attrNameLst>
                                      </p:cBhvr>
                                      <p:to>
                                        <p:strVal val="visible"/>
                                      </p:to>
                                    </p:set>
                                    <p:animEffect transition="in" filter="wipe(down)">
                                      <p:cBhvr>
                                        <p:cTn id="78" dur="500"/>
                                        <p:tgtEl>
                                          <p:spTgt spid="183"/>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right)">
                                      <p:cBhvr>
                                        <p:cTn id="81" dur="500"/>
                                        <p:tgtEl>
                                          <p:spTgt spid="37"/>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82"/>
                                        </p:tgtEl>
                                        <p:attrNameLst>
                                          <p:attrName>style.visibility</p:attrName>
                                        </p:attrNameLst>
                                      </p:cBhvr>
                                      <p:to>
                                        <p:strVal val="visible"/>
                                      </p:to>
                                    </p:set>
                                    <p:animEffect transition="in" filter="wipe(left)">
                                      <p:cBhvr>
                                        <p:cTn id="84" dur="500"/>
                                        <p:tgtEl>
                                          <p:spTgt spid="182"/>
                                        </p:tgtEl>
                                      </p:cBhvr>
                                    </p:animEffect>
                                  </p:childTnLst>
                                </p:cTn>
                              </p:par>
                            </p:childTnLst>
                          </p:cTn>
                        </p:par>
                        <p:par>
                          <p:cTn id="85" fill="hold">
                            <p:stCondLst>
                              <p:cond delay="3000"/>
                            </p:stCondLst>
                            <p:childTnLst>
                              <p:par>
                                <p:cTn id="86" presetID="53" presetClass="entr" presetSubtype="16"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171"/>
                                        </p:tgtEl>
                                        <p:attrNameLst>
                                          <p:attrName>style.visibility</p:attrName>
                                        </p:attrNameLst>
                                      </p:cBhvr>
                                      <p:to>
                                        <p:strVal val="visible"/>
                                      </p:to>
                                    </p:set>
                                    <p:anim calcmode="lin" valueType="num">
                                      <p:cBhvr>
                                        <p:cTn id="96" dur="500" fill="hold"/>
                                        <p:tgtEl>
                                          <p:spTgt spid="171"/>
                                        </p:tgtEl>
                                        <p:attrNameLst>
                                          <p:attrName>ppt_w</p:attrName>
                                        </p:attrNameLst>
                                      </p:cBhvr>
                                      <p:tavLst>
                                        <p:tav tm="0">
                                          <p:val>
                                            <p:fltVal val="0"/>
                                          </p:val>
                                        </p:tav>
                                        <p:tav tm="100000">
                                          <p:val>
                                            <p:strVal val="#ppt_w"/>
                                          </p:val>
                                        </p:tav>
                                      </p:tavLst>
                                    </p:anim>
                                    <p:anim calcmode="lin" valueType="num">
                                      <p:cBhvr>
                                        <p:cTn id="97" dur="500" fill="hold"/>
                                        <p:tgtEl>
                                          <p:spTgt spid="171"/>
                                        </p:tgtEl>
                                        <p:attrNameLst>
                                          <p:attrName>ppt_h</p:attrName>
                                        </p:attrNameLst>
                                      </p:cBhvr>
                                      <p:tavLst>
                                        <p:tav tm="0">
                                          <p:val>
                                            <p:fltVal val="0"/>
                                          </p:val>
                                        </p:tav>
                                        <p:tav tm="100000">
                                          <p:val>
                                            <p:strVal val="#ppt_h"/>
                                          </p:val>
                                        </p:tav>
                                      </p:tavLst>
                                    </p:anim>
                                    <p:animEffect transition="in" filter="fade">
                                      <p:cBhvr>
                                        <p:cTn id="98" dur="500"/>
                                        <p:tgtEl>
                                          <p:spTgt spid="17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3"/>
                                        </p:tgtEl>
                                        <p:attrNameLst>
                                          <p:attrName>style.visibility</p:attrName>
                                        </p:attrNameLst>
                                      </p:cBhvr>
                                      <p:to>
                                        <p:strVal val="visible"/>
                                      </p:to>
                                    </p:set>
                                    <p:animEffect transition="in" filter="fade">
                                      <p:cBhvr>
                                        <p:cTn id="101" dur="500"/>
                                        <p:tgtEl>
                                          <p:spTgt spid="173"/>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48"/>
                                        </p:tgtEl>
                                        <p:attrNameLst>
                                          <p:attrName>style.visibility</p:attrName>
                                        </p:attrNameLst>
                                      </p:cBhvr>
                                      <p:to>
                                        <p:strVal val="visible"/>
                                      </p:to>
                                    </p:set>
                                    <p:anim calcmode="lin" valueType="num">
                                      <p:cBhvr>
                                        <p:cTn id="104" dur="500" fill="hold"/>
                                        <p:tgtEl>
                                          <p:spTgt spid="48"/>
                                        </p:tgtEl>
                                        <p:attrNameLst>
                                          <p:attrName>ppt_w</p:attrName>
                                        </p:attrNameLst>
                                      </p:cBhvr>
                                      <p:tavLst>
                                        <p:tav tm="0">
                                          <p:val>
                                            <p:fltVal val="0"/>
                                          </p:val>
                                        </p:tav>
                                        <p:tav tm="100000">
                                          <p:val>
                                            <p:strVal val="#ppt_w"/>
                                          </p:val>
                                        </p:tav>
                                      </p:tavLst>
                                    </p:anim>
                                    <p:anim calcmode="lin" valueType="num">
                                      <p:cBhvr>
                                        <p:cTn id="105" dur="500" fill="hold"/>
                                        <p:tgtEl>
                                          <p:spTgt spid="48"/>
                                        </p:tgtEl>
                                        <p:attrNameLst>
                                          <p:attrName>ppt_h</p:attrName>
                                        </p:attrNameLst>
                                      </p:cBhvr>
                                      <p:tavLst>
                                        <p:tav tm="0">
                                          <p:val>
                                            <p:fltVal val="0"/>
                                          </p:val>
                                        </p:tav>
                                        <p:tav tm="100000">
                                          <p:val>
                                            <p:strVal val="#ppt_h"/>
                                          </p:val>
                                        </p:tav>
                                      </p:tavLst>
                                    </p:anim>
                                    <p:animEffect transition="in" filter="fade">
                                      <p:cBhvr>
                                        <p:cTn id="106" dur="500"/>
                                        <p:tgtEl>
                                          <p:spTgt spid="4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58"/>
                                        </p:tgtEl>
                                        <p:attrNameLst>
                                          <p:attrName>style.visibility</p:attrName>
                                        </p:attrNameLst>
                                      </p:cBhvr>
                                      <p:to>
                                        <p:strVal val="visible"/>
                                      </p:to>
                                    </p:set>
                                    <p:animEffect transition="in" filter="fade">
                                      <p:cBhvr>
                                        <p:cTn id="109" dur="500"/>
                                        <p:tgtEl>
                                          <p:spTgt spid="158"/>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72"/>
                                        </p:tgtEl>
                                        <p:attrNameLst>
                                          <p:attrName>style.visibility</p:attrName>
                                        </p:attrNameLst>
                                      </p:cBhvr>
                                      <p:to>
                                        <p:strVal val="visible"/>
                                      </p:to>
                                    </p:set>
                                    <p:anim calcmode="lin" valueType="num">
                                      <p:cBhvr>
                                        <p:cTn id="112" dur="500" fill="hold"/>
                                        <p:tgtEl>
                                          <p:spTgt spid="172"/>
                                        </p:tgtEl>
                                        <p:attrNameLst>
                                          <p:attrName>ppt_w</p:attrName>
                                        </p:attrNameLst>
                                      </p:cBhvr>
                                      <p:tavLst>
                                        <p:tav tm="0">
                                          <p:val>
                                            <p:fltVal val="0"/>
                                          </p:val>
                                        </p:tav>
                                        <p:tav tm="100000">
                                          <p:val>
                                            <p:strVal val="#ppt_w"/>
                                          </p:val>
                                        </p:tav>
                                      </p:tavLst>
                                    </p:anim>
                                    <p:anim calcmode="lin" valueType="num">
                                      <p:cBhvr>
                                        <p:cTn id="113" dur="500" fill="hold"/>
                                        <p:tgtEl>
                                          <p:spTgt spid="172"/>
                                        </p:tgtEl>
                                        <p:attrNameLst>
                                          <p:attrName>ppt_h</p:attrName>
                                        </p:attrNameLst>
                                      </p:cBhvr>
                                      <p:tavLst>
                                        <p:tav tm="0">
                                          <p:val>
                                            <p:fltVal val="0"/>
                                          </p:val>
                                        </p:tav>
                                        <p:tav tm="100000">
                                          <p:val>
                                            <p:strVal val="#ppt_h"/>
                                          </p:val>
                                        </p:tav>
                                      </p:tavLst>
                                    </p:anim>
                                    <p:animEffect transition="in" filter="fade">
                                      <p:cBhvr>
                                        <p:cTn id="114" dur="500"/>
                                        <p:tgtEl>
                                          <p:spTgt spid="17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74"/>
                                        </p:tgtEl>
                                        <p:attrNameLst>
                                          <p:attrName>style.visibility</p:attrName>
                                        </p:attrNameLst>
                                      </p:cBhvr>
                                      <p:to>
                                        <p:strVal val="visible"/>
                                      </p:to>
                                    </p:set>
                                    <p:animEffect transition="in" filter="fade">
                                      <p:cBhvr>
                                        <p:cTn id="117" dur="500"/>
                                        <p:tgtEl>
                                          <p:spTgt spid="17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59"/>
                                        </p:tgtEl>
                                        <p:attrNameLst>
                                          <p:attrName>style.visibility</p:attrName>
                                        </p:attrNameLst>
                                      </p:cBhvr>
                                      <p:to>
                                        <p:strVal val="visible"/>
                                      </p:to>
                                    </p:set>
                                    <p:anim calcmode="lin" valueType="num">
                                      <p:cBhvr>
                                        <p:cTn id="120" dur="500" fill="hold"/>
                                        <p:tgtEl>
                                          <p:spTgt spid="159"/>
                                        </p:tgtEl>
                                        <p:attrNameLst>
                                          <p:attrName>ppt_w</p:attrName>
                                        </p:attrNameLst>
                                      </p:cBhvr>
                                      <p:tavLst>
                                        <p:tav tm="0">
                                          <p:val>
                                            <p:fltVal val="0"/>
                                          </p:val>
                                        </p:tav>
                                        <p:tav tm="100000">
                                          <p:val>
                                            <p:strVal val="#ppt_w"/>
                                          </p:val>
                                        </p:tav>
                                      </p:tavLst>
                                    </p:anim>
                                    <p:anim calcmode="lin" valueType="num">
                                      <p:cBhvr>
                                        <p:cTn id="121" dur="500" fill="hold"/>
                                        <p:tgtEl>
                                          <p:spTgt spid="159"/>
                                        </p:tgtEl>
                                        <p:attrNameLst>
                                          <p:attrName>ppt_h</p:attrName>
                                        </p:attrNameLst>
                                      </p:cBhvr>
                                      <p:tavLst>
                                        <p:tav tm="0">
                                          <p:val>
                                            <p:fltVal val="0"/>
                                          </p:val>
                                        </p:tav>
                                        <p:tav tm="100000">
                                          <p:val>
                                            <p:strVal val="#ppt_h"/>
                                          </p:val>
                                        </p:tav>
                                      </p:tavLst>
                                    </p:anim>
                                    <p:animEffect transition="in" filter="fade">
                                      <p:cBhvr>
                                        <p:cTn id="122" dur="500"/>
                                        <p:tgtEl>
                                          <p:spTgt spid="15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61"/>
                                        </p:tgtEl>
                                        <p:attrNameLst>
                                          <p:attrName>style.visibility</p:attrName>
                                        </p:attrNameLst>
                                      </p:cBhvr>
                                      <p:to>
                                        <p:strVal val="visible"/>
                                      </p:to>
                                    </p:set>
                                    <p:animEffect transition="in" filter="fade">
                                      <p:cBhvr>
                                        <p:cTn id="125" dur="500"/>
                                        <p:tgtEl>
                                          <p:spTgt spid="161"/>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175"/>
                                        </p:tgtEl>
                                        <p:attrNameLst>
                                          <p:attrName>style.visibility</p:attrName>
                                        </p:attrNameLst>
                                      </p:cBhvr>
                                      <p:to>
                                        <p:strVal val="visible"/>
                                      </p:to>
                                    </p:set>
                                    <p:anim calcmode="lin" valueType="num">
                                      <p:cBhvr>
                                        <p:cTn id="128" dur="500" fill="hold"/>
                                        <p:tgtEl>
                                          <p:spTgt spid="175"/>
                                        </p:tgtEl>
                                        <p:attrNameLst>
                                          <p:attrName>ppt_w</p:attrName>
                                        </p:attrNameLst>
                                      </p:cBhvr>
                                      <p:tavLst>
                                        <p:tav tm="0">
                                          <p:val>
                                            <p:fltVal val="0"/>
                                          </p:val>
                                        </p:tav>
                                        <p:tav tm="100000">
                                          <p:val>
                                            <p:strVal val="#ppt_w"/>
                                          </p:val>
                                        </p:tav>
                                      </p:tavLst>
                                    </p:anim>
                                    <p:anim calcmode="lin" valueType="num">
                                      <p:cBhvr>
                                        <p:cTn id="129" dur="500" fill="hold"/>
                                        <p:tgtEl>
                                          <p:spTgt spid="175"/>
                                        </p:tgtEl>
                                        <p:attrNameLst>
                                          <p:attrName>ppt_h</p:attrName>
                                        </p:attrNameLst>
                                      </p:cBhvr>
                                      <p:tavLst>
                                        <p:tav tm="0">
                                          <p:val>
                                            <p:fltVal val="0"/>
                                          </p:val>
                                        </p:tav>
                                        <p:tav tm="100000">
                                          <p:val>
                                            <p:strVal val="#ppt_h"/>
                                          </p:val>
                                        </p:tav>
                                      </p:tavLst>
                                    </p:anim>
                                    <p:animEffect transition="in" filter="fade">
                                      <p:cBhvr>
                                        <p:cTn id="130" dur="500"/>
                                        <p:tgtEl>
                                          <p:spTgt spid="175"/>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77"/>
                                        </p:tgtEl>
                                        <p:attrNameLst>
                                          <p:attrName>style.visibility</p:attrName>
                                        </p:attrNameLst>
                                      </p:cBhvr>
                                      <p:to>
                                        <p:strVal val="visible"/>
                                      </p:to>
                                    </p:set>
                                    <p:animEffect transition="in" filter="fade">
                                      <p:cBhvr>
                                        <p:cTn id="133" dur="500"/>
                                        <p:tgtEl>
                                          <p:spTgt spid="177"/>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160"/>
                                        </p:tgtEl>
                                        <p:attrNameLst>
                                          <p:attrName>style.visibility</p:attrName>
                                        </p:attrNameLst>
                                      </p:cBhvr>
                                      <p:to>
                                        <p:strVal val="visible"/>
                                      </p:to>
                                    </p:set>
                                    <p:anim calcmode="lin" valueType="num">
                                      <p:cBhvr>
                                        <p:cTn id="136" dur="500" fill="hold"/>
                                        <p:tgtEl>
                                          <p:spTgt spid="160"/>
                                        </p:tgtEl>
                                        <p:attrNameLst>
                                          <p:attrName>ppt_w</p:attrName>
                                        </p:attrNameLst>
                                      </p:cBhvr>
                                      <p:tavLst>
                                        <p:tav tm="0">
                                          <p:val>
                                            <p:fltVal val="0"/>
                                          </p:val>
                                        </p:tav>
                                        <p:tav tm="100000">
                                          <p:val>
                                            <p:strVal val="#ppt_w"/>
                                          </p:val>
                                        </p:tav>
                                      </p:tavLst>
                                    </p:anim>
                                    <p:anim calcmode="lin" valueType="num">
                                      <p:cBhvr>
                                        <p:cTn id="137" dur="500" fill="hold"/>
                                        <p:tgtEl>
                                          <p:spTgt spid="160"/>
                                        </p:tgtEl>
                                        <p:attrNameLst>
                                          <p:attrName>ppt_h</p:attrName>
                                        </p:attrNameLst>
                                      </p:cBhvr>
                                      <p:tavLst>
                                        <p:tav tm="0">
                                          <p:val>
                                            <p:fltVal val="0"/>
                                          </p:val>
                                        </p:tav>
                                        <p:tav tm="100000">
                                          <p:val>
                                            <p:strVal val="#ppt_h"/>
                                          </p:val>
                                        </p:tav>
                                      </p:tavLst>
                                    </p:anim>
                                    <p:animEffect transition="in" filter="fade">
                                      <p:cBhvr>
                                        <p:cTn id="138" dur="500"/>
                                        <p:tgtEl>
                                          <p:spTgt spid="16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62"/>
                                        </p:tgtEl>
                                        <p:attrNameLst>
                                          <p:attrName>style.visibility</p:attrName>
                                        </p:attrNameLst>
                                      </p:cBhvr>
                                      <p:to>
                                        <p:strVal val="visible"/>
                                      </p:to>
                                    </p:set>
                                    <p:animEffect transition="in" filter="fade">
                                      <p:cBhvr>
                                        <p:cTn id="141" dur="500"/>
                                        <p:tgtEl>
                                          <p:spTgt spid="162"/>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176"/>
                                        </p:tgtEl>
                                        <p:attrNameLst>
                                          <p:attrName>style.visibility</p:attrName>
                                        </p:attrNameLst>
                                      </p:cBhvr>
                                      <p:to>
                                        <p:strVal val="visible"/>
                                      </p:to>
                                    </p:set>
                                    <p:anim calcmode="lin" valueType="num">
                                      <p:cBhvr>
                                        <p:cTn id="144" dur="500" fill="hold"/>
                                        <p:tgtEl>
                                          <p:spTgt spid="176"/>
                                        </p:tgtEl>
                                        <p:attrNameLst>
                                          <p:attrName>ppt_w</p:attrName>
                                        </p:attrNameLst>
                                      </p:cBhvr>
                                      <p:tavLst>
                                        <p:tav tm="0">
                                          <p:val>
                                            <p:fltVal val="0"/>
                                          </p:val>
                                        </p:tav>
                                        <p:tav tm="100000">
                                          <p:val>
                                            <p:strVal val="#ppt_w"/>
                                          </p:val>
                                        </p:tav>
                                      </p:tavLst>
                                    </p:anim>
                                    <p:anim calcmode="lin" valueType="num">
                                      <p:cBhvr>
                                        <p:cTn id="145" dur="500" fill="hold"/>
                                        <p:tgtEl>
                                          <p:spTgt spid="176"/>
                                        </p:tgtEl>
                                        <p:attrNameLst>
                                          <p:attrName>ppt_h</p:attrName>
                                        </p:attrNameLst>
                                      </p:cBhvr>
                                      <p:tavLst>
                                        <p:tav tm="0">
                                          <p:val>
                                            <p:fltVal val="0"/>
                                          </p:val>
                                        </p:tav>
                                        <p:tav tm="100000">
                                          <p:val>
                                            <p:strVal val="#ppt_h"/>
                                          </p:val>
                                        </p:tav>
                                      </p:tavLst>
                                    </p:anim>
                                    <p:animEffect transition="in" filter="fade">
                                      <p:cBhvr>
                                        <p:cTn id="146" dur="500"/>
                                        <p:tgtEl>
                                          <p:spTgt spid="17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78"/>
                                        </p:tgtEl>
                                        <p:attrNameLst>
                                          <p:attrName>style.visibility</p:attrName>
                                        </p:attrNameLst>
                                      </p:cBhvr>
                                      <p:to>
                                        <p:strVal val="visible"/>
                                      </p:to>
                                    </p:set>
                                    <p:animEffect transition="in" filter="fade">
                                      <p:cBhvr>
                                        <p:cTn id="149"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2" grpId="0" animBg="1"/>
      <p:bldP spid="45" grpId="0" animBg="1"/>
      <p:bldP spid="37" grpId="0" animBg="1"/>
      <p:bldP spid="157" grpId="0" animBg="1"/>
      <p:bldP spid="59" grpId="0" animBg="1"/>
      <p:bldP spid="47" grpId="0" animBg="1"/>
      <p:bldP spid="48" grpId="0" animBg="1"/>
      <p:bldP spid="66" grpId="0"/>
      <p:bldP spid="158" grpId="0"/>
      <p:bldP spid="159" grpId="0" animBg="1"/>
      <p:bldP spid="160" grpId="0" animBg="1"/>
      <p:bldP spid="161" grpId="0"/>
      <p:bldP spid="162" grpId="0"/>
      <p:bldP spid="171" grpId="0" animBg="1"/>
      <p:bldP spid="172" grpId="0" animBg="1"/>
      <p:bldP spid="173" grpId="0"/>
      <p:bldP spid="174" grpId="0"/>
      <p:bldP spid="175" grpId="0" animBg="1"/>
      <p:bldP spid="176" grpId="0" animBg="1"/>
      <p:bldP spid="177" grpId="0"/>
      <p:bldP spid="178" grpId="0"/>
      <p:bldP spid="15" grpId="0" animBg="1"/>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841322" y="1846081"/>
            <a:ext cx="1686346" cy="253828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bg1"/>
              </a:solidFill>
              <a:latin typeface="DIN Mittelschrift Std" pitchFamily="50" charset="0"/>
              <a:ea typeface="微软雅黑" panose="020B0503020204020204" pitchFamily="34" charset="-122"/>
            </a:endParaRPr>
          </a:p>
        </p:txBody>
      </p:sp>
      <p:grpSp>
        <p:nvGrpSpPr>
          <p:cNvPr id="39" name="组合 38"/>
          <p:cNvGrpSpPr/>
          <p:nvPr/>
        </p:nvGrpSpPr>
        <p:grpSpPr>
          <a:xfrm>
            <a:off x="1115166" y="1064177"/>
            <a:ext cx="1137715" cy="1004289"/>
            <a:chOff x="4532579" y="1534258"/>
            <a:chExt cx="1761690" cy="1555291"/>
          </a:xfrm>
          <a:solidFill>
            <a:srgbClr val="00B0F0"/>
          </a:solidFill>
          <a:effectLst/>
        </p:grpSpPr>
        <p:sp>
          <p:nvSpPr>
            <p:cNvPr id="40" name="Freeform 6"/>
            <p:cNvSpPr/>
            <p:nvPr/>
          </p:nvSpPr>
          <p:spPr bwMode="auto">
            <a:xfrm>
              <a:off x="4532579" y="1534258"/>
              <a:ext cx="1761690" cy="1555291"/>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42" name="Freeform 6"/>
            <p:cNvSpPr/>
            <p:nvPr/>
          </p:nvSpPr>
          <p:spPr bwMode="auto">
            <a:xfrm>
              <a:off x="4848537" y="1813199"/>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no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n-ea"/>
                </a:rPr>
                <a:t>01</a:t>
              </a:r>
              <a:endParaRPr lang="zh-CN" altLang="en-US" sz="2400" b="1" dirty="0">
                <a:solidFill>
                  <a:schemeClr val="bg1"/>
                </a:solidFill>
                <a:latin typeface="+mn-ea"/>
              </a:endParaRPr>
            </a:p>
          </p:txBody>
        </p:sp>
      </p:grpSp>
      <p:grpSp>
        <p:nvGrpSpPr>
          <p:cNvPr id="5" name="组合 4"/>
          <p:cNvGrpSpPr/>
          <p:nvPr/>
        </p:nvGrpSpPr>
        <p:grpSpPr>
          <a:xfrm>
            <a:off x="935308" y="2139703"/>
            <a:ext cx="1425309" cy="1058875"/>
            <a:chOff x="1496606" y="3566940"/>
            <a:chExt cx="2132520" cy="1630797"/>
          </a:xfrm>
        </p:grpSpPr>
        <p:sp>
          <p:nvSpPr>
            <p:cNvPr id="58" name="矩形 30"/>
            <p:cNvSpPr>
              <a:spLocks noChangeArrowheads="1"/>
            </p:cNvSpPr>
            <p:nvPr/>
          </p:nvSpPr>
          <p:spPr bwMode="auto">
            <a:xfrm>
              <a:off x="1496606" y="3997130"/>
              <a:ext cx="2132520" cy="1200607"/>
            </a:xfrm>
            <a:prstGeom prst="rect">
              <a:avLst/>
            </a:prstGeom>
            <a:noFill/>
            <a:ln w="9525">
              <a:noFill/>
              <a:miter lim="800000"/>
            </a:ln>
          </p:spPr>
          <p:txBody>
            <a:bodyPr wrap="square" lIns="58783" tIns="29391" rIns="58783" bIns="29391">
              <a:spAutoFit/>
            </a:bodyPr>
            <a:lstStyle/>
            <a:p>
              <a:pPr algn="ctr">
                <a:lnSpc>
                  <a:spcPct val="130000"/>
                </a:lnSpc>
              </a:pPr>
              <a:r>
                <a:rPr lang="zh-CN" altLang="en-US" sz="900" dirty="0">
                  <a:solidFill>
                    <a:schemeClr val="bg1"/>
                  </a:solidFill>
                  <a:latin typeface="+mn-ea"/>
                </a:rPr>
                <a:t>您的内容打在这里，或者通过复制您的文本后，在此框中选择粘贴，并选择只保留文字。</a:t>
              </a:r>
              <a:endParaRPr lang="zh-CN" altLang="en-US" sz="900" dirty="0">
                <a:solidFill>
                  <a:schemeClr val="bg1"/>
                </a:solidFill>
                <a:latin typeface="+mn-ea"/>
              </a:endParaRPr>
            </a:p>
          </p:txBody>
        </p:sp>
        <p:sp>
          <p:nvSpPr>
            <p:cNvPr id="82" name="矩形 30"/>
            <p:cNvSpPr>
              <a:spLocks noChangeArrowheads="1"/>
            </p:cNvSpPr>
            <p:nvPr/>
          </p:nvSpPr>
          <p:spPr bwMode="auto">
            <a:xfrm>
              <a:off x="1767828" y="3566940"/>
              <a:ext cx="1590075" cy="461146"/>
            </a:xfrm>
            <a:prstGeom prst="rect">
              <a:avLst/>
            </a:prstGeom>
            <a:noFill/>
            <a:ln w="9525">
              <a:noFill/>
              <a:miter lim="800000"/>
            </a:ln>
          </p:spPr>
          <p:txBody>
            <a:bodyPr wrap="square" lIns="58783" tIns="29391" rIns="58783" bIns="29391">
              <a:spAutoFit/>
            </a:bodyPr>
            <a:lstStyle/>
            <a:p>
              <a:pPr algn="ctr">
                <a:lnSpc>
                  <a:spcPct val="130000"/>
                </a:lnSpc>
              </a:pPr>
              <a:r>
                <a:rPr lang="zh-CN" altLang="en-US" sz="1200" b="1" dirty="0">
                  <a:solidFill>
                    <a:schemeClr val="bg1"/>
                  </a:solidFill>
                  <a:latin typeface="+mn-ea"/>
                </a:rPr>
                <a:t>第一项目工作</a:t>
              </a:r>
              <a:endParaRPr lang="zh-CN" altLang="en-US" sz="1200" b="1" dirty="0">
                <a:solidFill>
                  <a:schemeClr val="bg1"/>
                </a:solidFill>
                <a:latin typeface="+mn-ea"/>
              </a:endParaRPr>
            </a:p>
          </p:txBody>
        </p:sp>
      </p:grpSp>
      <p:pic>
        <p:nvPicPr>
          <p:cNvPr id="107" name="图片 106"/>
          <p:cNvPicPr>
            <a:picLocks noChangeAspect="1"/>
          </p:cNvPicPr>
          <p:nvPr/>
        </p:nvPicPr>
        <p:blipFill>
          <a:blip r:embed="rId2" cstate="print">
            <a:extLst>
              <a:ext uri="{28A0092B-C50C-407E-A947-70E740481C1C}">
                <a14:useLocalDpi xmlns:a14="http://schemas.microsoft.com/office/drawing/2010/main" val="0"/>
              </a:ext>
            </a:extLst>
          </a:blip>
          <a:srcRect t="8663" r="811" b="6467"/>
          <a:stretch>
            <a:fillRect/>
          </a:stretch>
        </p:blipFill>
        <p:spPr>
          <a:xfrm>
            <a:off x="916817" y="3311326"/>
            <a:ext cx="1563664" cy="1001151"/>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sp>
        <p:nvSpPr>
          <p:cNvPr id="70" name="矩形 69"/>
          <p:cNvSpPr/>
          <p:nvPr/>
        </p:nvSpPr>
        <p:spPr>
          <a:xfrm>
            <a:off x="4666204" y="1846081"/>
            <a:ext cx="1686346" cy="253828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bg1"/>
              </a:solidFill>
              <a:latin typeface="DIN Mittelschrift Std" pitchFamily="50" charset="0"/>
              <a:ea typeface="微软雅黑" panose="020B0503020204020204" pitchFamily="34" charset="-122"/>
            </a:endParaRPr>
          </a:p>
        </p:txBody>
      </p:sp>
      <p:grpSp>
        <p:nvGrpSpPr>
          <p:cNvPr id="72" name="组合 71"/>
          <p:cNvGrpSpPr/>
          <p:nvPr/>
        </p:nvGrpSpPr>
        <p:grpSpPr>
          <a:xfrm>
            <a:off x="4991974" y="1064177"/>
            <a:ext cx="1137715" cy="1004289"/>
            <a:chOff x="4532579" y="1534257"/>
            <a:chExt cx="1761690" cy="1555290"/>
          </a:xfrm>
          <a:solidFill>
            <a:srgbClr val="00B0F0"/>
          </a:solidFill>
          <a:effectLst/>
        </p:grpSpPr>
        <p:sp>
          <p:nvSpPr>
            <p:cNvPr id="73"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75"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no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n-ea"/>
                </a:rPr>
                <a:t>03</a:t>
              </a:r>
              <a:endParaRPr lang="zh-CN" altLang="en-US" sz="2400" b="1" dirty="0">
                <a:solidFill>
                  <a:schemeClr val="bg1"/>
                </a:solidFill>
                <a:latin typeface="+mn-ea"/>
              </a:endParaRPr>
            </a:p>
          </p:txBody>
        </p:sp>
      </p:grpSp>
      <p:grpSp>
        <p:nvGrpSpPr>
          <p:cNvPr id="7" name="组合 6"/>
          <p:cNvGrpSpPr/>
          <p:nvPr/>
        </p:nvGrpSpPr>
        <p:grpSpPr>
          <a:xfrm>
            <a:off x="4834649" y="2139703"/>
            <a:ext cx="1425309" cy="1051861"/>
            <a:chOff x="7330723" y="3566941"/>
            <a:chExt cx="2132520" cy="1619995"/>
          </a:xfrm>
        </p:grpSpPr>
        <p:sp>
          <p:nvSpPr>
            <p:cNvPr id="85" name="矩形 30"/>
            <p:cNvSpPr>
              <a:spLocks noChangeArrowheads="1"/>
            </p:cNvSpPr>
            <p:nvPr/>
          </p:nvSpPr>
          <p:spPr bwMode="auto">
            <a:xfrm>
              <a:off x="7330723" y="3997131"/>
              <a:ext cx="2132520" cy="1189805"/>
            </a:xfrm>
            <a:prstGeom prst="rect">
              <a:avLst/>
            </a:prstGeom>
            <a:noFill/>
            <a:ln w="9525">
              <a:noFill/>
              <a:miter lim="800000"/>
            </a:ln>
          </p:spPr>
          <p:txBody>
            <a:bodyPr wrap="square" lIns="51837" tIns="25918" rIns="51837" bIns="25918">
              <a:spAutoFit/>
            </a:bodyPr>
            <a:lstStyle/>
            <a:p>
              <a:pPr algn="ctr">
                <a:lnSpc>
                  <a:spcPct val="130000"/>
                </a:lnSpc>
              </a:pPr>
              <a:r>
                <a:rPr lang="zh-CN" altLang="en-US" sz="900" dirty="0">
                  <a:solidFill>
                    <a:schemeClr val="bg1"/>
                  </a:solidFill>
                  <a:latin typeface="+mn-ea"/>
                </a:rPr>
                <a:t>您的内容打在这里，或者通过复制您的文本后，在此框中选择粘贴，并选择只保留文字。</a:t>
              </a:r>
              <a:endParaRPr lang="zh-CN" altLang="en-US" sz="900" dirty="0">
                <a:solidFill>
                  <a:schemeClr val="bg1"/>
                </a:solidFill>
                <a:latin typeface="+mn-ea"/>
              </a:endParaRPr>
            </a:p>
          </p:txBody>
        </p:sp>
        <p:sp>
          <p:nvSpPr>
            <p:cNvPr id="86" name="矩形 30"/>
            <p:cNvSpPr>
              <a:spLocks noChangeArrowheads="1"/>
            </p:cNvSpPr>
            <p:nvPr/>
          </p:nvSpPr>
          <p:spPr bwMode="auto">
            <a:xfrm>
              <a:off x="7601945" y="3566941"/>
              <a:ext cx="1590075" cy="450344"/>
            </a:xfrm>
            <a:prstGeom prst="rect">
              <a:avLst/>
            </a:prstGeom>
            <a:noFill/>
            <a:ln w="9525">
              <a:noFill/>
              <a:miter lim="800000"/>
            </a:ln>
          </p:spPr>
          <p:txBody>
            <a:bodyPr wrap="square" lIns="51837" tIns="25918" rIns="51837" bIns="25918">
              <a:spAutoFit/>
            </a:bodyPr>
            <a:lstStyle/>
            <a:p>
              <a:pPr algn="ctr">
                <a:lnSpc>
                  <a:spcPct val="130000"/>
                </a:lnSpc>
              </a:pPr>
              <a:r>
                <a:rPr lang="zh-CN" altLang="en-US" sz="1200" b="1" dirty="0">
                  <a:solidFill>
                    <a:schemeClr val="bg1"/>
                  </a:solidFill>
                  <a:latin typeface="+mn-ea"/>
                </a:rPr>
                <a:t>第三项目工作</a:t>
              </a:r>
              <a:endParaRPr lang="zh-CN" altLang="en-US" sz="1200" b="1" dirty="0">
                <a:solidFill>
                  <a:schemeClr val="bg1"/>
                </a:solidFill>
                <a:latin typeface="+mn-ea"/>
              </a:endParaRPr>
            </a:p>
          </p:txBody>
        </p:sp>
      </p:grpSp>
      <p:pic>
        <p:nvPicPr>
          <p:cNvPr id="109" name="图片 108"/>
          <p:cNvPicPr>
            <a:picLocks noChangeAspect="1"/>
          </p:cNvPicPr>
          <p:nvPr/>
        </p:nvPicPr>
        <p:blipFill>
          <a:blip r:embed="rId3" cstate="print">
            <a:extLst>
              <a:ext uri="{28A0092B-C50C-407E-A947-70E740481C1C}">
                <a14:useLocalDpi xmlns:a14="http://schemas.microsoft.com/office/drawing/2010/main" val="0"/>
              </a:ext>
            </a:extLst>
          </a:blip>
          <a:srcRect l="10931" t="6708" r="4366" b="14872"/>
          <a:stretch>
            <a:fillRect/>
          </a:stretch>
        </p:blipFill>
        <p:spPr>
          <a:xfrm>
            <a:off x="4735483" y="3366114"/>
            <a:ext cx="1547788" cy="954345"/>
          </a:xfrm>
          <a:custGeom>
            <a:avLst/>
            <a:gdLst>
              <a:gd name="connsiteX0" fmla="*/ 0 w 2857520"/>
              <a:gd name="connsiteY0" fmla="*/ 0 h 1762137"/>
              <a:gd name="connsiteX1" fmla="*/ 2857520 w 2857520"/>
              <a:gd name="connsiteY1" fmla="*/ 0 h 1762137"/>
              <a:gd name="connsiteX2" fmla="*/ 2857520 w 2857520"/>
              <a:gd name="connsiteY2" fmla="*/ 1762137 h 1762137"/>
              <a:gd name="connsiteX3" fmla="*/ 0 w 2857520"/>
              <a:gd name="connsiteY3" fmla="*/ 1762137 h 1762137"/>
            </a:gdLst>
            <a:ahLst/>
            <a:cxnLst>
              <a:cxn ang="0">
                <a:pos x="connsiteX0" y="connsiteY0"/>
              </a:cxn>
              <a:cxn ang="0">
                <a:pos x="connsiteX1" y="connsiteY1"/>
              </a:cxn>
              <a:cxn ang="0">
                <a:pos x="connsiteX2" y="connsiteY2"/>
              </a:cxn>
              <a:cxn ang="0">
                <a:pos x="connsiteX3" y="connsiteY3"/>
              </a:cxn>
            </a:cxnLst>
            <a:rect l="l" t="t" r="r" b="b"/>
            <a:pathLst>
              <a:path w="2857520" h="1762137">
                <a:moveTo>
                  <a:pt x="0" y="0"/>
                </a:moveTo>
                <a:lnTo>
                  <a:pt x="2857520" y="0"/>
                </a:lnTo>
                <a:lnTo>
                  <a:pt x="2857520" y="1762137"/>
                </a:lnTo>
                <a:lnTo>
                  <a:pt x="0" y="1762137"/>
                </a:lnTo>
                <a:close/>
              </a:path>
            </a:pathLst>
          </a:custGeom>
        </p:spPr>
      </p:pic>
      <p:sp>
        <p:nvSpPr>
          <p:cNvPr id="64" name="矩形 63"/>
          <p:cNvSpPr/>
          <p:nvPr/>
        </p:nvSpPr>
        <p:spPr>
          <a:xfrm>
            <a:off x="2753763" y="1846081"/>
            <a:ext cx="1686346" cy="253828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bg1"/>
              </a:solidFill>
              <a:latin typeface="DIN Mittelschrift Std" pitchFamily="50" charset="0"/>
              <a:ea typeface="微软雅黑" panose="020B0503020204020204" pitchFamily="34" charset="-122"/>
            </a:endParaRPr>
          </a:p>
        </p:txBody>
      </p:sp>
      <p:grpSp>
        <p:nvGrpSpPr>
          <p:cNvPr id="66" name="组合 65"/>
          <p:cNvGrpSpPr/>
          <p:nvPr/>
        </p:nvGrpSpPr>
        <p:grpSpPr>
          <a:xfrm>
            <a:off x="3076121" y="1064177"/>
            <a:ext cx="1137715" cy="1004289"/>
            <a:chOff x="4532579" y="1534257"/>
            <a:chExt cx="1761690" cy="1555290"/>
          </a:xfrm>
          <a:solidFill>
            <a:srgbClr val="00B0F0"/>
          </a:solidFill>
          <a:effectLst/>
        </p:grpSpPr>
        <p:sp>
          <p:nvSpPr>
            <p:cNvPr id="67"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69"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no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n-ea"/>
                </a:rPr>
                <a:t>02</a:t>
              </a:r>
              <a:endParaRPr lang="zh-CN" altLang="en-US" sz="2400" b="1" dirty="0">
                <a:solidFill>
                  <a:schemeClr val="bg1"/>
                </a:solidFill>
                <a:latin typeface="+mn-ea"/>
              </a:endParaRPr>
            </a:p>
          </p:txBody>
        </p:sp>
      </p:grpSp>
      <p:grpSp>
        <p:nvGrpSpPr>
          <p:cNvPr id="6" name="组合 5"/>
          <p:cNvGrpSpPr/>
          <p:nvPr/>
        </p:nvGrpSpPr>
        <p:grpSpPr>
          <a:xfrm>
            <a:off x="2871211" y="2139703"/>
            <a:ext cx="1425309" cy="1051861"/>
            <a:chOff x="4393066" y="3566941"/>
            <a:chExt cx="2132520" cy="1619995"/>
          </a:xfrm>
        </p:grpSpPr>
        <p:sp>
          <p:nvSpPr>
            <p:cNvPr id="83" name="矩形 30"/>
            <p:cNvSpPr>
              <a:spLocks noChangeArrowheads="1"/>
            </p:cNvSpPr>
            <p:nvPr/>
          </p:nvSpPr>
          <p:spPr bwMode="auto">
            <a:xfrm>
              <a:off x="4393066" y="3997131"/>
              <a:ext cx="2132520" cy="1189805"/>
            </a:xfrm>
            <a:prstGeom prst="rect">
              <a:avLst/>
            </a:prstGeom>
            <a:noFill/>
            <a:ln w="9525">
              <a:noFill/>
              <a:miter lim="800000"/>
            </a:ln>
          </p:spPr>
          <p:txBody>
            <a:bodyPr wrap="square" lIns="51837" tIns="25918" rIns="51837" bIns="25918">
              <a:spAutoFit/>
            </a:bodyPr>
            <a:lstStyle/>
            <a:p>
              <a:pPr algn="ctr">
                <a:lnSpc>
                  <a:spcPct val="130000"/>
                </a:lnSpc>
              </a:pPr>
              <a:r>
                <a:rPr lang="zh-CN" altLang="en-US" sz="900" dirty="0">
                  <a:solidFill>
                    <a:schemeClr val="bg1"/>
                  </a:solidFill>
                  <a:latin typeface="+mn-ea"/>
                </a:rPr>
                <a:t>您的内容打在这里，或者通过复制您的文本后，在此框中选择粘贴，并选择只保留文字。</a:t>
              </a:r>
              <a:endParaRPr lang="zh-CN" altLang="en-US" sz="900" dirty="0">
                <a:solidFill>
                  <a:schemeClr val="bg1"/>
                </a:solidFill>
                <a:latin typeface="+mn-ea"/>
              </a:endParaRPr>
            </a:p>
          </p:txBody>
        </p:sp>
        <p:sp>
          <p:nvSpPr>
            <p:cNvPr id="84" name="矩形 30"/>
            <p:cNvSpPr>
              <a:spLocks noChangeArrowheads="1"/>
            </p:cNvSpPr>
            <p:nvPr/>
          </p:nvSpPr>
          <p:spPr bwMode="auto">
            <a:xfrm>
              <a:off x="4664288" y="3566941"/>
              <a:ext cx="1590075" cy="450344"/>
            </a:xfrm>
            <a:prstGeom prst="rect">
              <a:avLst/>
            </a:prstGeom>
            <a:noFill/>
            <a:ln w="9525">
              <a:noFill/>
              <a:miter lim="800000"/>
            </a:ln>
          </p:spPr>
          <p:txBody>
            <a:bodyPr wrap="square" lIns="51837" tIns="25918" rIns="51837" bIns="25918">
              <a:spAutoFit/>
            </a:bodyPr>
            <a:lstStyle/>
            <a:p>
              <a:pPr algn="ctr">
                <a:lnSpc>
                  <a:spcPct val="130000"/>
                </a:lnSpc>
              </a:pPr>
              <a:r>
                <a:rPr lang="zh-CN" altLang="en-US" sz="1200" b="1" dirty="0">
                  <a:solidFill>
                    <a:schemeClr val="bg1"/>
                  </a:solidFill>
                  <a:latin typeface="+mn-ea"/>
                </a:rPr>
                <a:t>第二项目工作</a:t>
              </a:r>
              <a:endParaRPr lang="zh-CN" altLang="en-US" sz="1200" b="1" dirty="0">
                <a:solidFill>
                  <a:schemeClr val="bg1"/>
                </a:solidFill>
                <a:latin typeface="+mn-ea"/>
              </a:endParaRPr>
            </a:p>
          </p:txBody>
        </p:sp>
      </p:grpSp>
      <p:pic>
        <p:nvPicPr>
          <p:cNvPr id="110" name="图片 109"/>
          <p:cNvPicPr>
            <a:picLocks noChangeAspect="1"/>
          </p:cNvPicPr>
          <p:nvPr/>
        </p:nvPicPr>
        <p:blipFill>
          <a:blip r:embed="rId4"/>
          <a:srcRect l="15171" t="1597" r="2957" b="3046"/>
          <a:stretch>
            <a:fillRect/>
          </a:stretch>
        </p:blipFill>
        <p:spPr>
          <a:xfrm>
            <a:off x="2812376" y="3362951"/>
            <a:ext cx="1593070" cy="943816"/>
          </a:xfrm>
          <a:custGeom>
            <a:avLst/>
            <a:gdLst>
              <a:gd name="connsiteX0" fmla="*/ 0 w 2607487"/>
              <a:gd name="connsiteY0" fmla="*/ 0 h 1920708"/>
              <a:gd name="connsiteX1" fmla="*/ 2607487 w 2607487"/>
              <a:gd name="connsiteY1" fmla="*/ 0 h 1920708"/>
              <a:gd name="connsiteX2" fmla="*/ 2607487 w 2607487"/>
              <a:gd name="connsiteY2" fmla="*/ 1920708 h 1920708"/>
              <a:gd name="connsiteX3" fmla="*/ 0 w 2607487"/>
              <a:gd name="connsiteY3" fmla="*/ 1920708 h 1920708"/>
            </a:gdLst>
            <a:ahLst/>
            <a:cxnLst>
              <a:cxn ang="0">
                <a:pos x="connsiteX0" y="connsiteY0"/>
              </a:cxn>
              <a:cxn ang="0">
                <a:pos x="connsiteX1" y="connsiteY1"/>
              </a:cxn>
              <a:cxn ang="0">
                <a:pos x="connsiteX2" y="connsiteY2"/>
              </a:cxn>
              <a:cxn ang="0">
                <a:pos x="connsiteX3" y="connsiteY3"/>
              </a:cxn>
            </a:cxnLst>
            <a:rect l="l" t="t" r="r" b="b"/>
            <a:pathLst>
              <a:path w="2607487" h="1920708">
                <a:moveTo>
                  <a:pt x="0" y="0"/>
                </a:moveTo>
                <a:lnTo>
                  <a:pt x="2607487" y="0"/>
                </a:lnTo>
                <a:lnTo>
                  <a:pt x="2607487" y="1920708"/>
                </a:lnTo>
                <a:lnTo>
                  <a:pt x="0" y="1920708"/>
                </a:lnTo>
                <a:close/>
              </a:path>
            </a:pathLst>
          </a:custGeom>
        </p:spPr>
      </p:pic>
      <p:sp>
        <p:nvSpPr>
          <p:cNvPr id="76" name="矩形 75"/>
          <p:cNvSpPr/>
          <p:nvPr/>
        </p:nvSpPr>
        <p:spPr>
          <a:xfrm>
            <a:off x="6578646" y="1846081"/>
            <a:ext cx="1686346" cy="253828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bg1"/>
              </a:solidFill>
              <a:latin typeface="DIN Mittelschrift Std" pitchFamily="50" charset="0"/>
              <a:ea typeface="微软雅黑" panose="020B0503020204020204" pitchFamily="34" charset="-122"/>
            </a:endParaRPr>
          </a:p>
        </p:txBody>
      </p:sp>
      <p:grpSp>
        <p:nvGrpSpPr>
          <p:cNvPr id="78" name="组合 77"/>
          <p:cNvGrpSpPr/>
          <p:nvPr/>
        </p:nvGrpSpPr>
        <p:grpSpPr>
          <a:xfrm>
            <a:off x="6904416" y="1064177"/>
            <a:ext cx="1137715" cy="1004289"/>
            <a:chOff x="4532579" y="1534257"/>
            <a:chExt cx="1761690" cy="1555290"/>
          </a:xfrm>
          <a:solidFill>
            <a:srgbClr val="00B0F0"/>
          </a:solidFill>
          <a:effectLst/>
        </p:grpSpPr>
        <p:sp>
          <p:nvSpPr>
            <p:cNvPr id="79"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81"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no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n-ea"/>
                </a:rPr>
                <a:t>04</a:t>
              </a:r>
              <a:endParaRPr lang="zh-CN" altLang="en-US" sz="2400" b="1" dirty="0">
                <a:solidFill>
                  <a:schemeClr val="bg1"/>
                </a:solidFill>
                <a:latin typeface="+mn-ea"/>
              </a:endParaRPr>
            </a:p>
          </p:txBody>
        </p:sp>
      </p:grpSp>
      <p:grpSp>
        <p:nvGrpSpPr>
          <p:cNvPr id="8" name="组合 7"/>
          <p:cNvGrpSpPr/>
          <p:nvPr/>
        </p:nvGrpSpPr>
        <p:grpSpPr>
          <a:xfrm>
            <a:off x="6747091" y="2139703"/>
            <a:ext cx="1425309" cy="1051861"/>
            <a:chOff x="10192082" y="3566941"/>
            <a:chExt cx="2132520" cy="1619995"/>
          </a:xfrm>
        </p:grpSpPr>
        <p:sp>
          <p:nvSpPr>
            <p:cNvPr id="105" name="矩形 30"/>
            <p:cNvSpPr>
              <a:spLocks noChangeArrowheads="1"/>
            </p:cNvSpPr>
            <p:nvPr/>
          </p:nvSpPr>
          <p:spPr bwMode="auto">
            <a:xfrm>
              <a:off x="10192082" y="3997131"/>
              <a:ext cx="2132520" cy="1189805"/>
            </a:xfrm>
            <a:prstGeom prst="rect">
              <a:avLst/>
            </a:prstGeom>
            <a:noFill/>
            <a:ln w="9525">
              <a:noFill/>
              <a:miter lim="800000"/>
            </a:ln>
          </p:spPr>
          <p:txBody>
            <a:bodyPr wrap="square" lIns="51837" tIns="25918" rIns="51837" bIns="25918">
              <a:spAutoFit/>
            </a:bodyPr>
            <a:lstStyle/>
            <a:p>
              <a:pPr algn="ctr">
                <a:lnSpc>
                  <a:spcPct val="130000"/>
                </a:lnSpc>
              </a:pPr>
              <a:r>
                <a:rPr lang="zh-CN" altLang="en-US" sz="900" dirty="0">
                  <a:solidFill>
                    <a:schemeClr val="bg1"/>
                  </a:solidFill>
                  <a:latin typeface="+mn-ea"/>
                </a:rPr>
                <a:t>您的内容打在这里，或者通过复制您的文本后，在此框中选择粘贴，并选择只保留文字。</a:t>
              </a:r>
              <a:endParaRPr lang="zh-CN" altLang="en-US" sz="900" dirty="0">
                <a:solidFill>
                  <a:schemeClr val="bg1"/>
                </a:solidFill>
                <a:latin typeface="+mn-ea"/>
              </a:endParaRPr>
            </a:p>
          </p:txBody>
        </p:sp>
        <p:sp>
          <p:nvSpPr>
            <p:cNvPr id="106" name="矩形 30"/>
            <p:cNvSpPr>
              <a:spLocks noChangeArrowheads="1"/>
            </p:cNvSpPr>
            <p:nvPr/>
          </p:nvSpPr>
          <p:spPr bwMode="auto">
            <a:xfrm>
              <a:off x="10463304" y="3566941"/>
              <a:ext cx="1590075" cy="450344"/>
            </a:xfrm>
            <a:prstGeom prst="rect">
              <a:avLst/>
            </a:prstGeom>
            <a:noFill/>
            <a:ln w="9525">
              <a:noFill/>
              <a:miter lim="800000"/>
            </a:ln>
          </p:spPr>
          <p:txBody>
            <a:bodyPr wrap="square" lIns="51837" tIns="25918" rIns="51837" bIns="25918">
              <a:spAutoFit/>
            </a:bodyPr>
            <a:lstStyle/>
            <a:p>
              <a:pPr algn="ctr">
                <a:lnSpc>
                  <a:spcPct val="130000"/>
                </a:lnSpc>
              </a:pPr>
              <a:r>
                <a:rPr lang="zh-CN" altLang="en-US" sz="1200" b="1" dirty="0">
                  <a:solidFill>
                    <a:schemeClr val="bg1"/>
                  </a:solidFill>
                  <a:latin typeface="+mn-ea"/>
                </a:rPr>
                <a:t>第四项目工作</a:t>
              </a:r>
              <a:endParaRPr lang="zh-CN" altLang="en-US" sz="1200" b="1" dirty="0">
                <a:solidFill>
                  <a:schemeClr val="bg1"/>
                </a:solidFill>
                <a:latin typeface="+mn-ea"/>
              </a:endParaRPr>
            </a:p>
          </p:txBody>
        </p:sp>
      </p:grpSp>
      <p:pic>
        <p:nvPicPr>
          <p:cNvPr id="111" name="图片 110"/>
          <p:cNvPicPr>
            <a:picLocks noChangeAspect="1"/>
          </p:cNvPicPr>
          <p:nvPr/>
        </p:nvPicPr>
        <p:blipFill>
          <a:blip r:embed="rId5" cstate="print">
            <a:extLst>
              <a:ext uri="{28A0092B-C50C-407E-A947-70E740481C1C}">
                <a14:useLocalDpi xmlns:a14="http://schemas.microsoft.com/office/drawing/2010/main" val="0"/>
              </a:ext>
            </a:extLst>
          </a:blip>
          <a:srcRect l="5952" t="10753" r="4327" b="11378"/>
          <a:stretch>
            <a:fillRect/>
          </a:stretch>
        </p:blipFill>
        <p:spPr>
          <a:xfrm>
            <a:off x="6663249" y="3404237"/>
            <a:ext cx="1545719" cy="894511"/>
          </a:xfrm>
          <a:custGeom>
            <a:avLst/>
            <a:gdLst>
              <a:gd name="connsiteX0" fmla="*/ 0 w 2444262"/>
              <a:gd name="connsiteY0" fmla="*/ 0 h 1414684"/>
              <a:gd name="connsiteX1" fmla="*/ 2444262 w 2444262"/>
              <a:gd name="connsiteY1" fmla="*/ 0 h 1414684"/>
              <a:gd name="connsiteX2" fmla="*/ 2444262 w 2444262"/>
              <a:gd name="connsiteY2" fmla="*/ 1414684 h 1414684"/>
              <a:gd name="connsiteX3" fmla="*/ 0 w 2444262"/>
              <a:gd name="connsiteY3" fmla="*/ 1414684 h 1414684"/>
            </a:gdLst>
            <a:ahLst/>
            <a:cxnLst>
              <a:cxn ang="0">
                <a:pos x="connsiteX0" y="connsiteY0"/>
              </a:cxn>
              <a:cxn ang="0">
                <a:pos x="connsiteX1" y="connsiteY1"/>
              </a:cxn>
              <a:cxn ang="0">
                <a:pos x="connsiteX2" y="connsiteY2"/>
              </a:cxn>
              <a:cxn ang="0">
                <a:pos x="connsiteX3" y="connsiteY3"/>
              </a:cxn>
            </a:cxnLst>
            <a:rect l="l" t="t" r="r" b="b"/>
            <a:pathLst>
              <a:path w="2444262" h="1414684">
                <a:moveTo>
                  <a:pt x="0" y="0"/>
                </a:moveTo>
                <a:lnTo>
                  <a:pt x="2444262" y="0"/>
                </a:lnTo>
                <a:lnTo>
                  <a:pt x="2444262" y="1414684"/>
                </a:lnTo>
                <a:lnTo>
                  <a:pt x="0" y="1414684"/>
                </a:lnTo>
                <a:close/>
              </a:path>
            </a:pathLst>
          </a:custGeom>
        </p:spPr>
      </p:pic>
      <p:sp>
        <p:nvSpPr>
          <p:cNvPr id="44" name="TextBox 43"/>
          <p:cNvSpPr txBox="1"/>
          <p:nvPr/>
        </p:nvSpPr>
        <p:spPr>
          <a:xfrm>
            <a:off x="640318" y="424921"/>
            <a:ext cx="1807879" cy="346239"/>
          </a:xfrm>
          <a:prstGeom prst="rect">
            <a:avLst/>
          </a:prstGeom>
          <a:noFill/>
        </p:spPr>
        <p:txBody>
          <a:bodyPr wrap="square" lIns="68571" tIns="34285" rIns="68571" bIns="34285" rtlCol="0">
            <a:spAutoFit/>
          </a:bodyPr>
          <a:lstStyle>
            <a:defPPr>
              <a:defRPr lang="zh-CN"/>
            </a:defPPr>
            <a:lvl1pPr>
              <a:defRPr sz="2400" b="1">
                <a:solidFill>
                  <a:schemeClr val="tx2"/>
                </a:solidFill>
                <a:latin typeface="方正黑体简体" panose="03000509000000000000" pitchFamily="65" charset="-122"/>
                <a:ea typeface="方正黑体简体" panose="03000509000000000000" pitchFamily="65" charset="-122"/>
              </a:defRPr>
            </a:lvl1pPr>
          </a:lstStyle>
          <a:p>
            <a:r>
              <a:rPr lang="zh-CN" altLang="en-US" sz="1800" dirty="0">
                <a:solidFill>
                  <a:schemeClr val="tx1">
                    <a:lumMod val="85000"/>
                    <a:lumOff val="15000"/>
                  </a:schemeClr>
                </a:solidFill>
                <a:latin typeface="+mn-ea"/>
                <a:ea typeface="+mn-ea"/>
              </a:rPr>
              <a:t>已完成项目</a:t>
            </a:r>
            <a:endParaRPr lang="zh-CN" altLang="en-US" sz="1800" dirty="0">
              <a:solidFill>
                <a:schemeClr val="tx1">
                  <a:lumMod val="85000"/>
                  <a:lumOff val="15000"/>
                </a:schemeClr>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ppt_w"/>
                                          </p:val>
                                        </p:tav>
                                        <p:tav tm="100000">
                                          <p:val>
                                            <p:strVal val="#ppt_w"/>
                                          </p:val>
                                        </p:tav>
                                      </p:tavLst>
                                    </p:anim>
                                    <p:anim calcmode="lin" valueType="num">
                                      <p:cBhvr>
                                        <p:cTn id="8" dur="500" fill="hold"/>
                                        <p:tgtEl>
                                          <p:spTgt spid="44"/>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3" presetClass="entr" presetSubtype="16"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anim calcmode="lin" valueType="num">
                                      <p:cBhvr>
                                        <p:cTn id="17" dur="500" fill="hold"/>
                                        <p:tgtEl>
                                          <p:spTgt spid="53"/>
                                        </p:tgtEl>
                                        <p:attrNameLst>
                                          <p:attrName>ppt_x</p:attrName>
                                        </p:attrNameLst>
                                      </p:cBhvr>
                                      <p:tavLst>
                                        <p:tav tm="0">
                                          <p:val>
                                            <p:strVal val="#ppt_x"/>
                                          </p:val>
                                        </p:tav>
                                        <p:tav tm="100000">
                                          <p:val>
                                            <p:strVal val="#ppt_x"/>
                                          </p:val>
                                        </p:tav>
                                      </p:tavLst>
                                    </p:anim>
                                    <p:anim calcmode="lin" valueType="num">
                                      <p:cBhvr>
                                        <p:cTn id="18" dur="500" fill="hold"/>
                                        <p:tgtEl>
                                          <p:spTgt spid="53"/>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14"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000"/>
                            </p:stCondLst>
                            <p:childTnLst>
                              <p:par>
                                <p:cTn id="24" presetID="15" presetClass="entr" presetSubtype="0" fill="hold" nodeType="afterEffect">
                                  <p:stCondLst>
                                    <p:cond delay="0"/>
                                  </p:stCondLst>
                                  <p:childTnLst>
                                    <p:set>
                                      <p:cBhvr>
                                        <p:cTn id="25" dur="1" fill="hold">
                                          <p:stCondLst>
                                            <p:cond delay="0"/>
                                          </p:stCondLst>
                                        </p:cTn>
                                        <p:tgtEl>
                                          <p:spTgt spid="107"/>
                                        </p:tgtEl>
                                        <p:attrNameLst>
                                          <p:attrName>style.visibility</p:attrName>
                                        </p:attrNameLst>
                                      </p:cBhvr>
                                      <p:to>
                                        <p:strVal val="visible"/>
                                      </p:to>
                                    </p:set>
                                    <p:anim calcmode="lin" valueType="num">
                                      <p:cBhvr>
                                        <p:cTn id="26" dur="1000" fill="hold"/>
                                        <p:tgtEl>
                                          <p:spTgt spid="107"/>
                                        </p:tgtEl>
                                        <p:attrNameLst>
                                          <p:attrName>ppt_w</p:attrName>
                                        </p:attrNameLst>
                                      </p:cBhvr>
                                      <p:tavLst>
                                        <p:tav tm="0">
                                          <p:val>
                                            <p:fltVal val="0"/>
                                          </p:val>
                                        </p:tav>
                                        <p:tav tm="100000">
                                          <p:val>
                                            <p:strVal val="#ppt_w"/>
                                          </p:val>
                                        </p:tav>
                                      </p:tavLst>
                                    </p:anim>
                                    <p:anim calcmode="lin" valueType="num">
                                      <p:cBhvr>
                                        <p:cTn id="27" dur="1000" fill="hold"/>
                                        <p:tgtEl>
                                          <p:spTgt spid="107"/>
                                        </p:tgtEl>
                                        <p:attrNameLst>
                                          <p:attrName>ppt_h</p:attrName>
                                        </p:attrNameLst>
                                      </p:cBhvr>
                                      <p:tavLst>
                                        <p:tav tm="0">
                                          <p:val>
                                            <p:fltVal val="0"/>
                                          </p:val>
                                        </p:tav>
                                        <p:tav tm="100000">
                                          <p:val>
                                            <p:strVal val="#ppt_h"/>
                                          </p:val>
                                        </p:tav>
                                      </p:tavLst>
                                    </p:anim>
                                    <p:anim calcmode="lin" valueType="num">
                                      <p:cBhvr>
                                        <p:cTn id="28" dur="1000" fill="hold"/>
                                        <p:tgtEl>
                                          <p:spTgt spid="107"/>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107"/>
                                        </p:tgtEl>
                                        <p:attrNameLst>
                                          <p:attrName>ppt_y</p:attrName>
                                        </p:attrNameLst>
                                      </p:cBhvr>
                                      <p:tavLst>
                                        <p:tav tm="0" fmla="#ppt_y+(sin(-2*pi*(1-$))*-#ppt_x+cos(-2*pi*(1-$))*(1-#ppt_y))*(1-$)">
                                          <p:val>
                                            <p:fltVal val="0"/>
                                          </p:val>
                                        </p:tav>
                                        <p:tav tm="100000">
                                          <p:val>
                                            <p:fltVal val="1"/>
                                          </p:val>
                                        </p:tav>
                                      </p:tavLst>
                                    </p:anim>
                                  </p:childTnLst>
                                </p:cTn>
                              </p:par>
                            </p:childTnLst>
                          </p:cTn>
                        </p:par>
                        <p:par>
                          <p:cTn id="30" fill="hold">
                            <p:stCondLst>
                              <p:cond delay="2000"/>
                            </p:stCondLst>
                            <p:childTnLst>
                              <p:par>
                                <p:cTn id="31" presetID="23" presetClass="entr" presetSubtype="16" fill="hold" nodeType="after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p:cTn id="33" dur="500" fill="hold"/>
                                        <p:tgtEl>
                                          <p:spTgt spid="66"/>
                                        </p:tgtEl>
                                        <p:attrNameLst>
                                          <p:attrName>ppt_w</p:attrName>
                                        </p:attrNameLst>
                                      </p:cBhvr>
                                      <p:tavLst>
                                        <p:tav tm="0">
                                          <p:val>
                                            <p:fltVal val="0"/>
                                          </p:val>
                                        </p:tav>
                                        <p:tav tm="100000">
                                          <p:val>
                                            <p:strVal val="#ppt_w"/>
                                          </p:val>
                                        </p:tav>
                                      </p:tavLst>
                                    </p:anim>
                                    <p:anim calcmode="lin" valueType="num">
                                      <p:cBhvr>
                                        <p:cTn id="34" dur="500" fill="hold"/>
                                        <p:tgtEl>
                                          <p:spTgt spid="66"/>
                                        </p:tgtEl>
                                        <p:attrNameLst>
                                          <p:attrName>ppt_h</p:attrName>
                                        </p:attrNameLst>
                                      </p:cBhvr>
                                      <p:tavLst>
                                        <p:tav tm="0">
                                          <p:val>
                                            <p:fltVal val="0"/>
                                          </p:val>
                                        </p:tav>
                                        <p:tav tm="100000">
                                          <p:val>
                                            <p:strVal val="#ppt_h"/>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anim calcmode="lin" valueType="num">
                                      <p:cBhvr>
                                        <p:cTn id="38" dur="500" fill="hold"/>
                                        <p:tgtEl>
                                          <p:spTgt spid="64"/>
                                        </p:tgtEl>
                                        <p:attrNameLst>
                                          <p:attrName>ppt_x</p:attrName>
                                        </p:attrNameLst>
                                      </p:cBhvr>
                                      <p:tavLst>
                                        <p:tav tm="0">
                                          <p:val>
                                            <p:strVal val="#ppt_x"/>
                                          </p:val>
                                        </p:tav>
                                        <p:tav tm="100000">
                                          <p:val>
                                            <p:strVal val="#ppt_x"/>
                                          </p:val>
                                        </p:tav>
                                      </p:tavLst>
                                    </p:anim>
                                    <p:anim calcmode="lin" valueType="num">
                                      <p:cBhvr>
                                        <p:cTn id="39" dur="500" fill="hold"/>
                                        <p:tgtEl>
                                          <p:spTgt spid="64"/>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14" presetClass="entr" presetSubtype="1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randombar(horizontal)">
                                      <p:cBhvr>
                                        <p:cTn id="43" dur="500"/>
                                        <p:tgtEl>
                                          <p:spTgt spid="6"/>
                                        </p:tgtEl>
                                      </p:cBhvr>
                                    </p:animEffect>
                                  </p:childTnLst>
                                </p:cTn>
                              </p:par>
                            </p:childTnLst>
                          </p:cTn>
                        </p:par>
                        <p:par>
                          <p:cTn id="44" fill="hold">
                            <p:stCondLst>
                              <p:cond delay="3000"/>
                            </p:stCondLst>
                            <p:childTnLst>
                              <p:par>
                                <p:cTn id="45" presetID="15" presetClass="entr" presetSubtype="0" fill="hold" nodeType="afterEffect">
                                  <p:stCondLst>
                                    <p:cond delay="0"/>
                                  </p:stCondLst>
                                  <p:childTnLst>
                                    <p:set>
                                      <p:cBhvr>
                                        <p:cTn id="46" dur="1" fill="hold">
                                          <p:stCondLst>
                                            <p:cond delay="0"/>
                                          </p:stCondLst>
                                        </p:cTn>
                                        <p:tgtEl>
                                          <p:spTgt spid="110"/>
                                        </p:tgtEl>
                                        <p:attrNameLst>
                                          <p:attrName>style.visibility</p:attrName>
                                        </p:attrNameLst>
                                      </p:cBhvr>
                                      <p:to>
                                        <p:strVal val="visible"/>
                                      </p:to>
                                    </p:set>
                                    <p:anim calcmode="lin" valueType="num">
                                      <p:cBhvr>
                                        <p:cTn id="47" dur="1000" fill="hold"/>
                                        <p:tgtEl>
                                          <p:spTgt spid="110"/>
                                        </p:tgtEl>
                                        <p:attrNameLst>
                                          <p:attrName>ppt_w</p:attrName>
                                        </p:attrNameLst>
                                      </p:cBhvr>
                                      <p:tavLst>
                                        <p:tav tm="0">
                                          <p:val>
                                            <p:fltVal val="0"/>
                                          </p:val>
                                        </p:tav>
                                        <p:tav tm="100000">
                                          <p:val>
                                            <p:strVal val="#ppt_w"/>
                                          </p:val>
                                        </p:tav>
                                      </p:tavLst>
                                    </p:anim>
                                    <p:anim calcmode="lin" valueType="num">
                                      <p:cBhvr>
                                        <p:cTn id="48" dur="1000" fill="hold"/>
                                        <p:tgtEl>
                                          <p:spTgt spid="110"/>
                                        </p:tgtEl>
                                        <p:attrNameLst>
                                          <p:attrName>ppt_h</p:attrName>
                                        </p:attrNameLst>
                                      </p:cBhvr>
                                      <p:tavLst>
                                        <p:tav tm="0">
                                          <p:val>
                                            <p:fltVal val="0"/>
                                          </p:val>
                                        </p:tav>
                                        <p:tav tm="100000">
                                          <p:val>
                                            <p:strVal val="#ppt_h"/>
                                          </p:val>
                                        </p:tav>
                                      </p:tavLst>
                                    </p:anim>
                                    <p:anim calcmode="lin" valueType="num">
                                      <p:cBhvr>
                                        <p:cTn id="49" dur="1000" fill="hold"/>
                                        <p:tgtEl>
                                          <p:spTgt spid="110"/>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10"/>
                                        </p:tgtEl>
                                        <p:attrNameLst>
                                          <p:attrName>ppt_y</p:attrName>
                                        </p:attrNameLst>
                                      </p:cBhvr>
                                      <p:tavLst>
                                        <p:tav tm="0" fmla="#ppt_y+(sin(-2*pi*(1-$))*-#ppt_x+cos(-2*pi*(1-$))*(1-#ppt_y))*(1-$)">
                                          <p:val>
                                            <p:fltVal val="0"/>
                                          </p:val>
                                        </p:tav>
                                        <p:tav tm="100000">
                                          <p:val>
                                            <p:fltVal val="1"/>
                                          </p:val>
                                        </p:tav>
                                      </p:tavLst>
                                    </p:anim>
                                  </p:childTnLst>
                                </p:cTn>
                              </p:par>
                            </p:childTnLst>
                          </p:cTn>
                        </p:par>
                        <p:par>
                          <p:cTn id="51" fill="hold">
                            <p:stCondLst>
                              <p:cond delay="4000"/>
                            </p:stCondLst>
                            <p:childTnLst>
                              <p:par>
                                <p:cTn id="52" presetID="23" presetClass="entr" presetSubtype="16"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anim calcmode="lin" valueType="num">
                                      <p:cBhvr>
                                        <p:cTn id="59" dur="500" fill="hold"/>
                                        <p:tgtEl>
                                          <p:spTgt spid="70"/>
                                        </p:tgtEl>
                                        <p:attrNameLst>
                                          <p:attrName>ppt_x</p:attrName>
                                        </p:attrNameLst>
                                      </p:cBhvr>
                                      <p:tavLst>
                                        <p:tav tm="0">
                                          <p:val>
                                            <p:strVal val="#ppt_x"/>
                                          </p:val>
                                        </p:tav>
                                        <p:tav tm="100000">
                                          <p:val>
                                            <p:strVal val="#ppt_x"/>
                                          </p:val>
                                        </p:tav>
                                      </p:tavLst>
                                    </p:anim>
                                    <p:anim calcmode="lin" valueType="num">
                                      <p:cBhvr>
                                        <p:cTn id="60" dur="500" fill="hold"/>
                                        <p:tgtEl>
                                          <p:spTgt spid="70"/>
                                        </p:tgtEl>
                                        <p:attrNameLst>
                                          <p:attrName>ppt_y</p:attrName>
                                        </p:attrNameLst>
                                      </p:cBhvr>
                                      <p:tavLst>
                                        <p:tav tm="0">
                                          <p:val>
                                            <p:strVal val="#ppt_y+.1"/>
                                          </p:val>
                                        </p:tav>
                                        <p:tav tm="100000">
                                          <p:val>
                                            <p:strVal val="#ppt_y"/>
                                          </p:val>
                                        </p:tav>
                                      </p:tavLst>
                                    </p:anim>
                                  </p:childTnLst>
                                </p:cTn>
                              </p:par>
                            </p:childTnLst>
                          </p:cTn>
                        </p:par>
                        <p:par>
                          <p:cTn id="61" fill="hold">
                            <p:stCondLst>
                              <p:cond delay="4500"/>
                            </p:stCondLst>
                            <p:childTnLst>
                              <p:par>
                                <p:cTn id="62" presetID="14" presetClass="entr" presetSubtype="10"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randombar(horizontal)">
                                      <p:cBhvr>
                                        <p:cTn id="64" dur="500"/>
                                        <p:tgtEl>
                                          <p:spTgt spid="7"/>
                                        </p:tgtEl>
                                      </p:cBhvr>
                                    </p:animEffect>
                                  </p:childTnLst>
                                </p:cTn>
                              </p:par>
                            </p:childTnLst>
                          </p:cTn>
                        </p:par>
                        <p:par>
                          <p:cTn id="65" fill="hold">
                            <p:stCondLst>
                              <p:cond delay="5000"/>
                            </p:stCondLst>
                            <p:childTnLst>
                              <p:par>
                                <p:cTn id="66" presetID="15" presetClass="entr" presetSubtype="0" fill="hold" nodeType="afterEffect">
                                  <p:stCondLst>
                                    <p:cond delay="0"/>
                                  </p:stCondLst>
                                  <p:childTnLst>
                                    <p:set>
                                      <p:cBhvr>
                                        <p:cTn id="67" dur="1" fill="hold">
                                          <p:stCondLst>
                                            <p:cond delay="0"/>
                                          </p:stCondLst>
                                        </p:cTn>
                                        <p:tgtEl>
                                          <p:spTgt spid="109"/>
                                        </p:tgtEl>
                                        <p:attrNameLst>
                                          <p:attrName>style.visibility</p:attrName>
                                        </p:attrNameLst>
                                      </p:cBhvr>
                                      <p:to>
                                        <p:strVal val="visible"/>
                                      </p:to>
                                    </p:set>
                                    <p:anim calcmode="lin" valueType="num">
                                      <p:cBhvr>
                                        <p:cTn id="68" dur="1000" fill="hold"/>
                                        <p:tgtEl>
                                          <p:spTgt spid="109"/>
                                        </p:tgtEl>
                                        <p:attrNameLst>
                                          <p:attrName>ppt_w</p:attrName>
                                        </p:attrNameLst>
                                      </p:cBhvr>
                                      <p:tavLst>
                                        <p:tav tm="0">
                                          <p:val>
                                            <p:fltVal val="0"/>
                                          </p:val>
                                        </p:tav>
                                        <p:tav tm="100000">
                                          <p:val>
                                            <p:strVal val="#ppt_w"/>
                                          </p:val>
                                        </p:tav>
                                      </p:tavLst>
                                    </p:anim>
                                    <p:anim calcmode="lin" valueType="num">
                                      <p:cBhvr>
                                        <p:cTn id="69" dur="1000" fill="hold"/>
                                        <p:tgtEl>
                                          <p:spTgt spid="109"/>
                                        </p:tgtEl>
                                        <p:attrNameLst>
                                          <p:attrName>ppt_h</p:attrName>
                                        </p:attrNameLst>
                                      </p:cBhvr>
                                      <p:tavLst>
                                        <p:tav tm="0">
                                          <p:val>
                                            <p:fltVal val="0"/>
                                          </p:val>
                                        </p:tav>
                                        <p:tav tm="100000">
                                          <p:val>
                                            <p:strVal val="#ppt_h"/>
                                          </p:val>
                                        </p:tav>
                                      </p:tavLst>
                                    </p:anim>
                                    <p:anim calcmode="lin" valueType="num">
                                      <p:cBhvr>
                                        <p:cTn id="70" dur="1000" fill="hold"/>
                                        <p:tgtEl>
                                          <p:spTgt spid="109"/>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109"/>
                                        </p:tgtEl>
                                        <p:attrNameLst>
                                          <p:attrName>ppt_y</p:attrName>
                                        </p:attrNameLst>
                                      </p:cBhvr>
                                      <p:tavLst>
                                        <p:tav tm="0" fmla="#ppt_y+(sin(-2*pi*(1-$))*-#ppt_x+cos(-2*pi*(1-$))*(1-#ppt_y))*(1-$)">
                                          <p:val>
                                            <p:fltVal val="0"/>
                                          </p:val>
                                        </p:tav>
                                        <p:tav tm="100000">
                                          <p:val>
                                            <p:fltVal val="1"/>
                                          </p:val>
                                        </p:tav>
                                      </p:tavLst>
                                    </p:anim>
                                  </p:childTnLst>
                                </p:cTn>
                              </p:par>
                            </p:childTnLst>
                          </p:cTn>
                        </p:par>
                        <p:par>
                          <p:cTn id="72" fill="hold">
                            <p:stCondLst>
                              <p:cond delay="6000"/>
                            </p:stCondLst>
                            <p:childTnLst>
                              <p:par>
                                <p:cTn id="73" presetID="23" presetClass="entr" presetSubtype="16" fill="hold" nodeType="afterEffect">
                                  <p:stCondLst>
                                    <p:cond delay="0"/>
                                  </p:stCondLst>
                                  <p:childTnLst>
                                    <p:set>
                                      <p:cBhvr>
                                        <p:cTn id="74" dur="1" fill="hold">
                                          <p:stCondLst>
                                            <p:cond delay="0"/>
                                          </p:stCondLst>
                                        </p:cTn>
                                        <p:tgtEl>
                                          <p:spTgt spid="78"/>
                                        </p:tgtEl>
                                        <p:attrNameLst>
                                          <p:attrName>style.visibility</p:attrName>
                                        </p:attrNameLst>
                                      </p:cBhvr>
                                      <p:to>
                                        <p:strVal val="visible"/>
                                      </p:to>
                                    </p:set>
                                    <p:anim calcmode="lin" valueType="num">
                                      <p:cBhvr>
                                        <p:cTn id="75" dur="500" fill="hold"/>
                                        <p:tgtEl>
                                          <p:spTgt spid="78"/>
                                        </p:tgtEl>
                                        <p:attrNameLst>
                                          <p:attrName>ppt_w</p:attrName>
                                        </p:attrNameLst>
                                      </p:cBhvr>
                                      <p:tavLst>
                                        <p:tav tm="0">
                                          <p:val>
                                            <p:fltVal val="0"/>
                                          </p:val>
                                        </p:tav>
                                        <p:tav tm="100000">
                                          <p:val>
                                            <p:strVal val="#ppt_w"/>
                                          </p:val>
                                        </p:tav>
                                      </p:tavLst>
                                    </p:anim>
                                    <p:anim calcmode="lin" valueType="num">
                                      <p:cBhvr>
                                        <p:cTn id="76" dur="500" fill="hold"/>
                                        <p:tgtEl>
                                          <p:spTgt spid="78"/>
                                        </p:tgtEl>
                                        <p:attrNameLst>
                                          <p:attrName>ppt_h</p:attrName>
                                        </p:attrNameLst>
                                      </p:cBhvr>
                                      <p:tavLst>
                                        <p:tav tm="0">
                                          <p:val>
                                            <p:fltVal val="0"/>
                                          </p:val>
                                        </p:tav>
                                        <p:tav tm="100000">
                                          <p:val>
                                            <p:strVal val="#ppt_h"/>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fade">
                                      <p:cBhvr>
                                        <p:cTn id="79" dur="500"/>
                                        <p:tgtEl>
                                          <p:spTgt spid="76"/>
                                        </p:tgtEl>
                                      </p:cBhvr>
                                    </p:animEffect>
                                    <p:anim calcmode="lin" valueType="num">
                                      <p:cBhvr>
                                        <p:cTn id="80" dur="500" fill="hold"/>
                                        <p:tgtEl>
                                          <p:spTgt spid="76"/>
                                        </p:tgtEl>
                                        <p:attrNameLst>
                                          <p:attrName>ppt_x</p:attrName>
                                        </p:attrNameLst>
                                      </p:cBhvr>
                                      <p:tavLst>
                                        <p:tav tm="0">
                                          <p:val>
                                            <p:strVal val="#ppt_x"/>
                                          </p:val>
                                        </p:tav>
                                        <p:tav tm="100000">
                                          <p:val>
                                            <p:strVal val="#ppt_x"/>
                                          </p:val>
                                        </p:tav>
                                      </p:tavLst>
                                    </p:anim>
                                    <p:anim calcmode="lin" valueType="num">
                                      <p:cBhvr>
                                        <p:cTn id="81" dur="500" fill="hold"/>
                                        <p:tgtEl>
                                          <p:spTgt spid="76"/>
                                        </p:tgtEl>
                                        <p:attrNameLst>
                                          <p:attrName>ppt_y</p:attrName>
                                        </p:attrNameLst>
                                      </p:cBhvr>
                                      <p:tavLst>
                                        <p:tav tm="0">
                                          <p:val>
                                            <p:strVal val="#ppt_y+.1"/>
                                          </p:val>
                                        </p:tav>
                                        <p:tav tm="100000">
                                          <p:val>
                                            <p:strVal val="#ppt_y"/>
                                          </p:val>
                                        </p:tav>
                                      </p:tavLst>
                                    </p:anim>
                                  </p:childTnLst>
                                </p:cTn>
                              </p:par>
                            </p:childTnLst>
                          </p:cTn>
                        </p:par>
                        <p:par>
                          <p:cTn id="82" fill="hold">
                            <p:stCondLst>
                              <p:cond delay="6500"/>
                            </p:stCondLst>
                            <p:childTnLst>
                              <p:par>
                                <p:cTn id="83" presetID="14" presetClass="entr" presetSubtype="10" fill="hold" nodeType="after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randombar(horizontal)">
                                      <p:cBhvr>
                                        <p:cTn id="85" dur="500"/>
                                        <p:tgtEl>
                                          <p:spTgt spid="8"/>
                                        </p:tgtEl>
                                      </p:cBhvr>
                                    </p:animEffect>
                                  </p:childTnLst>
                                </p:cTn>
                              </p:par>
                            </p:childTnLst>
                          </p:cTn>
                        </p:par>
                        <p:par>
                          <p:cTn id="86" fill="hold">
                            <p:stCondLst>
                              <p:cond delay="7000"/>
                            </p:stCondLst>
                            <p:childTnLst>
                              <p:par>
                                <p:cTn id="87" presetID="15" presetClass="entr" presetSubtype="0" fill="hold" nodeType="after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p:cTn id="89" dur="1000" fill="hold"/>
                                        <p:tgtEl>
                                          <p:spTgt spid="111"/>
                                        </p:tgtEl>
                                        <p:attrNameLst>
                                          <p:attrName>ppt_w</p:attrName>
                                        </p:attrNameLst>
                                      </p:cBhvr>
                                      <p:tavLst>
                                        <p:tav tm="0">
                                          <p:val>
                                            <p:fltVal val="0"/>
                                          </p:val>
                                        </p:tav>
                                        <p:tav tm="100000">
                                          <p:val>
                                            <p:strVal val="#ppt_w"/>
                                          </p:val>
                                        </p:tav>
                                      </p:tavLst>
                                    </p:anim>
                                    <p:anim calcmode="lin" valueType="num">
                                      <p:cBhvr>
                                        <p:cTn id="90" dur="1000" fill="hold"/>
                                        <p:tgtEl>
                                          <p:spTgt spid="111"/>
                                        </p:tgtEl>
                                        <p:attrNameLst>
                                          <p:attrName>ppt_h</p:attrName>
                                        </p:attrNameLst>
                                      </p:cBhvr>
                                      <p:tavLst>
                                        <p:tav tm="0">
                                          <p:val>
                                            <p:fltVal val="0"/>
                                          </p:val>
                                        </p:tav>
                                        <p:tav tm="100000">
                                          <p:val>
                                            <p:strVal val="#ppt_h"/>
                                          </p:val>
                                        </p:tav>
                                      </p:tavLst>
                                    </p:anim>
                                    <p:anim calcmode="lin" valueType="num">
                                      <p:cBhvr>
                                        <p:cTn id="91" dur="1000" fill="hold"/>
                                        <p:tgtEl>
                                          <p:spTgt spid="111"/>
                                        </p:tgtEl>
                                        <p:attrNameLst>
                                          <p:attrName>ppt_x</p:attrName>
                                        </p:attrNameLst>
                                      </p:cBhvr>
                                      <p:tavLst>
                                        <p:tav tm="0" fmla="#ppt_x+(cos(-2*pi*(1-$))*-#ppt_x-sin(-2*pi*(1-$))*(1-#ppt_y))*(1-$)">
                                          <p:val>
                                            <p:fltVal val="0"/>
                                          </p:val>
                                        </p:tav>
                                        <p:tav tm="100000">
                                          <p:val>
                                            <p:fltVal val="1"/>
                                          </p:val>
                                        </p:tav>
                                      </p:tavLst>
                                    </p:anim>
                                    <p:anim calcmode="lin" valueType="num">
                                      <p:cBhvr>
                                        <p:cTn id="92" dur="1000" fill="hold"/>
                                        <p:tgtEl>
                                          <p:spTgt spid="1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0" grpId="0" animBg="1"/>
      <p:bldP spid="64" grpId="0" animBg="1"/>
      <p:bldP spid="76" grpId="0" animBg="1"/>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662776" y="1542818"/>
            <a:ext cx="2668221" cy="707534"/>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bg1"/>
              </a:solidFill>
              <a:latin typeface="DIN Mittelschrift Std" pitchFamily="50" charset="0"/>
              <a:ea typeface="微软雅黑" panose="020B0503020204020204" pitchFamily="34" charset="-122"/>
            </a:endParaRPr>
          </a:p>
        </p:txBody>
      </p:sp>
      <p:sp>
        <p:nvSpPr>
          <p:cNvPr id="58" name="矩形 30"/>
          <p:cNvSpPr>
            <a:spLocks noChangeArrowheads="1"/>
          </p:cNvSpPr>
          <p:nvPr/>
        </p:nvSpPr>
        <p:spPr bwMode="auto">
          <a:xfrm>
            <a:off x="2117039" y="1642809"/>
            <a:ext cx="2103067" cy="579399"/>
          </a:xfrm>
          <a:prstGeom prst="rect">
            <a:avLst/>
          </a:prstGeom>
          <a:noFill/>
          <a:ln w="9525">
            <a:noFill/>
            <a:miter lim="800000"/>
          </a:ln>
        </p:spPr>
        <p:txBody>
          <a:bodyPr wrap="square" lIns="38873" tIns="19436" rIns="38873" bIns="19436">
            <a:spAutoFit/>
          </a:bodyPr>
          <a:lstStyle/>
          <a:p>
            <a:pPr>
              <a:lnSpc>
                <a:spcPct val="130000"/>
              </a:lnSpc>
            </a:pPr>
            <a:r>
              <a:rPr lang="zh-CN" altLang="en-US" sz="900" dirty="0">
                <a:solidFill>
                  <a:schemeClr val="bg1"/>
                </a:solidFill>
                <a:latin typeface="+mn-ea"/>
              </a:rPr>
              <a:t>您的内容打在这里，或者通过复制您的文本后，在此框中选择粘贴，并选择只保留文字。</a:t>
            </a:r>
            <a:endParaRPr lang="zh-CN" altLang="en-US" sz="900" dirty="0">
              <a:solidFill>
                <a:schemeClr val="bg1"/>
              </a:solidFill>
              <a:latin typeface="+mn-ea"/>
            </a:endParaRPr>
          </a:p>
        </p:txBody>
      </p:sp>
      <p:grpSp>
        <p:nvGrpSpPr>
          <p:cNvPr id="39" name="组合 38"/>
          <p:cNvGrpSpPr/>
          <p:nvPr/>
        </p:nvGrpSpPr>
        <p:grpSpPr>
          <a:xfrm>
            <a:off x="902800" y="1353615"/>
            <a:ext cx="1137715" cy="1004289"/>
            <a:chOff x="4532579" y="1534257"/>
            <a:chExt cx="1761690" cy="1555290"/>
          </a:xfrm>
          <a:solidFill>
            <a:srgbClr val="00B0F0"/>
          </a:solidFill>
        </p:grpSpPr>
        <p:sp>
          <p:nvSpPr>
            <p:cNvPr id="40"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42"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no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n-ea"/>
                </a:rPr>
                <a:t>01</a:t>
              </a:r>
              <a:endParaRPr lang="zh-CN" altLang="en-US" sz="2400" b="1" dirty="0">
                <a:solidFill>
                  <a:schemeClr val="bg1"/>
                </a:solidFill>
                <a:latin typeface="+mn-ea"/>
              </a:endParaRPr>
            </a:p>
          </p:txBody>
        </p:sp>
      </p:grpSp>
      <p:sp>
        <p:nvSpPr>
          <p:cNvPr id="87" name="矩形 86"/>
          <p:cNvSpPr/>
          <p:nvPr/>
        </p:nvSpPr>
        <p:spPr>
          <a:xfrm>
            <a:off x="5513370" y="1542818"/>
            <a:ext cx="2668221" cy="707534"/>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bg1"/>
              </a:solidFill>
              <a:latin typeface="DIN Mittelschrift Std" pitchFamily="50" charset="0"/>
              <a:ea typeface="微软雅黑" panose="020B0503020204020204" pitchFamily="34" charset="-122"/>
            </a:endParaRPr>
          </a:p>
        </p:txBody>
      </p:sp>
      <p:sp>
        <p:nvSpPr>
          <p:cNvPr id="88" name="矩形 30"/>
          <p:cNvSpPr>
            <a:spLocks noChangeArrowheads="1"/>
          </p:cNvSpPr>
          <p:nvPr/>
        </p:nvSpPr>
        <p:spPr bwMode="auto">
          <a:xfrm>
            <a:off x="5967633" y="1642809"/>
            <a:ext cx="2103067" cy="579399"/>
          </a:xfrm>
          <a:prstGeom prst="rect">
            <a:avLst/>
          </a:prstGeom>
          <a:noFill/>
          <a:ln w="9525">
            <a:noFill/>
            <a:miter lim="800000"/>
          </a:ln>
        </p:spPr>
        <p:txBody>
          <a:bodyPr wrap="square" lIns="38873" tIns="19436" rIns="38873" bIns="19436">
            <a:spAutoFit/>
          </a:bodyPr>
          <a:lstStyle/>
          <a:p>
            <a:pPr>
              <a:lnSpc>
                <a:spcPct val="130000"/>
              </a:lnSpc>
            </a:pPr>
            <a:r>
              <a:rPr lang="zh-CN" altLang="en-US" sz="900" dirty="0">
                <a:solidFill>
                  <a:schemeClr val="bg1"/>
                </a:solidFill>
                <a:latin typeface="+mn-ea"/>
              </a:rPr>
              <a:t>您的内容打在这里，或者通过复制您的文本后，在此框中选择粘贴，并选择只保留文字。</a:t>
            </a:r>
            <a:endParaRPr lang="zh-CN" altLang="en-US" sz="900" dirty="0">
              <a:solidFill>
                <a:schemeClr val="bg1"/>
              </a:solidFill>
              <a:latin typeface="+mn-ea"/>
            </a:endParaRPr>
          </a:p>
        </p:txBody>
      </p:sp>
      <p:grpSp>
        <p:nvGrpSpPr>
          <p:cNvPr id="89" name="组合 88"/>
          <p:cNvGrpSpPr/>
          <p:nvPr/>
        </p:nvGrpSpPr>
        <p:grpSpPr>
          <a:xfrm>
            <a:off x="4753394" y="1353615"/>
            <a:ext cx="1137715" cy="1004289"/>
            <a:chOff x="4532579" y="1534257"/>
            <a:chExt cx="1761690" cy="1555290"/>
          </a:xfrm>
        </p:grpSpPr>
        <p:sp>
          <p:nvSpPr>
            <p:cNvPr id="90"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92"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no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n-ea"/>
                </a:rPr>
                <a:t>02</a:t>
              </a:r>
              <a:endParaRPr lang="zh-CN" altLang="en-US" sz="2400" b="1" dirty="0">
                <a:solidFill>
                  <a:schemeClr val="bg1"/>
                </a:solidFill>
                <a:latin typeface="+mn-ea"/>
              </a:endParaRPr>
            </a:p>
          </p:txBody>
        </p:sp>
      </p:grpSp>
      <p:sp>
        <p:nvSpPr>
          <p:cNvPr id="93" name="矩形 92"/>
          <p:cNvSpPr/>
          <p:nvPr/>
        </p:nvSpPr>
        <p:spPr>
          <a:xfrm>
            <a:off x="1662776" y="3214827"/>
            <a:ext cx="2668221" cy="707534"/>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bg1"/>
              </a:solidFill>
              <a:latin typeface="DIN Mittelschrift Std" pitchFamily="50" charset="0"/>
              <a:ea typeface="微软雅黑" panose="020B0503020204020204" pitchFamily="34" charset="-122"/>
            </a:endParaRPr>
          </a:p>
        </p:txBody>
      </p:sp>
      <p:sp>
        <p:nvSpPr>
          <p:cNvPr id="94" name="矩形 30"/>
          <p:cNvSpPr>
            <a:spLocks noChangeArrowheads="1"/>
          </p:cNvSpPr>
          <p:nvPr/>
        </p:nvSpPr>
        <p:spPr bwMode="auto">
          <a:xfrm>
            <a:off x="2117039" y="3314817"/>
            <a:ext cx="2103067" cy="579399"/>
          </a:xfrm>
          <a:prstGeom prst="rect">
            <a:avLst/>
          </a:prstGeom>
          <a:noFill/>
          <a:ln w="9525">
            <a:noFill/>
            <a:miter lim="800000"/>
          </a:ln>
        </p:spPr>
        <p:txBody>
          <a:bodyPr wrap="square" lIns="38873" tIns="19436" rIns="38873" bIns="19436">
            <a:spAutoFit/>
          </a:bodyPr>
          <a:lstStyle/>
          <a:p>
            <a:pPr>
              <a:lnSpc>
                <a:spcPct val="130000"/>
              </a:lnSpc>
            </a:pPr>
            <a:r>
              <a:rPr lang="zh-CN" altLang="en-US" sz="900" dirty="0">
                <a:solidFill>
                  <a:schemeClr val="bg1"/>
                </a:solidFill>
                <a:latin typeface="+mn-ea"/>
              </a:rPr>
              <a:t>您的内容打在这里，或者通过复制您的文本后，在此框中选择粘贴，并选择只保留文字。</a:t>
            </a:r>
            <a:endParaRPr lang="zh-CN" altLang="en-US" sz="900" dirty="0">
              <a:solidFill>
                <a:schemeClr val="bg1"/>
              </a:solidFill>
              <a:latin typeface="+mn-ea"/>
            </a:endParaRPr>
          </a:p>
        </p:txBody>
      </p:sp>
      <p:grpSp>
        <p:nvGrpSpPr>
          <p:cNvPr id="95" name="组合 94"/>
          <p:cNvGrpSpPr/>
          <p:nvPr/>
        </p:nvGrpSpPr>
        <p:grpSpPr>
          <a:xfrm>
            <a:off x="902800" y="3025623"/>
            <a:ext cx="1137715" cy="1004289"/>
            <a:chOff x="4532579" y="1534257"/>
            <a:chExt cx="1761690" cy="1555290"/>
          </a:xfrm>
        </p:grpSpPr>
        <p:sp>
          <p:nvSpPr>
            <p:cNvPr id="96"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98"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no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n-ea"/>
                </a:rPr>
                <a:t>03</a:t>
              </a:r>
              <a:endParaRPr lang="zh-CN" altLang="en-US" sz="2400" b="1" dirty="0">
                <a:solidFill>
                  <a:schemeClr val="bg1"/>
                </a:solidFill>
                <a:latin typeface="+mn-ea"/>
              </a:endParaRPr>
            </a:p>
          </p:txBody>
        </p:sp>
      </p:grpSp>
      <p:sp>
        <p:nvSpPr>
          <p:cNvPr id="99" name="矩形 98"/>
          <p:cNvSpPr/>
          <p:nvPr/>
        </p:nvSpPr>
        <p:spPr>
          <a:xfrm>
            <a:off x="5513370" y="3214827"/>
            <a:ext cx="2668221" cy="707534"/>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bg1"/>
              </a:solidFill>
              <a:latin typeface="DIN Mittelschrift Std" pitchFamily="50" charset="0"/>
              <a:ea typeface="微软雅黑" panose="020B0503020204020204" pitchFamily="34" charset="-122"/>
            </a:endParaRPr>
          </a:p>
        </p:txBody>
      </p:sp>
      <p:sp>
        <p:nvSpPr>
          <p:cNvPr id="100" name="矩形 30"/>
          <p:cNvSpPr>
            <a:spLocks noChangeArrowheads="1"/>
          </p:cNvSpPr>
          <p:nvPr/>
        </p:nvSpPr>
        <p:spPr bwMode="auto">
          <a:xfrm>
            <a:off x="5967633" y="3314817"/>
            <a:ext cx="2103067" cy="579399"/>
          </a:xfrm>
          <a:prstGeom prst="rect">
            <a:avLst/>
          </a:prstGeom>
          <a:noFill/>
          <a:ln w="9525">
            <a:noFill/>
            <a:miter lim="800000"/>
          </a:ln>
        </p:spPr>
        <p:txBody>
          <a:bodyPr wrap="square" lIns="38873" tIns="19436" rIns="38873" bIns="19436">
            <a:spAutoFit/>
          </a:bodyPr>
          <a:lstStyle/>
          <a:p>
            <a:pPr>
              <a:lnSpc>
                <a:spcPct val="130000"/>
              </a:lnSpc>
            </a:pPr>
            <a:r>
              <a:rPr lang="zh-CN" altLang="en-US" sz="900" dirty="0">
                <a:solidFill>
                  <a:schemeClr val="bg1"/>
                </a:solidFill>
                <a:latin typeface="+mn-ea"/>
              </a:rPr>
              <a:t>您的内容打在这里，或者通过复制您的文本后，在此框中选择粘贴，并选择只保留文字。</a:t>
            </a:r>
            <a:endParaRPr lang="zh-CN" altLang="en-US" sz="900" dirty="0">
              <a:solidFill>
                <a:schemeClr val="bg1"/>
              </a:solidFill>
              <a:latin typeface="+mn-ea"/>
            </a:endParaRPr>
          </a:p>
        </p:txBody>
      </p:sp>
      <p:grpSp>
        <p:nvGrpSpPr>
          <p:cNvPr id="101" name="组合 100"/>
          <p:cNvGrpSpPr/>
          <p:nvPr/>
        </p:nvGrpSpPr>
        <p:grpSpPr>
          <a:xfrm>
            <a:off x="4753394" y="3025623"/>
            <a:ext cx="1137715" cy="1004289"/>
            <a:chOff x="4532579" y="1534257"/>
            <a:chExt cx="1761690" cy="1555290"/>
          </a:xfrm>
        </p:grpSpPr>
        <p:sp>
          <p:nvSpPr>
            <p:cNvPr id="102"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104"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no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n-ea"/>
                </a:rPr>
                <a:t>04</a:t>
              </a:r>
              <a:endParaRPr lang="zh-CN" altLang="en-US" sz="2400" b="1" dirty="0">
                <a:solidFill>
                  <a:schemeClr val="bg1"/>
                </a:solidFill>
                <a:latin typeface="+mn-ea"/>
              </a:endParaRPr>
            </a:p>
          </p:txBody>
        </p:sp>
      </p:grpSp>
      <p:sp>
        <p:nvSpPr>
          <p:cNvPr id="32" name="TextBox 31"/>
          <p:cNvSpPr txBox="1"/>
          <p:nvPr/>
        </p:nvSpPr>
        <p:spPr>
          <a:xfrm>
            <a:off x="589508" y="425996"/>
            <a:ext cx="1807879" cy="346239"/>
          </a:xfrm>
          <a:prstGeom prst="rect">
            <a:avLst/>
          </a:prstGeom>
          <a:noFill/>
        </p:spPr>
        <p:txBody>
          <a:bodyPr wrap="square" lIns="68571" tIns="34285" rIns="68571" bIns="34285" rtlCol="0">
            <a:spAutoFit/>
          </a:bodyPr>
          <a:lstStyle>
            <a:defPPr>
              <a:defRPr lang="zh-CN"/>
            </a:defPPr>
            <a:lvl1pPr>
              <a:defRPr sz="2400" b="1">
                <a:solidFill>
                  <a:schemeClr val="tx2"/>
                </a:solidFill>
                <a:latin typeface="方正黑体简体" panose="03000509000000000000" pitchFamily="65" charset="-122"/>
                <a:ea typeface="方正黑体简体" panose="03000509000000000000" pitchFamily="65" charset="-122"/>
              </a:defRPr>
            </a:lvl1pPr>
          </a:lstStyle>
          <a:p>
            <a:r>
              <a:rPr lang="zh-CN" altLang="en-US" sz="1800" dirty="0">
                <a:solidFill>
                  <a:schemeClr val="tx1">
                    <a:lumMod val="85000"/>
                    <a:lumOff val="15000"/>
                  </a:schemeClr>
                </a:solidFill>
                <a:latin typeface="+mn-ea"/>
                <a:ea typeface="+mn-ea"/>
              </a:rPr>
              <a:t>未完成项目</a:t>
            </a:r>
            <a:endParaRPr lang="zh-CN" altLang="en-US" sz="1800" dirty="0">
              <a:solidFill>
                <a:schemeClr val="tx1">
                  <a:lumMod val="85000"/>
                  <a:lumOff val="15000"/>
                </a:schemeClr>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ppt_w"/>
                                          </p:val>
                                        </p:tav>
                                        <p:tav tm="100000">
                                          <p:val>
                                            <p:strVal val="#ppt_w"/>
                                          </p:val>
                                        </p:tav>
                                      </p:tavLst>
                                    </p:anim>
                                    <p:anim calcmode="lin" valueType="num">
                                      <p:cBhvr>
                                        <p:cTn id="8" dur="500" fill="hold"/>
                                        <p:tgtEl>
                                          <p:spTgt spid="32"/>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8" decel="10000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1000" fill="hold"/>
                                        <p:tgtEl>
                                          <p:spTgt spid="39"/>
                                        </p:tgtEl>
                                        <p:attrNameLst>
                                          <p:attrName>ppt_x</p:attrName>
                                        </p:attrNameLst>
                                      </p:cBhvr>
                                      <p:tavLst>
                                        <p:tav tm="0">
                                          <p:val>
                                            <p:strVal val="0-#ppt_w/2"/>
                                          </p:val>
                                        </p:tav>
                                        <p:tav tm="100000">
                                          <p:val>
                                            <p:strVal val="#ppt_x"/>
                                          </p:val>
                                        </p:tav>
                                      </p:tavLst>
                                    </p:anim>
                                    <p:anim calcmode="lin" valueType="num">
                                      <p:cBhvr additive="base">
                                        <p:cTn id="13" dur="10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2"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p:tgtEl>
                                          <p:spTgt spid="53"/>
                                        </p:tgtEl>
                                        <p:attrNameLst>
                                          <p:attrName>ppt_x</p:attrName>
                                        </p:attrNameLst>
                                      </p:cBhvr>
                                      <p:tavLst>
                                        <p:tav tm="0">
                                          <p:val>
                                            <p:strVal val="#ppt_x+#ppt_w*1.125000"/>
                                          </p:val>
                                        </p:tav>
                                        <p:tav tm="100000">
                                          <p:val>
                                            <p:strVal val="#ppt_x"/>
                                          </p:val>
                                        </p:tav>
                                      </p:tavLst>
                                    </p:anim>
                                    <p:animEffect transition="in" filter="wipe(left)">
                                      <p:cBhvr>
                                        <p:cTn id="18" dur="500"/>
                                        <p:tgtEl>
                                          <p:spTgt spid="53"/>
                                        </p:tgtEl>
                                      </p:cBhvr>
                                    </p:animEffect>
                                  </p:childTnLst>
                                </p:cTn>
                              </p:par>
                              <p:par>
                                <p:cTn id="19" presetID="12" presetClass="entr" presetSubtype="2"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additive="base">
                                        <p:cTn id="21" dur="500"/>
                                        <p:tgtEl>
                                          <p:spTgt spid="58"/>
                                        </p:tgtEl>
                                        <p:attrNameLst>
                                          <p:attrName>ppt_x</p:attrName>
                                        </p:attrNameLst>
                                      </p:cBhvr>
                                      <p:tavLst>
                                        <p:tav tm="0">
                                          <p:val>
                                            <p:strVal val="#ppt_x+#ppt_w*1.125000"/>
                                          </p:val>
                                        </p:tav>
                                        <p:tav tm="100000">
                                          <p:val>
                                            <p:strVal val="#ppt_x"/>
                                          </p:val>
                                        </p:tav>
                                      </p:tavLst>
                                    </p:anim>
                                    <p:animEffect transition="in" filter="wipe(left)">
                                      <p:cBhvr>
                                        <p:cTn id="22" dur="500"/>
                                        <p:tgtEl>
                                          <p:spTgt spid="58"/>
                                        </p:tgtEl>
                                      </p:cBhvr>
                                    </p:animEffect>
                                  </p:childTnLst>
                                </p:cTn>
                              </p:par>
                            </p:childTnLst>
                          </p:cTn>
                        </p:par>
                        <p:par>
                          <p:cTn id="23" fill="hold">
                            <p:stCondLst>
                              <p:cond delay="1500"/>
                            </p:stCondLst>
                            <p:childTnLst>
                              <p:par>
                                <p:cTn id="24" presetID="2" presetClass="entr" presetSubtype="8" decel="100000" fill="hold" nodeType="afterEffect">
                                  <p:stCondLst>
                                    <p:cond delay="0"/>
                                  </p:stCondLst>
                                  <p:childTnLst>
                                    <p:set>
                                      <p:cBhvr>
                                        <p:cTn id="25" dur="1" fill="hold">
                                          <p:stCondLst>
                                            <p:cond delay="0"/>
                                          </p:stCondLst>
                                        </p:cTn>
                                        <p:tgtEl>
                                          <p:spTgt spid="89"/>
                                        </p:tgtEl>
                                        <p:attrNameLst>
                                          <p:attrName>style.visibility</p:attrName>
                                        </p:attrNameLst>
                                      </p:cBhvr>
                                      <p:to>
                                        <p:strVal val="visible"/>
                                      </p:to>
                                    </p:set>
                                    <p:anim calcmode="lin" valueType="num">
                                      <p:cBhvr additive="base">
                                        <p:cTn id="26" dur="1000" fill="hold"/>
                                        <p:tgtEl>
                                          <p:spTgt spid="89"/>
                                        </p:tgtEl>
                                        <p:attrNameLst>
                                          <p:attrName>ppt_x</p:attrName>
                                        </p:attrNameLst>
                                      </p:cBhvr>
                                      <p:tavLst>
                                        <p:tav tm="0">
                                          <p:val>
                                            <p:strVal val="0-#ppt_w/2"/>
                                          </p:val>
                                        </p:tav>
                                        <p:tav tm="100000">
                                          <p:val>
                                            <p:strVal val="#ppt_x"/>
                                          </p:val>
                                        </p:tav>
                                      </p:tavLst>
                                    </p:anim>
                                    <p:anim calcmode="lin" valueType="num">
                                      <p:cBhvr additive="base">
                                        <p:cTn id="27" dur="1000" fill="hold"/>
                                        <p:tgtEl>
                                          <p:spTgt spid="8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12" presetClass="entr" presetSubtype="2"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500"/>
                                        <p:tgtEl>
                                          <p:spTgt spid="87"/>
                                        </p:tgtEl>
                                        <p:attrNameLst>
                                          <p:attrName>ppt_x</p:attrName>
                                        </p:attrNameLst>
                                      </p:cBhvr>
                                      <p:tavLst>
                                        <p:tav tm="0">
                                          <p:val>
                                            <p:strVal val="#ppt_x+#ppt_w*1.125000"/>
                                          </p:val>
                                        </p:tav>
                                        <p:tav tm="100000">
                                          <p:val>
                                            <p:strVal val="#ppt_x"/>
                                          </p:val>
                                        </p:tav>
                                      </p:tavLst>
                                    </p:anim>
                                    <p:animEffect transition="in" filter="wipe(left)">
                                      <p:cBhvr>
                                        <p:cTn id="32" dur="500"/>
                                        <p:tgtEl>
                                          <p:spTgt spid="87"/>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anim calcmode="lin" valueType="num">
                                      <p:cBhvr additive="base">
                                        <p:cTn id="35" dur="500"/>
                                        <p:tgtEl>
                                          <p:spTgt spid="88"/>
                                        </p:tgtEl>
                                        <p:attrNameLst>
                                          <p:attrName>ppt_x</p:attrName>
                                        </p:attrNameLst>
                                      </p:cBhvr>
                                      <p:tavLst>
                                        <p:tav tm="0">
                                          <p:val>
                                            <p:strVal val="#ppt_x+#ppt_w*1.125000"/>
                                          </p:val>
                                        </p:tav>
                                        <p:tav tm="100000">
                                          <p:val>
                                            <p:strVal val="#ppt_x"/>
                                          </p:val>
                                        </p:tav>
                                      </p:tavLst>
                                    </p:anim>
                                    <p:animEffect transition="in" filter="wipe(left)">
                                      <p:cBhvr>
                                        <p:cTn id="36" dur="500"/>
                                        <p:tgtEl>
                                          <p:spTgt spid="88"/>
                                        </p:tgtEl>
                                      </p:cBhvr>
                                    </p:animEffect>
                                  </p:childTnLst>
                                </p:cTn>
                              </p:par>
                            </p:childTnLst>
                          </p:cTn>
                        </p:par>
                        <p:par>
                          <p:cTn id="37" fill="hold">
                            <p:stCondLst>
                              <p:cond delay="3000"/>
                            </p:stCondLst>
                            <p:childTnLst>
                              <p:par>
                                <p:cTn id="38" presetID="2" presetClass="entr" presetSubtype="8" decel="100000" fill="hold" nodeType="afterEffect">
                                  <p:stCondLst>
                                    <p:cond delay="0"/>
                                  </p:stCondLst>
                                  <p:childTnLst>
                                    <p:set>
                                      <p:cBhvr>
                                        <p:cTn id="39" dur="1" fill="hold">
                                          <p:stCondLst>
                                            <p:cond delay="0"/>
                                          </p:stCondLst>
                                        </p:cTn>
                                        <p:tgtEl>
                                          <p:spTgt spid="95"/>
                                        </p:tgtEl>
                                        <p:attrNameLst>
                                          <p:attrName>style.visibility</p:attrName>
                                        </p:attrNameLst>
                                      </p:cBhvr>
                                      <p:to>
                                        <p:strVal val="visible"/>
                                      </p:to>
                                    </p:set>
                                    <p:anim calcmode="lin" valueType="num">
                                      <p:cBhvr additive="base">
                                        <p:cTn id="40" dur="1000" fill="hold"/>
                                        <p:tgtEl>
                                          <p:spTgt spid="95"/>
                                        </p:tgtEl>
                                        <p:attrNameLst>
                                          <p:attrName>ppt_x</p:attrName>
                                        </p:attrNameLst>
                                      </p:cBhvr>
                                      <p:tavLst>
                                        <p:tav tm="0">
                                          <p:val>
                                            <p:strVal val="0-#ppt_w/2"/>
                                          </p:val>
                                        </p:tav>
                                        <p:tav tm="100000">
                                          <p:val>
                                            <p:strVal val="#ppt_x"/>
                                          </p:val>
                                        </p:tav>
                                      </p:tavLst>
                                    </p:anim>
                                    <p:anim calcmode="lin" valueType="num">
                                      <p:cBhvr additive="base">
                                        <p:cTn id="41" dur="1000" fill="hold"/>
                                        <p:tgtEl>
                                          <p:spTgt spid="95"/>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12" presetClass="entr" presetSubtype="2" fill="hold" grpId="0" nodeType="afterEffect">
                                  <p:stCondLst>
                                    <p:cond delay="0"/>
                                  </p:stCondLst>
                                  <p:childTnLst>
                                    <p:set>
                                      <p:cBhvr>
                                        <p:cTn id="44" dur="1" fill="hold">
                                          <p:stCondLst>
                                            <p:cond delay="0"/>
                                          </p:stCondLst>
                                        </p:cTn>
                                        <p:tgtEl>
                                          <p:spTgt spid="93"/>
                                        </p:tgtEl>
                                        <p:attrNameLst>
                                          <p:attrName>style.visibility</p:attrName>
                                        </p:attrNameLst>
                                      </p:cBhvr>
                                      <p:to>
                                        <p:strVal val="visible"/>
                                      </p:to>
                                    </p:set>
                                    <p:anim calcmode="lin" valueType="num">
                                      <p:cBhvr additive="base">
                                        <p:cTn id="45" dur="500"/>
                                        <p:tgtEl>
                                          <p:spTgt spid="93"/>
                                        </p:tgtEl>
                                        <p:attrNameLst>
                                          <p:attrName>ppt_x</p:attrName>
                                        </p:attrNameLst>
                                      </p:cBhvr>
                                      <p:tavLst>
                                        <p:tav tm="0">
                                          <p:val>
                                            <p:strVal val="#ppt_x+#ppt_w*1.125000"/>
                                          </p:val>
                                        </p:tav>
                                        <p:tav tm="100000">
                                          <p:val>
                                            <p:strVal val="#ppt_x"/>
                                          </p:val>
                                        </p:tav>
                                      </p:tavLst>
                                    </p:anim>
                                    <p:animEffect transition="in" filter="wipe(left)">
                                      <p:cBhvr>
                                        <p:cTn id="46" dur="500"/>
                                        <p:tgtEl>
                                          <p:spTgt spid="93"/>
                                        </p:tgtEl>
                                      </p:cBhvr>
                                    </p:animEffect>
                                  </p:childTnLst>
                                </p:cTn>
                              </p:par>
                              <p:par>
                                <p:cTn id="47" presetID="12" presetClass="entr" presetSubtype="2"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additive="base">
                                        <p:cTn id="49" dur="500"/>
                                        <p:tgtEl>
                                          <p:spTgt spid="94"/>
                                        </p:tgtEl>
                                        <p:attrNameLst>
                                          <p:attrName>ppt_x</p:attrName>
                                        </p:attrNameLst>
                                      </p:cBhvr>
                                      <p:tavLst>
                                        <p:tav tm="0">
                                          <p:val>
                                            <p:strVal val="#ppt_x+#ppt_w*1.125000"/>
                                          </p:val>
                                        </p:tav>
                                        <p:tav tm="100000">
                                          <p:val>
                                            <p:strVal val="#ppt_x"/>
                                          </p:val>
                                        </p:tav>
                                      </p:tavLst>
                                    </p:anim>
                                    <p:animEffect transition="in" filter="wipe(left)">
                                      <p:cBhvr>
                                        <p:cTn id="50" dur="500"/>
                                        <p:tgtEl>
                                          <p:spTgt spid="94"/>
                                        </p:tgtEl>
                                      </p:cBhvr>
                                    </p:animEffect>
                                  </p:childTnLst>
                                </p:cTn>
                              </p:par>
                            </p:childTnLst>
                          </p:cTn>
                        </p:par>
                        <p:par>
                          <p:cTn id="51" fill="hold">
                            <p:stCondLst>
                              <p:cond delay="4500"/>
                            </p:stCondLst>
                            <p:childTnLst>
                              <p:par>
                                <p:cTn id="52" presetID="2" presetClass="entr" presetSubtype="8" decel="100000" fill="hold" nodeType="afterEffect">
                                  <p:stCondLst>
                                    <p:cond delay="0"/>
                                  </p:stCondLst>
                                  <p:childTnLst>
                                    <p:set>
                                      <p:cBhvr>
                                        <p:cTn id="53" dur="1" fill="hold">
                                          <p:stCondLst>
                                            <p:cond delay="0"/>
                                          </p:stCondLst>
                                        </p:cTn>
                                        <p:tgtEl>
                                          <p:spTgt spid="101"/>
                                        </p:tgtEl>
                                        <p:attrNameLst>
                                          <p:attrName>style.visibility</p:attrName>
                                        </p:attrNameLst>
                                      </p:cBhvr>
                                      <p:to>
                                        <p:strVal val="visible"/>
                                      </p:to>
                                    </p:set>
                                    <p:anim calcmode="lin" valueType="num">
                                      <p:cBhvr additive="base">
                                        <p:cTn id="54" dur="1000" fill="hold"/>
                                        <p:tgtEl>
                                          <p:spTgt spid="101"/>
                                        </p:tgtEl>
                                        <p:attrNameLst>
                                          <p:attrName>ppt_x</p:attrName>
                                        </p:attrNameLst>
                                      </p:cBhvr>
                                      <p:tavLst>
                                        <p:tav tm="0">
                                          <p:val>
                                            <p:strVal val="0-#ppt_w/2"/>
                                          </p:val>
                                        </p:tav>
                                        <p:tav tm="100000">
                                          <p:val>
                                            <p:strVal val="#ppt_x"/>
                                          </p:val>
                                        </p:tav>
                                      </p:tavLst>
                                    </p:anim>
                                    <p:anim calcmode="lin" valueType="num">
                                      <p:cBhvr additive="base">
                                        <p:cTn id="55" dur="1000" fill="hold"/>
                                        <p:tgtEl>
                                          <p:spTgt spid="101"/>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12" presetClass="entr" presetSubtype="2" fill="hold" grpId="0" nodeType="afterEffect">
                                  <p:stCondLst>
                                    <p:cond delay="0"/>
                                  </p:stCondLst>
                                  <p:childTnLst>
                                    <p:set>
                                      <p:cBhvr>
                                        <p:cTn id="58" dur="1" fill="hold">
                                          <p:stCondLst>
                                            <p:cond delay="0"/>
                                          </p:stCondLst>
                                        </p:cTn>
                                        <p:tgtEl>
                                          <p:spTgt spid="99"/>
                                        </p:tgtEl>
                                        <p:attrNameLst>
                                          <p:attrName>style.visibility</p:attrName>
                                        </p:attrNameLst>
                                      </p:cBhvr>
                                      <p:to>
                                        <p:strVal val="visible"/>
                                      </p:to>
                                    </p:set>
                                    <p:anim calcmode="lin" valueType="num">
                                      <p:cBhvr additive="base">
                                        <p:cTn id="59" dur="500"/>
                                        <p:tgtEl>
                                          <p:spTgt spid="99"/>
                                        </p:tgtEl>
                                        <p:attrNameLst>
                                          <p:attrName>ppt_x</p:attrName>
                                        </p:attrNameLst>
                                      </p:cBhvr>
                                      <p:tavLst>
                                        <p:tav tm="0">
                                          <p:val>
                                            <p:strVal val="#ppt_x+#ppt_w*1.125000"/>
                                          </p:val>
                                        </p:tav>
                                        <p:tav tm="100000">
                                          <p:val>
                                            <p:strVal val="#ppt_x"/>
                                          </p:val>
                                        </p:tav>
                                      </p:tavLst>
                                    </p:anim>
                                    <p:animEffect transition="in" filter="wipe(left)">
                                      <p:cBhvr>
                                        <p:cTn id="60" dur="500"/>
                                        <p:tgtEl>
                                          <p:spTgt spid="99"/>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 calcmode="lin" valueType="num">
                                      <p:cBhvr additive="base">
                                        <p:cTn id="63" dur="500"/>
                                        <p:tgtEl>
                                          <p:spTgt spid="100"/>
                                        </p:tgtEl>
                                        <p:attrNameLst>
                                          <p:attrName>ppt_x</p:attrName>
                                        </p:attrNameLst>
                                      </p:cBhvr>
                                      <p:tavLst>
                                        <p:tav tm="0">
                                          <p:val>
                                            <p:strVal val="#ppt_x+#ppt_w*1.125000"/>
                                          </p:val>
                                        </p:tav>
                                        <p:tav tm="100000">
                                          <p:val>
                                            <p:strVal val="#ppt_x"/>
                                          </p:val>
                                        </p:tav>
                                      </p:tavLst>
                                    </p:anim>
                                    <p:animEffect transition="in" filter="wipe(left)">
                                      <p:cBhvr>
                                        <p:cTn id="6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p:bldP spid="87" grpId="0" animBg="1"/>
      <p:bldP spid="88" grpId="0"/>
      <p:bldP spid="93" grpId="0" animBg="1"/>
      <p:bldP spid="94" grpId="0"/>
      <p:bldP spid="99" grpId="0" animBg="1"/>
      <p:bldP spid="100"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0592" y="1888114"/>
            <a:ext cx="994352" cy="994353"/>
            <a:chOff x="3643818" y="1888114"/>
            <a:chExt cx="994352" cy="994353"/>
          </a:xfrm>
        </p:grpSpPr>
        <p:grpSp>
          <p:nvGrpSpPr>
            <p:cNvPr id="15" name="Group 14"/>
            <p:cNvGrpSpPr/>
            <p:nvPr/>
          </p:nvGrpSpPr>
          <p:grpSpPr>
            <a:xfrm>
              <a:off x="3643818" y="1888114"/>
              <a:ext cx="994352" cy="994353"/>
              <a:chOff x="3551238" y="1816100"/>
              <a:chExt cx="1093787" cy="1093788"/>
            </a:xfrm>
          </p:grpSpPr>
          <p:sp>
            <p:nvSpPr>
              <p:cNvPr id="71" name="Freeform 15"/>
              <p:cNvSpPr/>
              <p:nvPr/>
            </p:nvSpPr>
            <p:spPr bwMode="auto">
              <a:xfrm>
                <a:off x="3551238" y="1816100"/>
                <a:ext cx="1093787" cy="876300"/>
              </a:xfrm>
              <a:custGeom>
                <a:avLst/>
                <a:gdLst>
                  <a:gd name="T0" fmla="*/ 213 w 427"/>
                  <a:gd name="T1" fmla="*/ 0 h 342"/>
                  <a:gd name="T2" fmla="*/ 59 w 427"/>
                  <a:gd name="T3" fmla="*/ 66 h 342"/>
                  <a:gd name="T4" fmla="*/ 59 w 427"/>
                  <a:gd name="T5" fmla="*/ 66 h 342"/>
                  <a:gd name="T6" fmla="*/ 59 w 427"/>
                  <a:gd name="T7" fmla="*/ 66 h 342"/>
                  <a:gd name="T8" fmla="*/ 0 w 427"/>
                  <a:gd name="T9" fmla="*/ 213 h 342"/>
                  <a:gd name="T10" fmla="*/ 0 w 427"/>
                  <a:gd name="T11" fmla="*/ 214 h 342"/>
                  <a:gd name="T12" fmla="*/ 106 w 427"/>
                  <a:gd name="T13" fmla="*/ 214 h 342"/>
                  <a:gd name="T14" fmla="*/ 106 w 427"/>
                  <a:gd name="T15" fmla="*/ 213 h 342"/>
                  <a:gd name="T16" fmla="*/ 213 w 427"/>
                  <a:gd name="T17" fmla="*/ 106 h 342"/>
                  <a:gd name="T18" fmla="*/ 321 w 427"/>
                  <a:gd name="T19" fmla="*/ 213 h 342"/>
                  <a:gd name="T20" fmla="*/ 298 w 427"/>
                  <a:gd name="T21" fmla="*/ 279 h 342"/>
                  <a:gd name="T22" fmla="*/ 383 w 427"/>
                  <a:gd name="T23" fmla="*/ 342 h 342"/>
                  <a:gd name="T24" fmla="*/ 427 w 427"/>
                  <a:gd name="T25" fmla="*/ 213 h 342"/>
                  <a:gd name="T26" fmla="*/ 213 w 427"/>
                  <a:gd name="T2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7" h="342">
                    <a:moveTo>
                      <a:pt x="213" y="0"/>
                    </a:moveTo>
                    <a:cubicBezTo>
                      <a:pt x="153" y="0"/>
                      <a:pt x="98" y="25"/>
                      <a:pt x="59" y="66"/>
                    </a:cubicBezTo>
                    <a:cubicBezTo>
                      <a:pt x="59" y="66"/>
                      <a:pt x="59" y="66"/>
                      <a:pt x="59" y="66"/>
                    </a:cubicBezTo>
                    <a:cubicBezTo>
                      <a:pt x="59" y="66"/>
                      <a:pt x="59" y="66"/>
                      <a:pt x="59" y="66"/>
                    </a:cubicBezTo>
                    <a:cubicBezTo>
                      <a:pt x="22" y="104"/>
                      <a:pt x="0" y="156"/>
                      <a:pt x="0" y="213"/>
                    </a:cubicBezTo>
                    <a:cubicBezTo>
                      <a:pt x="0" y="213"/>
                      <a:pt x="0" y="213"/>
                      <a:pt x="0" y="214"/>
                    </a:cubicBezTo>
                    <a:cubicBezTo>
                      <a:pt x="106" y="214"/>
                      <a:pt x="106" y="214"/>
                      <a:pt x="106" y="214"/>
                    </a:cubicBezTo>
                    <a:cubicBezTo>
                      <a:pt x="106" y="213"/>
                      <a:pt x="106" y="213"/>
                      <a:pt x="106" y="213"/>
                    </a:cubicBezTo>
                    <a:cubicBezTo>
                      <a:pt x="106" y="154"/>
                      <a:pt x="154" y="106"/>
                      <a:pt x="213" y="106"/>
                    </a:cubicBezTo>
                    <a:cubicBezTo>
                      <a:pt x="273" y="106"/>
                      <a:pt x="321" y="154"/>
                      <a:pt x="321" y="213"/>
                    </a:cubicBezTo>
                    <a:cubicBezTo>
                      <a:pt x="321" y="238"/>
                      <a:pt x="312" y="260"/>
                      <a:pt x="298" y="279"/>
                    </a:cubicBezTo>
                    <a:cubicBezTo>
                      <a:pt x="383" y="342"/>
                      <a:pt x="383" y="342"/>
                      <a:pt x="383" y="342"/>
                    </a:cubicBezTo>
                    <a:cubicBezTo>
                      <a:pt x="411" y="306"/>
                      <a:pt x="427" y="262"/>
                      <a:pt x="427" y="213"/>
                    </a:cubicBezTo>
                    <a:cubicBezTo>
                      <a:pt x="427" y="95"/>
                      <a:pt x="331" y="0"/>
                      <a:pt x="213" y="0"/>
                    </a:cubicBezTo>
                    <a:close/>
                  </a:path>
                </a:pathLst>
              </a:custGeom>
              <a:solidFill>
                <a:schemeClr val="bg1">
                  <a:lumMod val="95000"/>
                </a:schemeClr>
              </a:solidFill>
              <a:ln w="9525">
                <a:solidFill>
                  <a:schemeClr val="bg1"/>
                </a:solidFill>
                <a:round/>
              </a:ln>
            </p:spPr>
            <p:txBody>
              <a:bodyPr vert="horz" wrap="square" lIns="91440" tIns="45720" rIns="91440" bIns="45720" numCol="1" anchor="t" anchorCtr="0" compatLnSpc="1"/>
              <a:lstStyle/>
              <a:p>
                <a:endParaRPr lang="en-US" sz="900">
                  <a:solidFill>
                    <a:schemeClr val="bg1"/>
                  </a:solidFill>
                  <a:latin typeface="+mn-ea"/>
                </a:endParaRPr>
              </a:p>
            </p:txBody>
          </p:sp>
          <p:sp>
            <p:nvSpPr>
              <p:cNvPr id="72" name="Freeform 16"/>
              <p:cNvSpPr/>
              <p:nvPr/>
            </p:nvSpPr>
            <p:spPr bwMode="auto">
              <a:xfrm>
                <a:off x="4097337" y="2530475"/>
                <a:ext cx="434975" cy="379413"/>
              </a:xfrm>
              <a:custGeom>
                <a:avLst/>
                <a:gdLst>
                  <a:gd name="T0" fmla="*/ 1 w 170"/>
                  <a:gd name="T1" fmla="*/ 41 h 148"/>
                  <a:gd name="T2" fmla="*/ 0 w 170"/>
                  <a:gd name="T3" fmla="*/ 148 h 148"/>
                  <a:gd name="T4" fmla="*/ 0 w 170"/>
                  <a:gd name="T5" fmla="*/ 148 h 148"/>
                  <a:gd name="T6" fmla="*/ 170 w 170"/>
                  <a:gd name="T7" fmla="*/ 63 h 148"/>
                  <a:gd name="T8" fmla="*/ 85 w 170"/>
                  <a:gd name="T9" fmla="*/ 0 h 148"/>
                  <a:gd name="T10" fmla="*/ 1 w 170"/>
                  <a:gd name="T11" fmla="*/ 41 h 148"/>
                </a:gdLst>
                <a:ahLst/>
                <a:cxnLst>
                  <a:cxn ang="0">
                    <a:pos x="T0" y="T1"/>
                  </a:cxn>
                  <a:cxn ang="0">
                    <a:pos x="T2" y="T3"/>
                  </a:cxn>
                  <a:cxn ang="0">
                    <a:pos x="T4" y="T5"/>
                  </a:cxn>
                  <a:cxn ang="0">
                    <a:pos x="T6" y="T7"/>
                  </a:cxn>
                  <a:cxn ang="0">
                    <a:pos x="T8" y="T9"/>
                  </a:cxn>
                  <a:cxn ang="0">
                    <a:pos x="T10" y="T11"/>
                  </a:cxn>
                </a:cxnLst>
                <a:rect l="0" t="0" r="r" b="b"/>
                <a:pathLst>
                  <a:path w="170" h="148">
                    <a:moveTo>
                      <a:pt x="1" y="41"/>
                    </a:moveTo>
                    <a:cubicBezTo>
                      <a:pt x="0" y="148"/>
                      <a:pt x="0" y="148"/>
                      <a:pt x="0" y="148"/>
                    </a:cubicBezTo>
                    <a:cubicBezTo>
                      <a:pt x="0" y="148"/>
                      <a:pt x="0" y="148"/>
                      <a:pt x="0" y="148"/>
                    </a:cubicBezTo>
                    <a:cubicBezTo>
                      <a:pt x="70" y="148"/>
                      <a:pt x="131" y="114"/>
                      <a:pt x="170" y="63"/>
                    </a:cubicBezTo>
                    <a:cubicBezTo>
                      <a:pt x="85" y="0"/>
                      <a:pt x="85" y="0"/>
                      <a:pt x="85" y="0"/>
                    </a:cubicBezTo>
                    <a:cubicBezTo>
                      <a:pt x="66" y="25"/>
                      <a:pt x="35" y="41"/>
                      <a:pt x="1" y="41"/>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grpSp>
        <p:sp>
          <p:nvSpPr>
            <p:cNvPr id="78" name="Rectangle 3"/>
            <p:cNvSpPr/>
            <p:nvPr/>
          </p:nvSpPr>
          <p:spPr bwMode="auto">
            <a:xfrm>
              <a:off x="4175121" y="2644440"/>
              <a:ext cx="283885" cy="139792"/>
            </a:xfrm>
            <a:prstGeom prst="rect">
              <a:avLst/>
            </a:prstGeom>
            <a:no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90000"/>
                </a:lnSpc>
              </a:pPr>
              <a:r>
                <a:rPr lang="en-US" sz="900" dirty="0">
                  <a:solidFill>
                    <a:schemeClr val="bg1"/>
                  </a:solidFill>
                  <a:latin typeface="+mn-ea"/>
                  <a:cs typeface="Lato Regular" charset="0"/>
                  <a:sym typeface="Lato Regular" charset="0"/>
                </a:rPr>
                <a:t>05%</a:t>
              </a:r>
              <a:endParaRPr lang="en-US" sz="900" dirty="0">
                <a:solidFill>
                  <a:schemeClr val="bg1"/>
                </a:solidFill>
                <a:latin typeface="+mn-ea"/>
                <a:cs typeface="Lato Regular" charset="0"/>
                <a:sym typeface="Lato Regular" charset="0"/>
              </a:endParaRPr>
            </a:p>
          </p:txBody>
        </p:sp>
      </p:grpSp>
      <p:grpSp>
        <p:nvGrpSpPr>
          <p:cNvPr id="4" name="Group 3"/>
          <p:cNvGrpSpPr/>
          <p:nvPr/>
        </p:nvGrpSpPr>
        <p:grpSpPr>
          <a:xfrm>
            <a:off x="3849047" y="1677410"/>
            <a:ext cx="1215159" cy="1414318"/>
            <a:chOff x="3632273" y="1677410"/>
            <a:chExt cx="1215159" cy="1414318"/>
          </a:xfrm>
        </p:grpSpPr>
        <p:grpSp>
          <p:nvGrpSpPr>
            <p:cNvPr id="16" name="Group 15"/>
            <p:cNvGrpSpPr/>
            <p:nvPr/>
          </p:nvGrpSpPr>
          <p:grpSpPr>
            <a:xfrm>
              <a:off x="3632273" y="1677410"/>
              <a:ext cx="1215159" cy="1414318"/>
              <a:chOff x="3538538" y="1584325"/>
              <a:chExt cx="1336675" cy="1555750"/>
            </a:xfrm>
          </p:grpSpPr>
          <p:sp>
            <p:nvSpPr>
              <p:cNvPr id="66" name="Freeform 10"/>
              <p:cNvSpPr/>
              <p:nvPr/>
            </p:nvSpPr>
            <p:spPr bwMode="auto">
              <a:xfrm>
                <a:off x="4094163" y="2692400"/>
                <a:ext cx="625475" cy="447675"/>
              </a:xfrm>
              <a:custGeom>
                <a:avLst/>
                <a:gdLst>
                  <a:gd name="T0" fmla="*/ 244 w 244"/>
                  <a:gd name="T1" fmla="*/ 54 h 175"/>
                  <a:gd name="T2" fmla="*/ 171 w 244"/>
                  <a:gd name="T3" fmla="*/ 0 h 175"/>
                  <a:gd name="T4" fmla="*/ 1 w 244"/>
                  <a:gd name="T5" fmla="*/ 85 h 175"/>
                  <a:gd name="T6" fmla="*/ 1 w 244"/>
                  <a:gd name="T7" fmla="*/ 85 h 175"/>
                  <a:gd name="T8" fmla="*/ 0 w 244"/>
                  <a:gd name="T9" fmla="*/ 175 h 175"/>
                  <a:gd name="T10" fmla="*/ 1 w 244"/>
                  <a:gd name="T11" fmla="*/ 175 h 175"/>
                  <a:gd name="T12" fmla="*/ 244 w 244"/>
                  <a:gd name="T13" fmla="*/ 54 h 175"/>
                </a:gdLst>
                <a:ahLst/>
                <a:cxnLst>
                  <a:cxn ang="0">
                    <a:pos x="T0" y="T1"/>
                  </a:cxn>
                  <a:cxn ang="0">
                    <a:pos x="T2" y="T3"/>
                  </a:cxn>
                  <a:cxn ang="0">
                    <a:pos x="T4" y="T5"/>
                  </a:cxn>
                  <a:cxn ang="0">
                    <a:pos x="T6" y="T7"/>
                  </a:cxn>
                  <a:cxn ang="0">
                    <a:pos x="T8" y="T9"/>
                  </a:cxn>
                  <a:cxn ang="0">
                    <a:pos x="T10" y="T11"/>
                  </a:cxn>
                  <a:cxn ang="0">
                    <a:pos x="T12" y="T13"/>
                  </a:cxn>
                </a:cxnLst>
                <a:rect l="0" t="0" r="r" b="b"/>
                <a:pathLst>
                  <a:path w="244" h="175">
                    <a:moveTo>
                      <a:pt x="244" y="54"/>
                    </a:moveTo>
                    <a:cubicBezTo>
                      <a:pt x="171" y="0"/>
                      <a:pt x="171" y="0"/>
                      <a:pt x="171" y="0"/>
                    </a:cubicBezTo>
                    <a:cubicBezTo>
                      <a:pt x="132" y="51"/>
                      <a:pt x="71" y="85"/>
                      <a:pt x="1" y="85"/>
                    </a:cubicBezTo>
                    <a:cubicBezTo>
                      <a:pt x="1" y="85"/>
                      <a:pt x="1" y="85"/>
                      <a:pt x="1" y="85"/>
                    </a:cubicBezTo>
                    <a:cubicBezTo>
                      <a:pt x="0" y="175"/>
                      <a:pt x="0" y="175"/>
                      <a:pt x="0" y="175"/>
                    </a:cubicBezTo>
                    <a:cubicBezTo>
                      <a:pt x="0" y="175"/>
                      <a:pt x="1" y="175"/>
                      <a:pt x="1" y="175"/>
                    </a:cubicBezTo>
                    <a:cubicBezTo>
                      <a:pt x="101" y="175"/>
                      <a:pt x="189" y="128"/>
                      <a:pt x="244" y="54"/>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70" name="Freeform 14"/>
              <p:cNvSpPr/>
              <p:nvPr/>
            </p:nvSpPr>
            <p:spPr bwMode="auto">
              <a:xfrm>
                <a:off x="3538538" y="1584325"/>
                <a:ext cx="1336675" cy="1246188"/>
              </a:xfrm>
              <a:custGeom>
                <a:avLst/>
                <a:gdLst>
                  <a:gd name="T0" fmla="*/ 218 w 522"/>
                  <a:gd name="T1" fmla="*/ 0 h 487"/>
                  <a:gd name="T2" fmla="*/ 212 w 522"/>
                  <a:gd name="T3" fmla="*/ 0 h 487"/>
                  <a:gd name="T4" fmla="*/ 212 w 522"/>
                  <a:gd name="T5" fmla="*/ 0 h 487"/>
                  <a:gd name="T6" fmla="*/ 212 w 522"/>
                  <a:gd name="T7" fmla="*/ 0 h 487"/>
                  <a:gd name="T8" fmla="*/ 0 w 522"/>
                  <a:gd name="T9" fmla="*/ 93 h 487"/>
                  <a:gd name="T10" fmla="*/ 64 w 522"/>
                  <a:gd name="T11" fmla="*/ 157 h 487"/>
                  <a:gd name="T12" fmla="*/ 218 w 522"/>
                  <a:gd name="T13" fmla="*/ 91 h 487"/>
                  <a:gd name="T14" fmla="*/ 432 w 522"/>
                  <a:gd name="T15" fmla="*/ 304 h 487"/>
                  <a:gd name="T16" fmla="*/ 388 w 522"/>
                  <a:gd name="T17" fmla="*/ 433 h 487"/>
                  <a:gd name="T18" fmla="*/ 461 w 522"/>
                  <a:gd name="T19" fmla="*/ 487 h 487"/>
                  <a:gd name="T20" fmla="*/ 522 w 522"/>
                  <a:gd name="T21" fmla="*/ 304 h 487"/>
                  <a:gd name="T22" fmla="*/ 218 w 522"/>
                  <a:gd name="T23"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2" h="487">
                    <a:moveTo>
                      <a:pt x="218" y="0"/>
                    </a:moveTo>
                    <a:cubicBezTo>
                      <a:pt x="216" y="0"/>
                      <a:pt x="214" y="0"/>
                      <a:pt x="212" y="0"/>
                    </a:cubicBezTo>
                    <a:cubicBezTo>
                      <a:pt x="212" y="0"/>
                      <a:pt x="212" y="0"/>
                      <a:pt x="212" y="0"/>
                    </a:cubicBezTo>
                    <a:cubicBezTo>
                      <a:pt x="212" y="0"/>
                      <a:pt x="212" y="0"/>
                      <a:pt x="212" y="0"/>
                    </a:cubicBezTo>
                    <a:cubicBezTo>
                      <a:pt x="129" y="2"/>
                      <a:pt x="54" y="37"/>
                      <a:pt x="0" y="93"/>
                    </a:cubicBezTo>
                    <a:cubicBezTo>
                      <a:pt x="64" y="157"/>
                      <a:pt x="64" y="157"/>
                      <a:pt x="64" y="157"/>
                    </a:cubicBezTo>
                    <a:cubicBezTo>
                      <a:pt x="103" y="116"/>
                      <a:pt x="158" y="91"/>
                      <a:pt x="218" y="91"/>
                    </a:cubicBezTo>
                    <a:cubicBezTo>
                      <a:pt x="336" y="91"/>
                      <a:pt x="432" y="186"/>
                      <a:pt x="432" y="304"/>
                    </a:cubicBezTo>
                    <a:cubicBezTo>
                      <a:pt x="432" y="353"/>
                      <a:pt x="416" y="397"/>
                      <a:pt x="388" y="433"/>
                    </a:cubicBezTo>
                    <a:cubicBezTo>
                      <a:pt x="461" y="487"/>
                      <a:pt x="461" y="487"/>
                      <a:pt x="461" y="487"/>
                    </a:cubicBezTo>
                    <a:cubicBezTo>
                      <a:pt x="499" y="436"/>
                      <a:pt x="522" y="373"/>
                      <a:pt x="522" y="304"/>
                    </a:cubicBezTo>
                    <a:cubicBezTo>
                      <a:pt x="522" y="136"/>
                      <a:pt x="386" y="0"/>
                      <a:pt x="218" y="0"/>
                    </a:cubicBezTo>
                    <a:close/>
                  </a:path>
                </a:pathLst>
              </a:custGeom>
              <a:solidFill>
                <a:schemeClr val="bg1">
                  <a:lumMod val="95000"/>
                  <a:alpha val="65000"/>
                </a:schemeClr>
              </a:solidFill>
              <a:ln w="9525">
                <a:solidFill>
                  <a:schemeClr val="bg1"/>
                </a:solidFill>
                <a:round/>
              </a:ln>
            </p:spPr>
            <p:txBody>
              <a:bodyPr vert="horz" wrap="square" lIns="91440" tIns="45720" rIns="91440" bIns="45720" numCol="1" anchor="t" anchorCtr="0" compatLnSpc="1"/>
              <a:lstStyle/>
              <a:p>
                <a:endParaRPr lang="en-US" sz="900">
                  <a:solidFill>
                    <a:schemeClr val="bg1"/>
                  </a:solidFill>
                  <a:latin typeface="+mn-ea"/>
                </a:endParaRPr>
              </a:p>
            </p:txBody>
          </p:sp>
        </p:grpSp>
        <p:sp>
          <p:nvSpPr>
            <p:cNvPr id="79" name="Rectangle 3"/>
            <p:cNvSpPr/>
            <p:nvPr/>
          </p:nvSpPr>
          <p:spPr bwMode="auto">
            <a:xfrm>
              <a:off x="4175121" y="2895553"/>
              <a:ext cx="283885" cy="139792"/>
            </a:xfrm>
            <a:prstGeom prst="rect">
              <a:avLst/>
            </a:prstGeom>
            <a:no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90000"/>
                </a:lnSpc>
              </a:pPr>
              <a:r>
                <a:rPr lang="en-US" sz="900" dirty="0">
                  <a:solidFill>
                    <a:schemeClr val="bg1"/>
                  </a:solidFill>
                  <a:latin typeface="+mn-ea"/>
                  <a:cs typeface="Lato Regular" charset="0"/>
                  <a:sym typeface="Lato Regular" charset="0"/>
                </a:rPr>
                <a:t>09%</a:t>
              </a:r>
              <a:endParaRPr lang="en-US" sz="900" dirty="0">
                <a:solidFill>
                  <a:schemeClr val="bg1"/>
                </a:solidFill>
                <a:latin typeface="+mn-ea"/>
                <a:cs typeface="Lato Regular" charset="0"/>
                <a:sym typeface="Lato Regular" charset="0"/>
              </a:endParaRPr>
            </a:p>
          </p:txBody>
        </p:sp>
      </p:grpSp>
      <p:grpSp>
        <p:nvGrpSpPr>
          <p:cNvPr id="6" name="Group 5"/>
          <p:cNvGrpSpPr/>
          <p:nvPr/>
        </p:nvGrpSpPr>
        <p:grpSpPr>
          <a:xfrm>
            <a:off x="4342616" y="1466705"/>
            <a:ext cx="933738" cy="1834285"/>
            <a:chOff x="4125842" y="1466705"/>
            <a:chExt cx="933738" cy="1834285"/>
          </a:xfrm>
        </p:grpSpPr>
        <p:grpSp>
          <p:nvGrpSpPr>
            <p:cNvPr id="17" name="Group 16"/>
            <p:cNvGrpSpPr/>
            <p:nvPr/>
          </p:nvGrpSpPr>
          <p:grpSpPr>
            <a:xfrm>
              <a:off x="4125842" y="1466705"/>
              <a:ext cx="933738" cy="1834285"/>
              <a:chOff x="4081464" y="1352550"/>
              <a:chExt cx="1027112" cy="2017713"/>
            </a:xfrm>
          </p:grpSpPr>
          <p:sp>
            <p:nvSpPr>
              <p:cNvPr id="65" name="Freeform 9"/>
              <p:cNvSpPr/>
              <p:nvPr/>
            </p:nvSpPr>
            <p:spPr bwMode="auto">
              <a:xfrm>
                <a:off x="4092575" y="2830513"/>
                <a:ext cx="814387" cy="539750"/>
              </a:xfrm>
              <a:custGeom>
                <a:avLst/>
                <a:gdLst>
                  <a:gd name="T0" fmla="*/ 2 w 318"/>
                  <a:gd name="T1" fmla="*/ 121 h 211"/>
                  <a:gd name="T2" fmla="*/ 1 w 318"/>
                  <a:gd name="T3" fmla="*/ 121 h 211"/>
                  <a:gd name="T4" fmla="*/ 0 w 318"/>
                  <a:gd name="T5" fmla="*/ 211 h 211"/>
                  <a:gd name="T6" fmla="*/ 2 w 318"/>
                  <a:gd name="T7" fmla="*/ 211 h 211"/>
                  <a:gd name="T8" fmla="*/ 318 w 318"/>
                  <a:gd name="T9" fmla="*/ 54 h 211"/>
                  <a:gd name="T10" fmla="*/ 245 w 318"/>
                  <a:gd name="T11" fmla="*/ 0 h 211"/>
                  <a:gd name="T12" fmla="*/ 2 w 318"/>
                  <a:gd name="T13" fmla="*/ 121 h 211"/>
                </a:gdLst>
                <a:ahLst/>
                <a:cxnLst>
                  <a:cxn ang="0">
                    <a:pos x="T0" y="T1"/>
                  </a:cxn>
                  <a:cxn ang="0">
                    <a:pos x="T2" y="T3"/>
                  </a:cxn>
                  <a:cxn ang="0">
                    <a:pos x="T4" y="T5"/>
                  </a:cxn>
                  <a:cxn ang="0">
                    <a:pos x="T6" y="T7"/>
                  </a:cxn>
                  <a:cxn ang="0">
                    <a:pos x="T8" y="T9"/>
                  </a:cxn>
                  <a:cxn ang="0">
                    <a:pos x="T10" y="T11"/>
                  </a:cxn>
                  <a:cxn ang="0">
                    <a:pos x="T12" y="T13"/>
                  </a:cxn>
                </a:cxnLst>
                <a:rect l="0" t="0" r="r" b="b"/>
                <a:pathLst>
                  <a:path w="318" h="211">
                    <a:moveTo>
                      <a:pt x="2" y="121"/>
                    </a:moveTo>
                    <a:cubicBezTo>
                      <a:pt x="2" y="121"/>
                      <a:pt x="1" y="121"/>
                      <a:pt x="1" y="121"/>
                    </a:cubicBezTo>
                    <a:cubicBezTo>
                      <a:pt x="0" y="211"/>
                      <a:pt x="0" y="211"/>
                      <a:pt x="0" y="211"/>
                    </a:cubicBezTo>
                    <a:cubicBezTo>
                      <a:pt x="1" y="211"/>
                      <a:pt x="2" y="211"/>
                      <a:pt x="2" y="211"/>
                    </a:cubicBezTo>
                    <a:cubicBezTo>
                      <a:pt x="131" y="211"/>
                      <a:pt x="246" y="150"/>
                      <a:pt x="318" y="54"/>
                    </a:cubicBezTo>
                    <a:cubicBezTo>
                      <a:pt x="245" y="0"/>
                      <a:pt x="245" y="0"/>
                      <a:pt x="245" y="0"/>
                    </a:cubicBezTo>
                    <a:cubicBezTo>
                      <a:pt x="190" y="74"/>
                      <a:pt x="102" y="121"/>
                      <a:pt x="2" y="121"/>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dirty="0">
                  <a:solidFill>
                    <a:schemeClr val="bg1"/>
                  </a:solidFill>
                  <a:latin typeface="DIN Mittelschrift Std" pitchFamily="50" charset="0"/>
                  <a:ea typeface="微软雅黑" panose="020B0503020204020204" pitchFamily="34" charset="-122"/>
                </a:endParaRPr>
              </a:p>
            </p:txBody>
          </p:sp>
          <p:sp>
            <p:nvSpPr>
              <p:cNvPr id="69" name="Freeform 13"/>
              <p:cNvSpPr/>
              <p:nvPr/>
            </p:nvSpPr>
            <p:spPr bwMode="auto">
              <a:xfrm>
                <a:off x="4081464" y="1352550"/>
                <a:ext cx="1027112" cy="1616074"/>
              </a:xfrm>
              <a:custGeom>
                <a:avLst/>
                <a:gdLst>
                  <a:gd name="T0" fmla="*/ 282 w 401"/>
                  <a:gd name="T1" fmla="*/ 112 h 631"/>
                  <a:gd name="T2" fmla="*/ 281 w 401"/>
                  <a:gd name="T3" fmla="*/ 111 h 631"/>
                  <a:gd name="T4" fmla="*/ 282 w 401"/>
                  <a:gd name="T5" fmla="*/ 112 h 631"/>
                  <a:gd name="T6" fmla="*/ 6 w 401"/>
                  <a:gd name="T7" fmla="*/ 0 h 631"/>
                  <a:gd name="T8" fmla="*/ 0 w 401"/>
                  <a:gd name="T9" fmla="*/ 0 h 631"/>
                  <a:gd name="T10" fmla="*/ 0 w 401"/>
                  <a:gd name="T11" fmla="*/ 90 h 631"/>
                  <a:gd name="T12" fmla="*/ 6 w 401"/>
                  <a:gd name="T13" fmla="*/ 90 h 631"/>
                  <a:gd name="T14" fmla="*/ 310 w 401"/>
                  <a:gd name="T15" fmla="*/ 394 h 631"/>
                  <a:gd name="T16" fmla="*/ 249 w 401"/>
                  <a:gd name="T17" fmla="*/ 577 h 631"/>
                  <a:gd name="T18" fmla="*/ 322 w 401"/>
                  <a:gd name="T19" fmla="*/ 631 h 631"/>
                  <a:gd name="T20" fmla="*/ 401 w 401"/>
                  <a:gd name="T21" fmla="*/ 394 h 631"/>
                  <a:gd name="T22" fmla="*/ 282 w 401"/>
                  <a:gd name="T23" fmla="*/ 11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631">
                    <a:moveTo>
                      <a:pt x="282" y="112"/>
                    </a:moveTo>
                    <a:cubicBezTo>
                      <a:pt x="281" y="111"/>
                      <a:pt x="281" y="111"/>
                      <a:pt x="281" y="111"/>
                    </a:cubicBezTo>
                    <a:cubicBezTo>
                      <a:pt x="282" y="112"/>
                      <a:pt x="282" y="112"/>
                      <a:pt x="282" y="112"/>
                    </a:cubicBezTo>
                    <a:cubicBezTo>
                      <a:pt x="211" y="42"/>
                      <a:pt x="113" y="0"/>
                      <a:pt x="6" y="0"/>
                    </a:cubicBezTo>
                    <a:cubicBezTo>
                      <a:pt x="4" y="0"/>
                      <a:pt x="2" y="0"/>
                      <a:pt x="0" y="0"/>
                    </a:cubicBezTo>
                    <a:cubicBezTo>
                      <a:pt x="0" y="90"/>
                      <a:pt x="0" y="90"/>
                      <a:pt x="0" y="90"/>
                    </a:cubicBezTo>
                    <a:cubicBezTo>
                      <a:pt x="2" y="90"/>
                      <a:pt x="4" y="90"/>
                      <a:pt x="6" y="90"/>
                    </a:cubicBezTo>
                    <a:cubicBezTo>
                      <a:pt x="174" y="90"/>
                      <a:pt x="310" y="226"/>
                      <a:pt x="310" y="394"/>
                    </a:cubicBezTo>
                    <a:cubicBezTo>
                      <a:pt x="310" y="463"/>
                      <a:pt x="287" y="526"/>
                      <a:pt x="249" y="577"/>
                    </a:cubicBezTo>
                    <a:cubicBezTo>
                      <a:pt x="322" y="631"/>
                      <a:pt x="322" y="631"/>
                      <a:pt x="322" y="631"/>
                    </a:cubicBezTo>
                    <a:cubicBezTo>
                      <a:pt x="371" y="565"/>
                      <a:pt x="401" y="483"/>
                      <a:pt x="401" y="394"/>
                    </a:cubicBezTo>
                    <a:cubicBezTo>
                      <a:pt x="401" y="283"/>
                      <a:pt x="355" y="183"/>
                      <a:pt x="282" y="112"/>
                    </a:cubicBezTo>
                    <a:close/>
                  </a:path>
                </a:pathLst>
              </a:custGeom>
              <a:solidFill>
                <a:schemeClr val="bg1">
                  <a:lumMod val="95000"/>
                </a:schemeClr>
              </a:solidFill>
              <a:ln w="9525">
                <a:solidFill>
                  <a:schemeClr val="bg1"/>
                </a:solidFill>
                <a:round/>
              </a:ln>
            </p:spPr>
            <p:txBody>
              <a:bodyPr vert="horz" wrap="square" lIns="91440" tIns="45720" rIns="91440" bIns="45720" numCol="1" anchor="t" anchorCtr="0" compatLnSpc="1"/>
              <a:lstStyle/>
              <a:p>
                <a:endParaRPr lang="en-US" sz="900">
                  <a:solidFill>
                    <a:schemeClr val="bg1"/>
                  </a:solidFill>
                  <a:latin typeface="+mn-ea"/>
                </a:endParaRPr>
              </a:p>
            </p:txBody>
          </p:sp>
        </p:grpSp>
        <p:sp>
          <p:nvSpPr>
            <p:cNvPr id="80" name="Rectangle 3"/>
            <p:cNvSpPr/>
            <p:nvPr/>
          </p:nvSpPr>
          <p:spPr bwMode="auto">
            <a:xfrm>
              <a:off x="4175121" y="3116360"/>
              <a:ext cx="283885" cy="139792"/>
            </a:xfrm>
            <a:prstGeom prst="rect">
              <a:avLst/>
            </a:prstGeom>
            <a:no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90000"/>
                </a:lnSpc>
              </a:pPr>
              <a:r>
                <a:rPr lang="en-US" sz="900" dirty="0">
                  <a:solidFill>
                    <a:schemeClr val="bg1"/>
                  </a:solidFill>
                  <a:latin typeface="+mn-ea"/>
                  <a:cs typeface="Lato Regular" charset="0"/>
                  <a:sym typeface="Lato Regular" charset="0"/>
                </a:rPr>
                <a:t>19%</a:t>
              </a:r>
              <a:endParaRPr lang="en-US" sz="900" dirty="0">
                <a:solidFill>
                  <a:schemeClr val="bg1"/>
                </a:solidFill>
                <a:latin typeface="+mn-ea"/>
                <a:cs typeface="Lato Regular" charset="0"/>
                <a:sym typeface="Lato Regular" charset="0"/>
              </a:endParaRPr>
            </a:p>
          </p:txBody>
        </p:sp>
      </p:grpSp>
      <p:grpSp>
        <p:nvGrpSpPr>
          <p:cNvPr id="11" name="Group 10"/>
          <p:cNvGrpSpPr/>
          <p:nvPr/>
        </p:nvGrpSpPr>
        <p:grpSpPr>
          <a:xfrm>
            <a:off x="4349831" y="1593705"/>
            <a:ext cx="1122796" cy="1905000"/>
            <a:chOff x="4133057" y="1593705"/>
            <a:chExt cx="1122796" cy="1905000"/>
          </a:xfrm>
        </p:grpSpPr>
        <p:grpSp>
          <p:nvGrpSpPr>
            <p:cNvPr id="18" name="Group 17"/>
            <p:cNvGrpSpPr/>
            <p:nvPr/>
          </p:nvGrpSpPr>
          <p:grpSpPr>
            <a:xfrm>
              <a:off x="4133057" y="1593705"/>
              <a:ext cx="1122796" cy="1905000"/>
              <a:chOff x="4089400" y="1492250"/>
              <a:chExt cx="1235075" cy="2095500"/>
            </a:xfrm>
          </p:grpSpPr>
          <p:sp>
            <p:nvSpPr>
              <p:cNvPr id="64" name="Freeform 8"/>
              <p:cNvSpPr/>
              <p:nvPr/>
            </p:nvSpPr>
            <p:spPr bwMode="auto">
              <a:xfrm>
                <a:off x="4089400" y="2968625"/>
                <a:ext cx="989012" cy="619125"/>
              </a:xfrm>
              <a:custGeom>
                <a:avLst/>
                <a:gdLst>
                  <a:gd name="T0" fmla="*/ 386 w 386"/>
                  <a:gd name="T1" fmla="*/ 51 h 242"/>
                  <a:gd name="T2" fmla="*/ 319 w 386"/>
                  <a:gd name="T3" fmla="*/ 0 h 242"/>
                  <a:gd name="T4" fmla="*/ 3 w 386"/>
                  <a:gd name="T5" fmla="*/ 157 h 242"/>
                  <a:gd name="T6" fmla="*/ 1 w 386"/>
                  <a:gd name="T7" fmla="*/ 157 h 242"/>
                  <a:gd name="T8" fmla="*/ 0 w 386"/>
                  <a:gd name="T9" fmla="*/ 242 h 242"/>
                  <a:gd name="T10" fmla="*/ 3 w 386"/>
                  <a:gd name="T11" fmla="*/ 242 h 242"/>
                  <a:gd name="T12" fmla="*/ 386 w 386"/>
                  <a:gd name="T13" fmla="*/ 51 h 242"/>
                </a:gdLst>
                <a:ahLst/>
                <a:cxnLst>
                  <a:cxn ang="0">
                    <a:pos x="T0" y="T1"/>
                  </a:cxn>
                  <a:cxn ang="0">
                    <a:pos x="T2" y="T3"/>
                  </a:cxn>
                  <a:cxn ang="0">
                    <a:pos x="T4" y="T5"/>
                  </a:cxn>
                  <a:cxn ang="0">
                    <a:pos x="T6" y="T7"/>
                  </a:cxn>
                  <a:cxn ang="0">
                    <a:pos x="T8" y="T9"/>
                  </a:cxn>
                  <a:cxn ang="0">
                    <a:pos x="T10" y="T11"/>
                  </a:cxn>
                  <a:cxn ang="0">
                    <a:pos x="T12" y="T13"/>
                  </a:cxn>
                </a:cxnLst>
                <a:rect l="0" t="0" r="r" b="b"/>
                <a:pathLst>
                  <a:path w="386" h="242">
                    <a:moveTo>
                      <a:pt x="386" y="51"/>
                    </a:moveTo>
                    <a:cubicBezTo>
                      <a:pt x="319" y="0"/>
                      <a:pt x="319" y="0"/>
                      <a:pt x="319" y="0"/>
                    </a:cubicBezTo>
                    <a:cubicBezTo>
                      <a:pt x="247" y="96"/>
                      <a:pt x="132" y="157"/>
                      <a:pt x="3" y="157"/>
                    </a:cubicBezTo>
                    <a:cubicBezTo>
                      <a:pt x="3" y="157"/>
                      <a:pt x="2" y="157"/>
                      <a:pt x="1" y="157"/>
                    </a:cubicBezTo>
                    <a:cubicBezTo>
                      <a:pt x="0" y="242"/>
                      <a:pt x="0" y="242"/>
                      <a:pt x="0" y="242"/>
                    </a:cubicBezTo>
                    <a:cubicBezTo>
                      <a:pt x="1" y="242"/>
                      <a:pt x="2" y="242"/>
                      <a:pt x="3" y="242"/>
                    </a:cubicBezTo>
                    <a:cubicBezTo>
                      <a:pt x="160" y="242"/>
                      <a:pt x="299" y="167"/>
                      <a:pt x="386" y="51"/>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68" name="Freeform 12"/>
              <p:cNvSpPr/>
              <p:nvPr/>
            </p:nvSpPr>
            <p:spPr bwMode="auto">
              <a:xfrm>
                <a:off x="4803775" y="1492250"/>
                <a:ext cx="520700" cy="1606550"/>
              </a:xfrm>
              <a:custGeom>
                <a:avLst/>
                <a:gdLst>
                  <a:gd name="T0" fmla="*/ 203 w 203"/>
                  <a:gd name="T1" fmla="*/ 341 h 628"/>
                  <a:gd name="T2" fmla="*/ 203 w 203"/>
                  <a:gd name="T3" fmla="*/ 341 h 628"/>
                  <a:gd name="T4" fmla="*/ 203 w 203"/>
                  <a:gd name="T5" fmla="*/ 340 h 628"/>
                  <a:gd name="T6" fmla="*/ 62 w 203"/>
                  <a:gd name="T7" fmla="*/ 0 h 628"/>
                  <a:gd name="T8" fmla="*/ 0 w 203"/>
                  <a:gd name="T9" fmla="*/ 58 h 628"/>
                  <a:gd name="T10" fmla="*/ 119 w 203"/>
                  <a:gd name="T11" fmla="*/ 340 h 628"/>
                  <a:gd name="T12" fmla="*/ 40 w 203"/>
                  <a:gd name="T13" fmla="*/ 577 h 628"/>
                  <a:gd name="T14" fmla="*/ 107 w 203"/>
                  <a:gd name="T15" fmla="*/ 628 h 628"/>
                  <a:gd name="T16" fmla="*/ 203 w 203"/>
                  <a:gd name="T17" fmla="*/ 341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628">
                    <a:moveTo>
                      <a:pt x="203" y="341"/>
                    </a:moveTo>
                    <a:cubicBezTo>
                      <a:pt x="203" y="341"/>
                      <a:pt x="203" y="341"/>
                      <a:pt x="203" y="341"/>
                    </a:cubicBezTo>
                    <a:cubicBezTo>
                      <a:pt x="203" y="340"/>
                      <a:pt x="203" y="340"/>
                      <a:pt x="203" y="340"/>
                    </a:cubicBezTo>
                    <a:cubicBezTo>
                      <a:pt x="203" y="207"/>
                      <a:pt x="149" y="87"/>
                      <a:pt x="62" y="0"/>
                    </a:cubicBezTo>
                    <a:cubicBezTo>
                      <a:pt x="0" y="58"/>
                      <a:pt x="0" y="58"/>
                      <a:pt x="0" y="58"/>
                    </a:cubicBezTo>
                    <a:cubicBezTo>
                      <a:pt x="73" y="129"/>
                      <a:pt x="119" y="229"/>
                      <a:pt x="119" y="340"/>
                    </a:cubicBezTo>
                    <a:cubicBezTo>
                      <a:pt x="119" y="429"/>
                      <a:pt x="89" y="511"/>
                      <a:pt x="40" y="577"/>
                    </a:cubicBezTo>
                    <a:cubicBezTo>
                      <a:pt x="107" y="628"/>
                      <a:pt x="107" y="628"/>
                      <a:pt x="107" y="628"/>
                    </a:cubicBezTo>
                    <a:cubicBezTo>
                      <a:pt x="168" y="548"/>
                      <a:pt x="203" y="448"/>
                      <a:pt x="203" y="341"/>
                    </a:cubicBezTo>
                    <a:close/>
                  </a:path>
                </a:pathLst>
              </a:custGeom>
              <a:solidFill>
                <a:schemeClr val="bg1">
                  <a:lumMod val="95000"/>
                </a:schemeClr>
              </a:solidFill>
              <a:ln w="9525">
                <a:solidFill>
                  <a:schemeClr val="bg1"/>
                </a:solidFill>
                <a:round/>
              </a:ln>
            </p:spPr>
            <p:txBody>
              <a:bodyPr vert="horz" wrap="square" lIns="91440" tIns="45720" rIns="91440" bIns="45720" numCol="1" anchor="t" anchorCtr="0" compatLnSpc="1"/>
              <a:lstStyle/>
              <a:p>
                <a:endParaRPr lang="en-US" sz="900">
                  <a:solidFill>
                    <a:schemeClr val="bg1"/>
                  </a:solidFill>
                  <a:latin typeface="+mn-ea"/>
                </a:endParaRPr>
              </a:p>
            </p:txBody>
          </p:sp>
        </p:grpSp>
        <p:sp>
          <p:nvSpPr>
            <p:cNvPr id="81" name="Rectangle 3"/>
            <p:cNvSpPr/>
            <p:nvPr/>
          </p:nvSpPr>
          <p:spPr bwMode="auto">
            <a:xfrm>
              <a:off x="4175121" y="3319848"/>
              <a:ext cx="283885" cy="139792"/>
            </a:xfrm>
            <a:prstGeom prst="rect">
              <a:avLst/>
            </a:prstGeom>
            <a:no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90000"/>
                </a:lnSpc>
              </a:pPr>
              <a:r>
                <a:rPr lang="en-US" sz="900" dirty="0">
                  <a:solidFill>
                    <a:schemeClr val="bg1"/>
                  </a:solidFill>
                  <a:latin typeface="+mn-ea"/>
                  <a:cs typeface="Lato Regular" charset="0"/>
                  <a:sym typeface="Lato Regular" charset="0"/>
                </a:rPr>
                <a:t>33%</a:t>
              </a:r>
              <a:endParaRPr lang="en-US" sz="900" dirty="0">
                <a:solidFill>
                  <a:schemeClr val="bg1"/>
                </a:solidFill>
                <a:latin typeface="+mn-ea"/>
                <a:cs typeface="Lato Regular" charset="0"/>
                <a:sym typeface="Lato Regular" charset="0"/>
              </a:endParaRPr>
            </a:p>
          </p:txBody>
        </p:sp>
      </p:grpSp>
      <p:grpSp>
        <p:nvGrpSpPr>
          <p:cNvPr id="13" name="Group 12"/>
          <p:cNvGrpSpPr/>
          <p:nvPr/>
        </p:nvGrpSpPr>
        <p:grpSpPr>
          <a:xfrm>
            <a:off x="4349829" y="2386012"/>
            <a:ext cx="1373912" cy="1363808"/>
            <a:chOff x="4133055" y="2386012"/>
            <a:chExt cx="1373912" cy="1363808"/>
          </a:xfrm>
        </p:grpSpPr>
        <p:grpSp>
          <p:nvGrpSpPr>
            <p:cNvPr id="19" name="Group 18"/>
            <p:cNvGrpSpPr/>
            <p:nvPr/>
          </p:nvGrpSpPr>
          <p:grpSpPr>
            <a:xfrm>
              <a:off x="4133055" y="2386012"/>
              <a:ext cx="1373912" cy="1363808"/>
              <a:chOff x="4089397" y="2363788"/>
              <a:chExt cx="1511303" cy="1500188"/>
            </a:xfrm>
          </p:grpSpPr>
          <p:sp>
            <p:nvSpPr>
              <p:cNvPr id="63" name="Freeform 7"/>
              <p:cNvSpPr/>
              <p:nvPr/>
            </p:nvSpPr>
            <p:spPr bwMode="auto">
              <a:xfrm>
                <a:off x="4089397" y="3098801"/>
                <a:ext cx="1211260" cy="765175"/>
              </a:xfrm>
              <a:custGeom>
                <a:avLst/>
                <a:gdLst>
                  <a:gd name="T0" fmla="*/ 3 w 473"/>
                  <a:gd name="T1" fmla="*/ 191 h 299"/>
                  <a:gd name="T2" fmla="*/ 0 w 473"/>
                  <a:gd name="T3" fmla="*/ 191 h 299"/>
                  <a:gd name="T4" fmla="*/ 0 w 473"/>
                  <a:gd name="T5" fmla="*/ 299 h 299"/>
                  <a:gd name="T6" fmla="*/ 3 w 473"/>
                  <a:gd name="T7" fmla="*/ 299 h 299"/>
                  <a:gd name="T8" fmla="*/ 473 w 473"/>
                  <a:gd name="T9" fmla="*/ 64 h 299"/>
                  <a:gd name="T10" fmla="*/ 386 w 473"/>
                  <a:gd name="T11" fmla="*/ 0 h 299"/>
                  <a:gd name="T12" fmla="*/ 3 w 473"/>
                  <a:gd name="T13" fmla="*/ 191 h 299"/>
                </a:gdLst>
                <a:ahLst/>
                <a:cxnLst>
                  <a:cxn ang="0">
                    <a:pos x="T0" y="T1"/>
                  </a:cxn>
                  <a:cxn ang="0">
                    <a:pos x="T2" y="T3"/>
                  </a:cxn>
                  <a:cxn ang="0">
                    <a:pos x="T4" y="T5"/>
                  </a:cxn>
                  <a:cxn ang="0">
                    <a:pos x="T6" y="T7"/>
                  </a:cxn>
                  <a:cxn ang="0">
                    <a:pos x="T8" y="T9"/>
                  </a:cxn>
                  <a:cxn ang="0">
                    <a:pos x="T10" y="T11"/>
                  </a:cxn>
                  <a:cxn ang="0">
                    <a:pos x="T12" y="T13"/>
                  </a:cxn>
                </a:cxnLst>
                <a:rect l="0" t="0" r="r" b="b"/>
                <a:pathLst>
                  <a:path w="473" h="299">
                    <a:moveTo>
                      <a:pt x="3" y="191"/>
                    </a:moveTo>
                    <a:cubicBezTo>
                      <a:pt x="2" y="191"/>
                      <a:pt x="1" y="191"/>
                      <a:pt x="0" y="191"/>
                    </a:cubicBezTo>
                    <a:cubicBezTo>
                      <a:pt x="0" y="299"/>
                      <a:pt x="0" y="299"/>
                      <a:pt x="0" y="299"/>
                    </a:cubicBezTo>
                    <a:cubicBezTo>
                      <a:pt x="1" y="299"/>
                      <a:pt x="2" y="299"/>
                      <a:pt x="3" y="299"/>
                    </a:cubicBezTo>
                    <a:cubicBezTo>
                      <a:pt x="195" y="299"/>
                      <a:pt x="366" y="207"/>
                      <a:pt x="473" y="64"/>
                    </a:cubicBezTo>
                    <a:cubicBezTo>
                      <a:pt x="386" y="0"/>
                      <a:pt x="386" y="0"/>
                      <a:pt x="386" y="0"/>
                    </a:cubicBezTo>
                    <a:cubicBezTo>
                      <a:pt x="299" y="116"/>
                      <a:pt x="160" y="191"/>
                      <a:pt x="3" y="191"/>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67" name="Freeform 11"/>
              <p:cNvSpPr/>
              <p:nvPr/>
            </p:nvSpPr>
            <p:spPr bwMode="auto">
              <a:xfrm>
                <a:off x="5078413" y="2363788"/>
                <a:ext cx="522287" cy="898525"/>
              </a:xfrm>
              <a:custGeom>
                <a:avLst/>
                <a:gdLst>
                  <a:gd name="T0" fmla="*/ 96 w 204"/>
                  <a:gd name="T1" fmla="*/ 0 h 351"/>
                  <a:gd name="T2" fmla="*/ 0 w 204"/>
                  <a:gd name="T3" fmla="*/ 287 h 351"/>
                  <a:gd name="T4" fmla="*/ 87 w 204"/>
                  <a:gd name="T5" fmla="*/ 351 h 351"/>
                  <a:gd name="T6" fmla="*/ 204 w 204"/>
                  <a:gd name="T7" fmla="*/ 0 h 351"/>
                  <a:gd name="T8" fmla="*/ 96 w 204"/>
                  <a:gd name="T9" fmla="*/ 0 h 351"/>
                </a:gdLst>
                <a:ahLst/>
                <a:cxnLst>
                  <a:cxn ang="0">
                    <a:pos x="T0" y="T1"/>
                  </a:cxn>
                  <a:cxn ang="0">
                    <a:pos x="T2" y="T3"/>
                  </a:cxn>
                  <a:cxn ang="0">
                    <a:pos x="T4" y="T5"/>
                  </a:cxn>
                  <a:cxn ang="0">
                    <a:pos x="T6" y="T7"/>
                  </a:cxn>
                  <a:cxn ang="0">
                    <a:pos x="T8" y="T9"/>
                  </a:cxn>
                </a:cxnLst>
                <a:rect l="0" t="0" r="r" b="b"/>
                <a:pathLst>
                  <a:path w="204" h="351">
                    <a:moveTo>
                      <a:pt x="96" y="0"/>
                    </a:moveTo>
                    <a:cubicBezTo>
                      <a:pt x="96" y="107"/>
                      <a:pt x="61" y="207"/>
                      <a:pt x="0" y="287"/>
                    </a:cubicBezTo>
                    <a:cubicBezTo>
                      <a:pt x="87" y="351"/>
                      <a:pt x="87" y="351"/>
                      <a:pt x="87" y="351"/>
                    </a:cubicBezTo>
                    <a:cubicBezTo>
                      <a:pt x="161" y="253"/>
                      <a:pt x="204" y="131"/>
                      <a:pt x="204" y="0"/>
                    </a:cubicBezTo>
                    <a:lnTo>
                      <a:pt x="96" y="0"/>
                    </a:lnTo>
                    <a:close/>
                  </a:path>
                </a:pathLst>
              </a:custGeom>
              <a:solidFill>
                <a:schemeClr val="bg1">
                  <a:lumMod val="95000"/>
                </a:schemeClr>
              </a:solidFill>
              <a:ln w="9525">
                <a:solidFill>
                  <a:schemeClr val="bg1"/>
                </a:solidFill>
                <a:round/>
              </a:ln>
            </p:spPr>
            <p:txBody>
              <a:bodyPr vert="horz" wrap="square" lIns="91440" tIns="45720" rIns="91440" bIns="45720" numCol="1" anchor="t" anchorCtr="0" compatLnSpc="1"/>
              <a:lstStyle/>
              <a:p>
                <a:endParaRPr lang="en-US" sz="900">
                  <a:solidFill>
                    <a:schemeClr val="bg1"/>
                  </a:solidFill>
                  <a:latin typeface="+mn-ea"/>
                </a:endParaRPr>
              </a:p>
            </p:txBody>
          </p:sp>
        </p:grpSp>
        <p:sp>
          <p:nvSpPr>
            <p:cNvPr id="82" name="Rectangle 3"/>
            <p:cNvSpPr/>
            <p:nvPr/>
          </p:nvSpPr>
          <p:spPr bwMode="auto">
            <a:xfrm>
              <a:off x="4175121" y="3562303"/>
              <a:ext cx="283885" cy="139792"/>
            </a:xfrm>
            <a:prstGeom prst="rect">
              <a:avLst/>
            </a:prstGeom>
            <a:no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90000"/>
                </a:lnSpc>
              </a:pPr>
              <a:r>
                <a:rPr lang="en-US" sz="900" dirty="0">
                  <a:solidFill>
                    <a:schemeClr val="bg1"/>
                  </a:solidFill>
                  <a:latin typeface="+mn-ea"/>
                  <a:cs typeface="Lato Regular" charset="0"/>
                  <a:sym typeface="Lato Regular" charset="0"/>
                </a:rPr>
                <a:t>44%</a:t>
              </a:r>
              <a:endParaRPr lang="en-US" sz="900" dirty="0">
                <a:solidFill>
                  <a:schemeClr val="bg1"/>
                </a:solidFill>
                <a:latin typeface="+mn-ea"/>
                <a:cs typeface="Lato Regular" charset="0"/>
                <a:sym typeface="Lato Regular" charset="0"/>
              </a:endParaRPr>
            </a:p>
          </p:txBody>
        </p:sp>
      </p:grpSp>
      <p:grpSp>
        <p:nvGrpSpPr>
          <p:cNvPr id="139" name="Group 41"/>
          <p:cNvGrpSpPr/>
          <p:nvPr/>
        </p:nvGrpSpPr>
        <p:grpSpPr bwMode="auto">
          <a:xfrm>
            <a:off x="5940871" y="2177849"/>
            <a:ext cx="2231529" cy="2012159"/>
            <a:chOff x="1373" y="-3256"/>
            <a:chExt cx="7497" cy="3380"/>
          </a:xfrm>
        </p:grpSpPr>
        <p:sp>
          <p:nvSpPr>
            <p:cNvPr id="141" name="Rectangle 43"/>
            <p:cNvSpPr/>
            <p:nvPr/>
          </p:nvSpPr>
          <p:spPr bwMode="auto">
            <a:xfrm>
              <a:off x="1373" y="-2736"/>
              <a:ext cx="7458" cy="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25000"/>
                </a:lnSpc>
              </a:pPr>
              <a:r>
                <a:rPr lang="zh-CN" altLang="en-US" sz="900" dirty="0">
                  <a:solidFill>
                    <a:schemeClr val="tx1">
                      <a:lumMod val="85000"/>
                      <a:lumOff val="15000"/>
                    </a:schemeClr>
                  </a:solidFill>
                  <a:latin typeface="+mn-ea"/>
                  <a:cs typeface="Lato Regular" charset="0"/>
                  <a:sym typeface="Lato Regular" charset="0"/>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cs typeface="Lato Regular" charset="0"/>
                  <a:sym typeface="Lato Regular" charset="0"/>
                </a:rPr>
                <a:t>200</a:t>
              </a:r>
              <a:r>
                <a:rPr lang="zh-CN" altLang="en-US" sz="900" dirty="0">
                  <a:solidFill>
                    <a:schemeClr val="tx1">
                      <a:lumMod val="85000"/>
                      <a:lumOff val="15000"/>
                    </a:schemeClr>
                  </a:solidFill>
                  <a:latin typeface="+mn-ea"/>
                  <a:cs typeface="Lato Regular" charset="0"/>
                  <a:sym typeface="Lato Regular" charset="0"/>
                </a:rPr>
                <a:t>字以内，据统计每页幻灯片的最好控制在</a:t>
              </a:r>
              <a:r>
                <a:rPr lang="en-US" altLang="zh-CN" sz="900" dirty="0">
                  <a:solidFill>
                    <a:schemeClr val="tx1">
                      <a:lumMod val="85000"/>
                      <a:lumOff val="15000"/>
                    </a:schemeClr>
                  </a:solidFill>
                  <a:latin typeface="+mn-ea"/>
                  <a:cs typeface="Lato Regular" charset="0"/>
                  <a:sym typeface="Lato Regular" charset="0"/>
                </a:rPr>
                <a:t>5</a:t>
              </a:r>
              <a:r>
                <a:rPr lang="zh-CN" altLang="en-US" sz="900" dirty="0">
                  <a:solidFill>
                    <a:schemeClr val="tx1">
                      <a:lumMod val="85000"/>
                      <a:lumOff val="15000"/>
                    </a:schemeClr>
                  </a:solidFill>
                  <a:latin typeface="+mn-ea"/>
                  <a:cs typeface="Lato Regular" charset="0"/>
                  <a:sym typeface="Lato Regular" charset="0"/>
                </a:rPr>
                <a:t>分钟之内。此处添加详细文本描述，建议与标题相关并符合整体语言风格，语言描述尽量简洁生动。尽量将每页幻灯片的字数控制在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cs typeface="Lato Regular" charset="0"/>
                  <a:sym typeface="Lato Regular" charset="0"/>
                </a:rPr>
                <a:t>200</a:t>
              </a:r>
              <a:r>
                <a:rPr lang="zh-CN" altLang="en-US" sz="900" dirty="0">
                  <a:solidFill>
                    <a:schemeClr val="tx1">
                      <a:lumMod val="85000"/>
                      <a:lumOff val="15000"/>
                    </a:schemeClr>
                  </a:solidFill>
                  <a:latin typeface="+mn-ea"/>
                  <a:cs typeface="Lato Regular" charset="0"/>
                  <a:sym typeface="Lato Regular" charset="0"/>
                </a:rPr>
                <a:t>字以内，据统计每页幻灯片的最好控制在</a:t>
              </a:r>
              <a:r>
                <a:rPr lang="en-US" altLang="zh-CN" sz="900" dirty="0">
                  <a:solidFill>
                    <a:schemeClr val="tx1">
                      <a:lumMod val="85000"/>
                      <a:lumOff val="15000"/>
                    </a:schemeClr>
                  </a:solidFill>
                  <a:latin typeface="+mn-ea"/>
                  <a:cs typeface="Lato Regular" charset="0"/>
                  <a:sym typeface="Lato Regular" charset="0"/>
                </a:rPr>
                <a:t>5</a:t>
              </a:r>
              <a:r>
                <a:rPr lang="zh-CN" altLang="en-US" sz="900" dirty="0">
                  <a:solidFill>
                    <a:schemeClr val="tx1">
                      <a:lumMod val="85000"/>
                      <a:lumOff val="15000"/>
                    </a:schemeClr>
                  </a:solidFill>
                  <a:latin typeface="+mn-ea"/>
                  <a:cs typeface="Lato Regular" charset="0"/>
                  <a:sym typeface="Lato Regular" charset="0"/>
                </a:rPr>
                <a:t>分钟之内</a:t>
              </a:r>
              <a:endParaRPr lang="zh-CN" altLang="en-US" sz="900" dirty="0">
                <a:solidFill>
                  <a:schemeClr val="tx1">
                    <a:lumMod val="85000"/>
                    <a:lumOff val="15000"/>
                  </a:schemeClr>
                </a:solidFill>
                <a:latin typeface="+mn-ea"/>
                <a:cs typeface="Lato Regular" charset="0"/>
                <a:sym typeface="Lato Regular" charset="0"/>
              </a:endParaRPr>
            </a:p>
          </p:txBody>
        </p:sp>
        <p:sp>
          <p:nvSpPr>
            <p:cNvPr id="142" name="Rectangle 44"/>
            <p:cNvSpPr/>
            <p:nvPr/>
          </p:nvSpPr>
          <p:spPr bwMode="auto">
            <a:xfrm>
              <a:off x="3751" y="-3256"/>
              <a:ext cx="5119"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r">
                <a:lnSpc>
                  <a:spcPct val="70000"/>
                </a:lnSpc>
              </a:pPr>
              <a:r>
                <a:rPr lang="zh-CN" altLang="en-US" sz="1200" b="1" dirty="0">
                  <a:solidFill>
                    <a:schemeClr val="tx1">
                      <a:lumMod val="85000"/>
                      <a:lumOff val="15000"/>
                    </a:schemeClr>
                  </a:solidFill>
                  <a:latin typeface="+mn-ea"/>
                  <a:cs typeface="Bebas Neue" panose="020B0606020202050201" charset="0"/>
                  <a:sym typeface="Bebas Neue" panose="020B0606020202050201" charset="0"/>
                </a:rPr>
                <a:t>添加标题</a:t>
              </a:r>
              <a:endParaRPr lang="zh-CN" altLang="en-US" sz="1200" b="1"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31" name="Group 30"/>
          <p:cNvGrpSpPr/>
          <p:nvPr/>
        </p:nvGrpSpPr>
        <p:grpSpPr>
          <a:xfrm>
            <a:off x="851743" y="1408435"/>
            <a:ext cx="2017190" cy="479679"/>
            <a:chOff x="944559" y="1408435"/>
            <a:chExt cx="1707600" cy="479679"/>
          </a:xfrm>
        </p:grpSpPr>
        <p:sp>
          <p:nvSpPr>
            <p:cNvPr id="143" name="Rectangle 43"/>
            <p:cNvSpPr/>
            <p:nvPr/>
          </p:nvSpPr>
          <p:spPr bwMode="auto">
            <a:xfrm>
              <a:off x="944559" y="1408435"/>
              <a:ext cx="1571923" cy="47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14000"/>
                </a:lnSpc>
              </a:pPr>
              <a:r>
                <a:rPr lang="zh-CN" altLang="en-US" sz="900" dirty="0">
                  <a:solidFill>
                    <a:schemeClr val="tx1">
                      <a:lumMod val="85000"/>
                      <a:lumOff val="15000"/>
                    </a:schemeClr>
                  </a:solidFill>
                  <a:latin typeface="+mn-ea"/>
                  <a:cs typeface="Lato Regular" charset="0"/>
                  <a:sym typeface="Lato Regular" charset="0"/>
                </a:rPr>
                <a:t>此处添加详细文本描述，建议与标题相关并符合整体语言风格</a:t>
              </a:r>
              <a:endParaRPr lang="en-US" sz="900" dirty="0">
                <a:solidFill>
                  <a:schemeClr val="tx1">
                    <a:lumMod val="85000"/>
                    <a:lumOff val="15000"/>
                  </a:schemeClr>
                </a:solidFill>
                <a:latin typeface="+mn-ea"/>
                <a:cs typeface="Lato Regular" charset="0"/>
                <a:sym typeface="Lato Regular" charset="0"/>
              </a:endParaRPr>
            </a:p>
          </p:txBody>
        </p:sp>
        <p:sp>
          <p:nvSpPr>
            <p:cNvPr id="30" name="Oval 29"/>
            <p:cNvSpPr/>
            <p:nvPr/>
          </p:nvSpPr>
          <p:spPr bwMode="auto">
            <a:xfrm>
              <a:off x="2601868" y="1464419"/>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grpSp>
      <p:grpSp>
        <p:nvGrpSpPr>
          <p:cNvPr id="147" name="Group 146"/>
          <p:cNvGrpSpPr/>
          <p:nvPr/>
        </p:nvGrpSpPr>
        <p:grpSpPr>
          <a:xfrm>
            <a:off x="851743" y="2077306"/>
            <a:ext cx="2017190" cy="479679"/>
            <a:chOff x="944559" y="1408435"/>
            <a:chExt cx="1707600" cy="479679"/>
          </a:xfrm>
        </p:grpSpPr>
        <p:sp>
          <p:nvSpPr>
            <p:cNvPr id="148" name="Rectangle 43"/>
            <p:cNvSpPr/>
            <p:nvPr/>
          </p:nvSpPr>
          <p:spPr bwMode="auto">
            <a:xfrm>
              <a:off x="944559" y="1408435"/>
              <a:ext cx="1571923" cy="47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14000"/>
                </a:lnSpc>
              </a:pPr>
              <a:r>
                <a:rPr lang="zh-CN" altLang="en-US" sz="900" dirty="0">
                  <a:solidFill>
                    <a:schemeClr val="tx1">
                      <a:lumMod val="85000"/>
                      <a:lumOff val="15000"/>
                    </a:schemeClr>
                  </a:solidFill>
                  <a:latin typeface="+mn-ea"/>
                  <a:cs typeface="Lato Regular" charset="0"/>
                  <a:sym typeface="Lato Regular" charset="0"/>
                </a:rPr>
                <a:t>此处添加详细文本描述，建议与标题相关并符合整体语言风格</a:t>
              </a:r>
              <a:endParaRPr lang="en-US" sz="900" dirty="0">
                <a:solidFill>
                  <a:schemeClr val="tx1">
                    <a:lumMod val="85000"/>
                    <a:lumOff val="15000"/>
                  </a:schemeClr>
                </a:solidFill>
                <a:latin typeface="+mn-ea"/>
                <a:cs typeface="Lato Regular" charset="0"/>
                <a:sym typeface="Lato Regular" charset="0"/>
              </a:endParaRPr>
            </a:p>
          </p:txBody>
        </p:sp>
        <p:sp>
          <p:nvSpPr>
            <p:cNvPr id="149" name="Oval 148"/>
            <p:cNvSpPr/>
            <p:nvPr/>
          </p:nvSpPr>
          <p:spPr bwMode="auto">
            <a:xfrm>
              <a:off x="2601868" y="1464419"/>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grpSp>
      <p:grpSp>
        <p:nvGrpSpPr>
          <p:cNvPr id="150" name="Group 149"/>
          <p:cNvGrpSpPr/>
          <p:nvPr/>
        </p:nvGrpSpPr>
        <p:grpSpPr>
          <a:xfrm>
            <a:off x="851743" y="2746177"/>
            <a:ext cx="2017190" cy="479679"/>
            <a:chOff x="944559" y="1408435"/>
            <a:chExt cx="1707600" cy="479679"/>
          </a:xfrm>
        </p:grpSpPr>
        <p:sp>
          <p:nvSpPr>
            <p:cNvPr id="151" name="Rectangle 43"/>
            <p:cNvSpPr/>
            <p:nvPr/>
          </p:nvSpPr>
          <p:spPr bwMode="auto">
            <a:xfrm>
              <a:off x="944559" y="1408435"/>
              <a:ext cx="1571923" cy="47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14000"/>
                </a:lnSpc>
              </a:pPr>
              <a:r>
                <a:rPr lang="zh-CN" altLang="en-US" sz="900" dirty="0">
                  <a:solidFill>
                    <a:schemeClr val="tx1">
                      <a:lumMod val="85000"/>
                      <a:lumOff val="15000"/>
                    </a:schemeClr>
                  </a:solidFill>
                  <a:latin typeface="+mn-ea"/>
                  <a:cs typeface="Lato Regular" charset="0"/>
                  <a:sym typeface="Lato Regular" charset="0"/>
                </a:rPr>
                <a:t>此处添加详细文本描述，建议与标题相关并符合整体语言风格</a:t>
              </a:r>
              <a:endParaRPr lang="en-US" sz="900" dirty="0">
                <a:solidFill>
                  <a:schemeClr val="tx1">
                    <a:lumMod val="85000"/>
                    <a:lumOff val="15000"/>
                  </a:schemeClr>
                </a:solidFill>
                <a:latin typeface="+mn-ea"/>
                <a:cs typeface="Lato Regular" charset="0"/>
                <a:sym typeface="Lato Regular" charset="0"/>
              </a:endParaRPr>
            </a:p>
          </p:txBody>
        </p:sp>
        <p:sp>
          <p:nvSpPr>
            <p:cNvPr id="152" name="Oval 151"/>
            <p:cNvSpPr/>
            <p:nvPr/>
          </p:nvSpPr>
          <p:spPr bwMode="auto">
            <a:xfrm>
              <a:off x="2601868" y="1464419"/>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grpSp>
      <p:grpSp>
        <p:nvGrpSpPr>
          <p:cNvPr id="153" name="Group 152"/>
          <p:cNvGrpSpPr/>
          <p:nvPr/>
        </p:nvGrpSpPr>
        <p:grpSpPr>
          <a:xfrm>
            <a:off x="851743" y="3415048"/>
            <a:ext cx="2017190" cy="479679"/>
            <a:chOff x="944559" y="1408435"/>
            <a:chExt cx="1707600" cy="479679"/>
          </a:xfrm>
        </p:grpSpPr>
        <p:sp>
          <p:nvSpPr>
            <p:cNvPr id="154" name="Rectangle 43"/>
            <p:cNvSpPr/>
            <p:nvPr/>
          </p:nvSpPr>
          <p:spPr bwMode="auto">
            <a:xfrm>
              <a:off x="944559" y="1408435"/>
              <a:ext cx="1571923" cy="47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14000"/>
                </a:lnSpc>
              </a:pPr>
              <a:r>
                <a:rPr lang="zh-CN" altLang="en-US" sz="900" dirty="0">
                  <a:solidFill>
                    <a:schemeClr val="tx1">
                      <a:lumMod val="85000"/>
                      <a:lumOff val="15000"/>
                    </a:schemeClr>
                  </a:solidFill>
                  <a:latin typeface="+mn-ea"/>
                  <a:cs typeface="Lato Regular" charset="0"/>
                  <a:sym typeface="Lato Regular" charset="0"/>
                </a:rPr>
                <a:t>此处添加详细文本描述，建议与标题相关并符合整体语言风格</a:t>
              </a:r>
              <a:endParaRPr lang="en-US" sz="900" dirty="0">
                <a:solidFill>
                  <a:schemeClr val="tx1">
                    <a:lumMod val="85000"/>
                    <a:lumOff val="15000"/>
                  </a:schemeClr>
                </a:solidFill>
                <a:latin typeface="+mn-ea"/>
                <a:cs typeface="Lato Regular" charset="0"/>
                <a:sym typeface="Lato Regular" charset="0"/>
              </a:endParaRPr>
            </a:p>
          </p:txBody>
        </p:sp>
        <p:sp>
          <p:nvSpPr>
            <p:cNvPr id="155" name="Oval 154"/>
            <p:cNvSpPr/>
            <p:nvPr/>
          </p:nvSpPr>
          <p:spPr bwMode="auto">
            <a:xfrm>
              <a:off x="2601868" y="1464419"/>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grpSp>
      <p:grpSp>
        <p:nvGrpSpPr>
          <p:cNvPr id="156" name="Group 155"/>
          <p:cNvGrpSpPr/>
          <p:nvPr/>
        </p:nvGrpSpPr>
        <p:grpSpPr>
          <a:xfrm>
            <a:off x="851743" y="4083918"/>
            <a:ext cx="2017190" cy="479679"/>
            <a:chOff x="944559" y="1408435"/>
            <a:chExt cx="1707600" cy="479679"/>
          </a:xfrm>
        </p:grpSpPr>
        <p:sp>
          <p:nvSpPr>
            <p:cNvPr id="157" name="Rectangle 43"/>
            <p:cNvSpPr/>
            <p:nvPr/>
          </p:nvSpPr>
          <p:spPr bwMode="auto">
            <a:xfrm>
              <a:off x="944559" y="1408435"/>
              <a:ext cx="1571923" cy="47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14000"/>
                </a:lnSpc>
              </a:pPr>
              <a:r>
                <a:rPr lang="zh-CN" altLang="en-US" sz="900" dirty="0">
                  <a:solidFill>
                    <a:schemeClr val="tx1">
                      <a:lumMod val="85000"/>
                      <a:lumOff val="15000"/>
                    </a:schemeClr>
                  </a:solidFill>
                  <a:latin typeface="+mn-ea"/>
                  <a:cs typeface="Lato Regular" charset="0"/>
                  <a:sym typeface="Lato Regular" charset="0"/>
                </a:rPr>
                <a:t>此处添加详细文本描述，建议与标题相关并符合整体语言风格</a:t>
              </a:r>
              <a:endParaRPr lang="en-US" sz="900" dirty="0">
                <a:solidFill>
                  <a:schemeClr val="tx1">
                    <a:lumMod val="85000"/>
                    <a:lumOff val="15000"/>
                  </a:schemeClr>
                </a:solidFill>
                <a:latin typeface="+mn-ea"/>
                <a:cs typeface="Lato Regular" charset="0"/>
                <a:sym typeface="Lato Regular" charset="0"/>
              </a:endParaRPr>
            </a:p>
          </p:txBody>
        </p:sp>
        <p:sp>
          <p:nvSpPr>
            <p:cNvPr id="158" name="Oval 157"/>
            <p:cNvSpPr/>
            <p:nvPr/>
          </p:nvSpPr>
          <p:spPr bwMode="auto">
            <a:xfrm>
              <a:off x="2601868" y="1464419"/>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grpSp>
      <p:sp>
        <p:nvSpPr>
          <p:cNvPr id="159" name="Oval 158"/>
          <p:cNvSpPr/>
          <p:nvPr/>
        </p:nvSpPr>
        <p:spPr bwMode="auto">
          <a:xfrm>
            <a:off x="4270968" y="2721872"/>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bg1"/>
              </a:solidFill>
              <a:effectLst/>
              <a:latin typeface="+mn-ea"/>
              <a:sym typeface="Gill Sans" charset="0"/>
            </a:endParaRPr>
          </a:p>
        </p:txBody>
      </p:sp>
      <p:sp>
        <p:nvSpPr>
          <p:cNvPr id="160" name="Oval 159"/>
          <p:cNvSpPr/>
          <p:nvPr/>
        </p:nvSpPr>
        <p:spPr bwMode="auto">
          <a:xfrm>
            <a:off x="4270968" y="2957360"/>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bg1"/>
              </a:solidFill>
              <a:effectLst/>
              <a:latin typeface="+mn-ea"/>
              <a:sym typeface="Gill Sans" charset="0"/>
            </a:endParaRPr>
          </a:p>
        </p:txBody>
      </p:sp>
      <p:sp>
        <p:nvSpPr>
          <p:cNvPr id="161" name="Oval 160"/>
          <p:cNvSpPr/>
          <p:nvPr/>
        </p:nvSpPr>
        <p:spPr bwMode="auto">
          <a:xfrm>
            <a:off x="4270968" y="3172914"/>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bg1"/>
              </a:solidFill>
              <a:effectLst/>
              <a:latin typeface="+mn-ea"/>
              <a:sym typeface="Gill Sans" charset="0"/>
            </a:endParaRPr>
          </a:p>
        </p:txBody>
      </p:sp>
      <p:sp>
        <p:nvSpPr>
          <p:cNvPr id="162" name="Oval 161"/>
          <p:cNvSpPr/>
          <p:nvPr/>
        </p:nvSpPr>
        <p:spPr bwMode="auto">
          <a:xfrm>
            <a:off x="4270968" y="3391735"/>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bg1"/>
              </a:solidFill>
              <a:effectLst/>
              <a:latin typeface="+mn-ea"/>
              <a:sym typeface="Gill Sans" charset="0"/>
            </a:endParaRPr>
          </a:p>
        </p:txBody>
      </p:sp>
      <p:sp>
        <p:nvSpPr>
          <p:cNvPr id="163" name="Oval 162"/>
          <p:cNvSpPr/>
          <p:nvPr/>
        </p:nvSpPr>
        <p:spPr bwMode="auto">
          <a:xfrm>
            <a:off x="4270968" y="3589051"/>
            <a:ext cx="50291" cy="50291"/>
          </a:xfrm>
          <a:prstGeom prst="ellipse">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900" b="0" i="0" u="none" strike="noStrike" cap="none" normalizeH="0" baseline="0">
              <a:ln>
                <a:noFill/>
              </a:ln>
              <a:solidFill>
                <a:schemeClr val="bg1"/>
              </a:solidFill>
              <a:effectLst/>
              <a:latin typeface="+mn-ea"/>
              <a:sym typeface="Gill Sans" charset="0"/>
            </a:endParaRPr>
          </a:p>
        </p:txBody>
      </p:sp>
      <p:cxnSp>
        <p:nvCxnSpPr>
          <p:cNvPr id="33" name="Elbow Connector 32"/>
          <p:cNvCxnSpPr>
            <a:stCxn id="163" idx="2"/>
            <a:endCxn id="158" idx="6"/>
          </p:cNvCxnSpPr>
          <p:nvPr/>
        </p:nvCxnSpPr>
        <p:spPr bwMode="auto">
          <a:xfrm rot="10800000" flipV="1">
            <a:off x="2868934" y="3614196"/>
            <a:ext cx="1402035" cy="550851"/>
          </a:xfrm>
          <a:prstGeom prst="bentConnector3">
            <a:avLst/>
          </a:prstGeom>
          <a:blipFill dpi="0" rotWithShape="0">
            <a:blip r:embed="rId2"/>
            <a:srcRect/>
            <a:tile tx="0" ty="0" sx="100000" sy="100000" flip="none" algn="tl"/>
          </a:blipFill>
          <a:ln w="31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Elbow Connector 34"/>
          <p:cNvCxnSpPr>
            <a:stCxn id="162" idx="2"/>
            <a:endCxn id="155" idx="0"/>
          </p:cNvCxnSpPr>
          <p:nvPr/>
        </p:nvCxnSpPr>
        <p:spPr bwMode="auto">
          <a:xfrm rot="10800000" flipV="1">
            <a:off x="2839230" y="3416880"/>
            <a:ext cx="1431739" cy="54151"/>
          </a:xfrm>
          <a:prstGeom prst="bentConnector2">
            <a:avLst/>
          </a:prstGeom>
          <a:blipFill dpi="0" rotWithShape="0">
            <a:blip r:embed="rId2"/>
            <a:srcRect/>
            <a:tile tx="0" ty="0" sx="100000" sy="100000" flip="none" algn="tl"/>
          </a:blipFill>
          <a:ln w="31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Elbow Connector 40"/>
          <p:cNvCxnSpPr>
            <a:stCxn id="159" idx="2"/>
            <a:endCxn id="30" idx="6"/>
          </p:cNvCxnSpPr>
          <p:nvPr/>
        </p:nvCxnSpPr>
        <p:spPr bwMode="auto">
          <a:xfrm rot="10800000">
            <a:off x="2868934" y="1489566"/>
            <a:ext cx="1402035" cy="1257453"/>
          </a:xfrm>
          <a:prstGeom prst="bentConnector3">
            <a:avLst/>
          </a:prstGeom>
          <a:blipFill dpi="0" rotWithShape="0">
            <a:blip r:embed="rId2"/>
            <a:srcRect/>
            <a:tile tx="0" ty="0" sx="100000" sy="100000" flip="none" algn="tl"/>
          </a:blipFill>
          <a:ln w="31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Elbow Connector 42"/>
          <p:cNvCxnSpPr>
            <a:stCxn id="160" idx="2"/>
            <a:endCxn id="149" idx="6"/>
          </p:cNvCxnSpPr>
          <p:nvPr/>
        </p:nvCxnSpPr>
        <p:spPr bwMode="auto">
          <a:xfrm rot="10800000">
            <a:off x="2868934" y="2158436"/>
            <a:ext cx="1402035" cy="824070"/>
          </a:xfrm>
          <a:prstGeom prst="bentConnector3">
            <a:avLst>
              <a:gd name="adj1" fmla="val 50000"/>
            </a:avLst>
          </a:prstGeom>
          <a:blipFill dpi="0" rotWithShape="0">
            <a:blip r:embed="rId2"/>
            <a:srcRect/>
            <a:tile tx="0" ty="0" sx="100000" sy="100000" flip="none" algn="tl"/>
          </a:blipFill>
          <a:ln w="31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Elbow Connector 44"/>
          <p:cNvCxnSpPr>
            <a:stCxn id="161" idx="2"/>
            <a:endCxn id="152" idx="5"/>
          </p:cNvCxnSpPr>
          <p:nvPr/>
        </p:nvCxnSpPr>
        <p:spPr bwMode="auto">
          <a:xfrm rot="10800000">
            <a:off x="2860234" y="2845088"/>
            <a:ext cx="1410735" cy="352973"/>
          </a:xfrm>
          <a:prstGeom prst="bentConnector2">
            <a:avLst/>
          </a:prstGeom>
          <a:blipFill dpi="0" rotWithShape="0">
            <a:blip r:embed="rId2"/>
            <a:srcRect/>
            <a:tile tx="0" ty="0" sx="100000" sy="100000" flip="none" algn="tl"/>
          </a:blipFill>
          <a:ln w="31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标题 1"/>
          <p:cNvSpPr>
            <a:spLocks noGrp="1"/>
          </p:cNvSpPr>
          <p:nvPr>
            <p:ph type="title"/>
          </p:nvPr>
        </p:nvSpPr>
        <p:spPr>
          <a:xfrm>
            <a:off x="706672" y="412883"/>
            <a:ext cx="3176440" cy="359352"/>
          </a:xfr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完成比例</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strVal val="#ppt_w"/>
                                          </p:val>
                                        </p:tav>
                                        <p:tav tm="100000">
                                          <p:val>
                                            <p:strVal val="#ppt_w"/>
                                          </p:val>
                                        </p:tav>
                                      </p:tavLst>
                                    </p:anim>
                                    <p:anim calcmode="lin" valueType="num">
                                      <p:cBhvr>
                                        <p:cTn id="8" dur="500" fill="hold"/>
                                        <p:tgtEl>
                                          <p:spTgt spid="58"/>
                                        </p:tgtEl>
                                        <p:attrNameLst>
                                          <p:attrName>ppt_h</p:attrName>
                                        </p:attrNameLst>
                                      </p:cBhvr>
                                      <p:tavLst>
                                        <p:tav tm="0" fmla="#ppt_h*sin(2.5*pi*$)">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75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500"/>
                                        <p:tgtEl>
                                          <p:spTgt spid="4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75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right)">
                                      <p:cBhvr>
                                        <p:cTn id="36" dur="500"/>
                                        <p:tgtEl>
                                          <p:spTgt spid="43"/>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500"/>
                                        <p:tgtEl>
                                          <p:spTgt spid="1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right)">
                                      <p:cBhvr>
                                        <p:cTn id="52" dur="500"/>
                                        <p:tgtEl>
                                          <p:spTgt spid="45"/>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50"/>
                                        </p:tgtEl>
                                        <p:attrNameLst>
                                          <p:attrName>style.visibility</p:attrName>
                                        </p:attrNameLst>
                                      </p:cBhvr>
                                      <p:to>
                                        <p:strVal val="visible"/>
                                      </p:to>
                                    </p:set>
                                    <p:animEffect transition="in" filter="fade">
                                      <p:cBhvr>
                                        <p:cTn id="56" dur="500"/>
                                        <p:tgtEl>
                                          <p:spTgt spid="1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2"/>
                                        </p:tgtEl>
                                        <p:attrNameLst>
                                          <p:attrName>style.visibility</p:attrName>
                                        </p:attrNameLst>
                                      </p:cBhvr>
                                      <p:to>
                                        <p:strVal val="visible"/>
                                      </p:to>
                                    </p:set>
                                    <p:animEffect transition="in" filter="fade">
                                      <p:cBhvr>
                                        <p:cTn id="64" dur="500"/>
                                        <p:tgtEl>
                                          <p:spTgt spid="162"/>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right)">
                                      <p:cBhvr>
                                        <p:cTn id="68" dur="500"/>
                                        <p:tgtEl>
                                          <p:spTgt spid="35"/>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153"/>
                                        </p:tgtEl>
                                        <p:attrNameLst>
                                          <p:attrName>style.visibility</p:attrName>
                                        </p:attrNameLst>
                                      </p:cBhvr>
                                      <p:to>
                                        <p:strVal val="visible"/>
                                      </p:to>
                                    </p:set>
                                    <p:animEffect transition="in" filter="fade">
                                      <p:cBhvr>
                                        <p:cTn id="72" dur="500"/>
                                        <p:tgtEl>
                                          <p:spTgt spid="15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63"/>
                                        </p:tgtEl>
                                        <p:attrNameLst>
                                          <p:attrName>style.visibility</p:attrName>
                                        </p:attrNameLst>
                                      </p:cBhvr>
                                      <p:to>
                                        <p:strVal val="visible"/>
                                      </p:to>
                                    </p:set>
                                    <p:animEffect transition="in" filter="fade">
                                      <p:cBhvr>
                                        <p:cTn id="80" dur="500"/>
                                        <p:tgtEl>
                                          <p:spTgt spid="163"/>
                                        </p:tgtEl>
                                      </p:cBhvr>
                                    </p:animEffect>
                                  </p:childTnLst>
                                </p:cTn>
                              </p:par>
                            </p:childTnLst>
                          </p:cTn>
                        </p:par>
                        <p:par>
                          <p:cTn id="81" fill="hold">
                            <p:stCondLst>
                              <p:cond delay="500"/>
                            </p:stCondLst>
                            <p:childTnLst>
                              <p:par>
                                <p:cTn id="82" presetID="22" presetClass="entr" presetSubtype="2" fill="hold"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right)">
                                      <p:cBhvr>
                                        <p:cTn id="84" dur="500"/>
                                        <p:tgtEl>
                                          <p:spTgt spid="33"/>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childTnLst>
                          </p:cTn>
                        </p:par>
                      </p:childTnLst>
                    </p:cTn>
                  </p:par>
                  <p:par>
                    <p:cTn id="89" fill="hold">
                      <p:stCondLst>
                        <p:cond delay="indefinite"/>
                      </p:stCondLst>
                      <p:childTnLst>
                        <p:par>
                          <p:cTn id="90" fill="hold">
                            <p:stCondLst>
                              <p:cond delay="0"/>
                            </p:stCondLst>
                            <p:childTnLst>
                              <p:par>
                                <p:cTn id="91" presetID="23" presetClass="entr" presetSubtype="16" fill="hold" nodeType="clickEffect">
                                  <p:stCondLst>
                                    <p:cond delay="0"/>
                                  </p:stCondLst>
                                  <p:childTnLst>
                                    <p:set>
                                      <p:cBhvr>
                                        <p:cTn id="92" dur="1" fill="hold">
                                          <p:stCondLst>
                                            <p:cond delay="0"/>
                                          </p:stCondLst>
                                        </p:cTn>
                                        <p:tgtEl>
                                          <p:spTgt spid="139"/>
                                        </p:tgtEl>
                                        <p:attrNameLst>
                                          <p:attrName>style.visibility</p:attrName>
                                        </p:attrNameLst>
                                      </p:cBhvr>
                                      <p:to>
                                        <p:strVal val="visible"/>
                                      </p:to>
                                    </p:set>
                                    <p:anim calcmode="lin" valueType="num">
                                      <p:cBhvr>
                                        <p:cTn id="93" dur="500" fill="hold"/>
                                        <p:tgtEl>
                                          <p:spTgt spid="139"/>
                                        </p:tgtEl>
                                        <p:attrNameLst>
                                          <p:attrName>ppt_w</p:attrName>
                                        </p:attrNameLst>
                                      </p:cBhvr>
                                      <p:tavLst>
                                        <p:tav tm="0">
                                          <p:val>
                                            <p:fltVal val="0"/>
                                          </p:val>
                                        </p:tav>
                                        <p:tav tm="100000">
                                          <p:val>
                                            <p:strVal val="#ppt_w"/>
                                          </p:val>
                                        </p:tav>
                                      </p:tavLst>
                                    </p:anim>
                                    <p:anim calcmode="lin" valueType="num">
                                      <p:cBhvr>
                                        <p:cTn id="94" dur="500" fill="hold"/>
                                        <p:tgtEl>
                                          <p:spTgt spid="1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P spid="161" grpId="0" animBg="1"/>
      <p:bldP spid="162" grpId="0" animBg="1"/>
      <p:bldP spid="163" grpId="0" animBg="1"/>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683569" y="987575"/>
          <a:ext cx="7848872" cy="3093231"/>
        </p:xfrm>
        <a:graphic>
          <a:graphicData uri="http://schemas.openxmlformats.org/drawingml/2006/chart">
            <c:chart xmlns:c="http://schemas.openxmlformats.org/drawingml/2006/chart" xmlns:r="http://schemas.openxmlformats.org/officeDocument/2006/relationships" r:id="rId1"/>
          </a:graphicData>
        </a:graphic>
      </p:graphicFrame>
      <p:sp>
        <p:nvSpPr>
          <p:cNvPr id="5" name="矩形 4"/>
          <p:cNvSpPr/>
          <p:nvPr/>
        </p:nvSpPr>
        <p:spPr>
          <a:xfrm>
            <a:off x="786284" y="4094155"/>
            <a:ext cx="7688976" cy="411779"/>
          </a:xfrm>
          <a:prstGeom prst="rect">
            <a:avLst/>
          </a:prstGeom>
        </p:spPr>
        <p:txBody>
          <a:bodyPr wrap="square" lIns="68580" tIns="34290" rIns="68580" bIns="34290">
            <a:spAutoFit/>
          </a:bodyPr>
          <a:lstStyle/>
          <a:p>
            <a:pPr>
              <a:lnSpc>
                <a:spcPct val="130000"/>
              </a:lnSpc>
              <a:spcBef>
                <a:spcPct val="0"/>
              </a:spcBef>
            </a:pPr>
            <a:r>
              <a:rPr lang="zh-CN" altLang="en-US" sz="900" dirty="0">
                <a:solidFill>
                  <a:schemeClr val="tx1">
                    <a:lumMod val="85000"/>
                    <a:lumOff val="15000"/>
                  </a:schemeClr>
                </a:solidFill>
                <a:latin typeface="+mn-ea"/>
                <a:sym typeface="微软雅黑" panose="020B0503020204020204" pitchFamily="34" charset="-122"/>
              </a:rPr>
              <a:t>您可以点击文字框输入您的描述说明，或者通过复制粘贴，在此录入您的综合描述说明，在此录入上述图表的综合描述说明在此录入您的综合描述说明，在此录入上述图表的综合描述说明。在此录入上述图表的综合描述说明，在此录入上述图表的综合描述说明。</a:t>
            </a:r>
            <a:endParaRPr lang="en-US" altLang="zh-CN" sz="900" dirty="0">
              <a:solidFill>
                <a:schemeClr val="tx1">
                  <a:lumMod val="85000"/>
                  <a:lumOff val="15000"/>
                </a:schemeClr>
              </a:solidFill>
              <a:latin typeface="+mn-ea"/>
              <a:sym typeface="微软雅黑" panose="020B0503020204020204" pitchFamily="34" charset="-122"/>
            </a:endParaRPr>
          </a:p>
        </p:txBody>
      </p:sp>
      <p:sp>
        <p:nvSpPr>
          <p:cNvPr id="7" name="标题 1"/>
          <p:cNvSpPr txBox="1"/>
          <p:nvPr/>
        </p:nvSpPr>
        <p:spPr>
          <a:xfrm>
            <a:off x="683568" y="401828"/>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1">
                    <a:lumMod val="85000"/>
                    <a:lumOff val="15000"/>
                  </a:schemeClr>
                </a:solidFill>
                <a:latin typeface="+mn-ea"/>
                <a:ea typeface="+mn-ea"/>
                <a:cs typeface="+mn-cs"/>
              </a:rPr>
              <a:t>月度完成情况</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
                                          </p:val>
                                        </p:tav>
                                        <p:tav tm="100000">
                                          <p:val>
                                            <p:strVal val="#ppt_w"/>
                                          </p:val>
                                        </p:tav>
                                      </p:tavLst>
                                    </p:anim>
                                    <p:anim calcmode="lin" valueType="num">
                                      <p:cBhvr>
                                        <p:cTn id="8" dur="500" fill="hold"/>
                                        <p:tgtEl>
                                          <p:spTgt spid="7"/>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500"/>
                                        <p:tgtEl>
                                          <p:spTgt spid="4"/>
                                        </p:tgtEl>
                                      </p:cBhvr>
                                    </p:animEffec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p:cTn id="15"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17"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build="allAtOnce"/>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2510396" y="1455390"/>
          <a:ext cx="4123208" cy="2748806"/>
        </p:xfrm>
        <a:graphic>
          <a:graphicData uri="http://schemas.openxmlformats.org/drawingml/2006/chart">
            <c:chart xmlns:c="http://schemas.openxmlformats.org/drawingml/2006/chart" xmlns:r="http://schemas.openxmlformats.org/officeDocument/2006/relationships" r:id="rId1"/>
          </a:graphicData>
        </a:graphic>
      </p:graphicFrame>
      <p:sp>
        <p:nvSpPr>
          <p:cNvPr id="10" name="椭圆 9"/>
          <p:cNvSpPr/>
          <p:nvPr/>
        </p:nvSpPr>
        <p:spPr>
          <a:xfrm>
            <a:off x="3604260" y="1869389"/>
            <a:ext cx="1935481" cy="193548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mn-ea"/>
            </a:endParaRPr>
          </a:p>
        </p:txBody>
      </p:sp>
      <p:sp>
        <p:nvSpPr>
          <p:cNvPr id="8" name="椭圆 7"/>
          <p:cNvSpPr/>
          <p:nvPr/>
        </p:nvSpPr>
        <p:spPr>
          <a:xfrm>
            <a:off x="3811089" y="2076217"/>
            <a:ext cx="1521822" cy="1521822"/>
          </a:xfrm>
          <a:prstGeom prst="ellipse">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9" name="矩形 8"/>
          <p:cNvSpPr/>
          <p:nvPr/>
        </p:nvSpPr>
        <p:spPr>
          <a:xfrm>
            <a:off x="4175739" y="2675547"/>
            <a:ext cx="792525" cy="330860"/>
          </a:xfrm>
          <a:prstGeom prst="rect">
            <a:avLst/>
          </a:prstGeom>
        </p:spPr>
        <p:txBody>
          <a:bodyPr wrap="none" lIns="68580" tIns="34290" rIns="68580" bIns="34290">
            <a:spAutoFit/>
          </a:bodyPr>
          <a:lstStyle/>
          <a:p>
            <a:pPr algn="ctr">
              <a:defRPr sz="1860" b="0" i="0" u="none" strike="noStrike" kern="1200" spc="0" baseline="0">
                <a:solidFill>
                  <a:srgbClr val="1F1F1F">
                    <a:lumMod val="65000"/>
                    <a:lumOff val="35000"/>
                  </a:srgbClr>
                </a:solidFill>
                <a:latin typeface="+mn-lt"/>
                <a:ea typeface="+mn-ea"/>
                <a:cs typeface="+mn-cs"/>
              </a:defRPr>
            </a:pPr>
            <a:r>
              <a:rPr lang="zh-CN" altLang="en-US" sz="1700" b="1" dirty="0">
                <a:solidFill>
                  <a:schemeClr val="bg1"/>
                </a:solidFill>
                <a:latin typeface="+mn-ea"/>
              </a:rPr>
              <a:t>销售额</a:t>
            </a:r>
            <a:endParaRPr lang="zh-CN" altLang="en-US" sz="1700" b="1" dirty="0">
              <a:solidFill>
                <a:schemeClr val="bg1"/>
              </a:solidFill>
              <a:latin typeface="+mn-ea"/>
            </a:endParaRPr>
          </a:p>
        </p:txBody>
      </p:sp>
      <p:sp>
        <p:nvSpPr>
          <p:cNvPr id="14" name="矩形 47"/>
          <p:cNvSpPr>
            <a:spLocks noChangeArrowheads="1"/>
          </p:cNvSpPr>
          <p:nvPr/>
        </p:nvSpPr>
        <p:spPr bwMode="auto">
          <a:xfrm>
            <a:off x="6075334" y="1832445"/>
            <a:ext cx="2097066"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900" dirty="0">
                <a:solidFill>
                  <a:schemeClr val="tx1">
                    <a:lumMod val="85000"/>
                    <a:lumOff val="15000"/>
                  </a:schemeClr>
                </a:solidFill>
                <a:latin typeface="+mn-ea"/>
                <a:ea typeface="+mn-ea"/>
                <a:sym typeface="微软雅黑" panose="020B0503020204020204" pitchFamily="34" charset="-122"/>
              </a:rPr>
              <a:t>在此录入上述图表的综合描述说明，在此录入上述图表的综合描述说明。</a:t>
            </a:r>
            <a:endParaRPr lang="zh-CN" altLang="en-US" sz="900" dirty="0">
              <a:solidFill>
                <a:schemeClr val="tx1">
                  <a:lumMod val="85000"/>
                  <a:lumOff val="15000"/>
                </a:schemeClr>
              </a:solidFill>
              <a:latin typeface="+mn-ea"/>
              <a:ea typeface="+mn-ea"/>
              <a:sym typeface="微软雅黑" panose="020B0503020204020204" pitchFamily="34" charset="-122"/>
            </a:endParaRPr>
          </a:p>
        </p:txBody>
      </p:sp>
      <p:sp>
        <p:nvSpPr>
          <p:cNvPr id="15" name="矩形 47"/>
          <p:cNvSpPr>
            <a:spLocks noChangeArrowheads="1"/>
          </p:cNvSpPr>
          <p:nvPr/>
        </p:nvSpPr>
        <p:spPr bwMode="auto">
          <a:xfrm>
            <a:off x="1062600" y="1892603"/>
            <a:ext cx="2027630"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r">
              <a:lnSpc>
                <a:spcPct val="120000"/>
              </a:lnSpc>
              <a:spcBef>
                <a:spcPct val="0"/>
              </a:spcBef>
              <a:buNone/>
            </a:pPr>
            <a:r>
              <a:rPr lang="zh-CN" altLang="en-US" sz="900" dirty="0">
                <a:solidFill>
                  <a:schemeClr val="tx1">
                    <a:lumMod val="85000"/>
                    <a:lumOff val="15000"/>
                  </a:schemeClr>
                </a:solidFill>
                <a:latin typeface="+mn-ea"/>
                <a:ea typeface="+mn-ea"/>
                <a:sym typeface="微软雅黑" panose="020B0503020204020204" pitchFamily="34" charset="-122"/>
              </a:rPr>
              <a:t>在此录入上述图表的综合描述说明，在此录入上述图表的综合描述说明。</a:t>
            </a:r>
            <a:endParaRPr lang="zh-CN" altLang="en-US" sz="900" dirty="0">
              <a:solidFill>
                <a:schemeClr val="tx1">
                  <a:lumMod val="85000"/>
                  <a:lumOff val="15000"/>
                </a:schemeClr>
              </a:solidFill>
              <a:latin typeface="+mn-ea"/>
              <a:ea typeface="+mn-ea"/>
              <a:sym typeface="微软雅黑" panose="020B0503020204020204" pitchFamily="34" charset="-122"/>
            </a:endParaRPr>
          </a:p>
        </p:txBody>
      </p:sp>
      <p:sp>
        <p:nvSpPr>
          <p:cNvPr id="18" name="矩形 17"/>
          <p:cNvSpPr/>
          <p:nvPr/>
        </p:nvSpPr>
        <p:spPr>
          <a:xfrm>
            <a:off x="1671250" y="1563638"/>
            <a:ext cx="1418981" cy="253916"/>
          </a:xfrm>
          <a:prstGeom prst="rect">
            <a:avLst/>
          </a:prstGeom>
        </p:spPr>
        <p:txBody>
          <a:bodyPr wrap="square" lIns="68580" tIns="34290" rIns="68580" bIns="34290">
            <a:spAutoFit/>
          </a:bodyPr>
          <a:lstStyle/>
          <a:p>
            <a:pPr lvl="0" algn="r"/>
            <a:r>
              <a:rPr lang="zh-CN" altLang="en-US" sz="1200" b="1" dirty="0">
                <a:solidFill>
                  <a:schemeClr val="tx1">
                    <a:lumMod val="85000"/>
                    <a:lumOff val="15000"/>
                  </a:schemeClr>
                </a:solidFill>
                <a:latin typeface="+mn-ea"/>
              </a:rPr>
              <a:t>第一季度情况</a:t>
            </a:r>
            <a:endParaRPr lang="zh-CN" altLang="en-US" sz="1200" b="1" dirty="0">
              <a:solidFill>
                <a:schemeClr val="tx1">
                  <a:lumMod val="85000"/>
                  <a:lumOff val="15000"/>
                </a:schemeClr>
              </a:solidFill>
              <a:latin typeface="+mn-ea"/>
            </a:endParaRPr>
          </a:p>
        </p:txBody>
      </p:sp>
      <p:sp>
        <p:nvSpPr>
          <p:cNvPr id="20" name="矩形 19"/>
          <p:cNvSpPr/>
          <p:nvPr/>
        </p:nvSpPr>
        <p:spPr>
          <a:xfrm>
            <a:off x="6075334" y="1563638"/>
            <a:ext cx="1418981" cy="253916"/>
          </a:xfrm>
          <a:prstGeom prst="rect">
            <a:avLst/>
          </a:prstGeom>
        </p:spPr>
        <p:txBody>
          <a:bodyPr wrap="square" lIns="68580" tIns="34290" rIns="68580" bIns="34290">
            <a:spAutoFit/>
          </a:bodyPr>
          <a:lstStyle/>
          <a:p>
            <a:pPr lvl="0"/>
            <a:r>
              <a:rPr lang="zh-CN" altLang="en-US" sz="1200" b="1" dirty="0">
                <a:solidFill>
                  <a:schemeClr val="tx1">
                    <a:lumMod val="85000"/>
                    <a:lumOff val="15000"/>
                  </a:schemeClr>
                </a:solidFill>
                <a:latin typeface="+mn-ea"/>
              </a:rPr>
              <a:t>第二季度情况</a:t>
            </a:r>
            <a:endParaRPr lang="zh-CN" altLang="en-US" sz="1200" b="1" dirty="0">
              <a:solidFill>
                <a:schemeClr val="tx1">
                  <a:lumMod val="85000"/>
                  <a:lumOff val="15000"/>
                </a:schemeClr>
              </a:solidFill>
              <a:latin typeface="+mn-ea"/>
            </a:endParaRPr>
          </a:p>
        </p:txBody>
      </p:sp>
      <p:sp>
        <p:nvSpPr>
          <p:cNvPr id="16" name="矩形 47"/>
          <p:cNvSpPr>
            <a:spLocks noChangeArrowheads="1"/>
          </p:cNvSpPr>
          <p:nvPr/>
        </p:nvSpPr>
        <p:spPr bwMode="auto">
          <a:xfrm>
            <a:off x="6075334" y="3762300"/>
            <a:ext cx="2097066"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900" dirty="0">
                <a:solidFill>
                  <a:schemeClr val="tx1">
                    <a:lumMod val="85000"/>
                    <a:lumOff val="15000"/>
                  </a:schemeClr>
                </a:solidFill>
                <a:latin typeface="+mn-ea"/>
                <a:ea typeface="+mn-ea"/>
                <a:sym typeface="微软雅黑" panose="020B0503020204020204" pitchFamily="34" charset="-122"/>
              </a:rPr>
              <a:t>在此录入上述图表的综合描述说明，在此录入上述图表的综合描述说明。</a:t>
            </a:r>
            <a:endParaRPr lang="zh-CN" altLang="en-US" sz="900" dirty="0">
              <a:solidFill>
                <a:schemeClr val="tx1">
                  <a:lumMod val="85000"/>
                  <a:lumOff val="15000"/>
                </a:schemeClr>
              </a:solidFill>
              <a:latin typeface="+mn-ea"/>
              <a:ea typeface="+mn-ea"/>
              <a:sym typeface="微软雅黑" panose="020B0503020204020204" pitchFamily="34" charset="-122"/>
            </a:endParaRPr>
          </a:p>
        </p:txBody>
      </p:sp>
      <p:sp>
        <p:nvSpPr>
          <p:cNvPr id="17" name="矩形 47"/>
          <p:cNvSpPr>
            <a:spLocks noChangeArrowheads="1"/>
          </p:cNvSpPr>
          <p:nvPr/>
        </p:nvSpPr>
        <p:spPr bwMode="auto">
          <a:xfrm>
            <a:off x="978862" y="3762300"/>
            <a:ext cx="2111368"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r">
              <a:lnSpc>
                <a:spcPct val="120000"/>
              </a:lnSpc>
              <a:spcBef>
                <a:spcPct val="0"/>
              </a:spcBef>
              <a:buNone/>
            </a:pPr>
            <a:r>
              <a:rPr lang="zh-CN" altLang="en-US" sz="900" dirty="0">
                <a:solidFill>
                  <a:schemeClr val="tx1">
                    <a:lumMod val="85000"/>
                    <a:lumOff val="15000"/>
                  </a:schemeClr>
                </a:solidFill>
                <a:latin typeface="+mn-ea"/>
                <a:ea typeface="+mn-ea"/>
                <a:sym typeface="微软雅黑" panose="020B0503020204020204" pitchFamily="34" charset="-122"/>
              </a:rPr>
              <a:t>在此录入上述图表的综合描述说明，在此录入上述图表的综合描述说明。</a:t>
            </a:r>
            <a:endParaRPr lang="zh-CN" altLang="en-US" sz="900" dirty="0">
              <a:solidFill>
                <a:schemeClr val="tx1">
                  <a:lumMod val="85000"/>
                  <a:lumOff val="15000"/>
                </a:schemeClr>
              </a:solidFill>
              <a:latin typeface="+mn-ea"/>
              <a:ea typeface="+mn-ea"/>
              <a:sym typeface="微软雅黑" panose="020B0503020204020204" pitchFamily="34" charset="-122"/>
            </a:endParaRPr>
          </a:p>
        </p:txBody>
      </p:sp>
      <p:sp>
        <p:nvSpPr>
          <p:cNvPr id="19" name="矩形 18"/>
          <p:cNvSpPr/>
          <p:nvPr/>
        </p:nvSpPr>
        <p:spPr>
          <a:xfrm>
            <a:off x="1671250" y="3436457"/>
            <a:ext cx="1418981" cy="253916"/>
          </a:xfrm>
          <a:prstGeom prst="rect">
            <a:avLst/>
          </a:prstGeom>
        </p:spPr>
        <p:txBody>
          <a:bodyPr wrap="square" lIns="68580" tIns="34290" rIns="68580" bIns="34290">
            <a:spAutoFit/>
          </a:bodyPr>
          <a:lstStyle/>
          <a:p>
            <a:pPr lvl="0" algn="r"/>
            <a:r>
              <a:rPr lang="zh-CN" altLang="en-US" sz="1200" b="1" dirty="0">
                <a:solidFill>
                  <a:schemeClr val="tx1">
                    <a:lumMod val="85000"/>
                    <a:lumOff val="15000"/>
                  </a:schemeClr>
                </a:solidFill>
                <a:latin typeface="+mn-ea"/>
              </a:rPr>
              <a:t>第三季度情况</a:t>
            </a:r>
            <a:endParaRPr lang="zh-CN" altLang="en-US" sz="1200" b="1" dirty="0">
              <a:solidFill>
                <a:schemeClr val="tx1">
                  <a:lumMod val="85000"/>
                  <a:lumOff val="15000"/>
                </a:schemeClr>
              </a:solidFill>
              <a:latin typeface="+mn-ea"/>
            </a:endParaRPr>
          </a:p>
        </p:txBody>
      </p:sp>
      <p:sp>
        <p:nvSpPr>
          <p:cNvPr id="21" name="矩形 20"/>
          <p:cNvSpPr/>
          <p:nvPr/>
        </p:nvSpPr>
        <p:spPr>
          <a:xfrm>
            <a:off x="6075334" y="3436457"/>
            <a:ext cx="1418981" cy="253916"/>
          </a:xfrm>
          <a:prstGeom prst="rect">
            <a:avLst/>
          </a:prstGeom>
        </p:spPr>
        <p:txBody>
          <a:bodyPr wrap="square" lIns="68580" tIns="34290" rIns="68580" bIns="34290">
            <a:spAutoFit/>
          </a:bodyPr>
          <a:lstStyle/>
          <a:p>
            <a:pPr lvl="0"/>
            <a:r>
              <a:rPr lang="zh-CN" altLang="en-US" sz="1200" b="1" dirty="0">
                <a:solidFill>
                  <a:schemeClr val="tx1">
                    <a:lumMod val="85000"/>
                    <a:lumOff val="15000"/>
                  </a:schemeClr>
                </a:solidFill>
                <a:latin typeface="+mn-ea"/>
              </a:rPr>
              <a:t>第四季度情况</a:t>
            </a:r>
            <a:endParaRPr lang="zh-CN" altLang="en-US" sz="1200" b="1" dirty="0">
              <a:solidFill>
                <a:schemeClr val="tx1">
                  <a:lumMod val="85000"/>
                  <a:lumOff val="15000"/>
                </a:schemeClr>
              </a:solidFill>
              <a:latin typeface="+mn-ea"/>
            </a:endParaRPr>
          </a:p>
        </p:txBody>
      </p:sp>
      <p:sp>
        <p:nvSpPr>
          <p:cNvPr id="24" name="标题 1"/>
          <p:cNvSpPr txBox="1"/>
          <p:nvPr/>
        </p:nvSpPr>
        <p:spPr>
          <a:xfrm>
            <a:off x="636758" y="428664"/>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1">
                    <a:lumMod val="85000"/>
                    <a:lumOff val="15000"/>
                  </a:schemeClr>
                </a:solidFill>
                <a:latin typeface="+mn-ea"/>
                <a:ea typeface="+mn-ea"/>
                <a:cs typeface="+mn-cs"/>
              </a:rPr>
              <a:t>季度完成情况</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strVal val="#ppt_w"/>
                                          </p:val>
                                        </p:tav>
                                        <p:tav tm="100000">
                                          <p:val>
                                            <p:strVal val="#ppt_w"/>
                                          </p:val>
                                        </p:tav>
                                      </p:tavLst>
                                    </p:anim>
                                    <p:anim calcmode="lin" valueType="num">
                                      <p:cBhvr>
                                        <p:cTn id="8" dur="500" fill="hold"/>
                                        <p:tgtEl>
                                          <p:spTgt spid="24"/>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3" presetClass="entr" presetSubtype="52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350" fill="hold"/>
                                        <p:tgtEl>
                                          <p:spTgt spid="8"/>
                                        </p:tgtEl>
                                        <p:attrNameLst>
                                          <p:attrName>ppt_w</p:attrName>
                                        </p:attrNameLst>
                                      </p:cBhvr>
                                      <p:tavLst>
                                        <p:tav tm="0">
                                          <p:val>
                                            <p:fltVal val="0"/>
                                          </p:val>
                                        </p:tav>
                                        <p:tav tm="100000">
                                          <p:val>
                                            <p:strVal val="#ppt_w"/>
                                          </p:val>
                                        </p:tav>
                                      </p:tavLst>
                                    </p:anim>
                                    <p:anim calcmode="lin" valueType="num">
                                      <p:cBhvr>
                                        <p:cTn id="13" dur="350" fill="hold"/>
                                        <p:tgtEl>
                                          <p:spTgt spid="8"/>
                                        </p:tgtEl>
                                        <p:attrNameLst>
                                          <p:attrName>ppt_h</p:attrName>
                                        </p:attrNameLst>
                                      </p:cBhvr>
                                      <p:tavLst>
                                        <p:tav tm="0">
                                          <p:val>
                                            <p:fltVal val="0"/>
                                          </p:val>
                                        </p:tav>
                                        <p:tav tm="100000">
                                          <p:val>
                                            <p:strVal val="#ppt_h"/>
                                          </p:val>
                                        </p:tav>
                                      </p:tavLst>
                                    </p:anim>
                                    <p:anim calcmode="lin" valueType="num">
                                      <p:cBhvr>
                                        <p:cTn id="14" dur="350" fill="hold"/>
                                        <p:tgtEl>
                                          <p:spTgt spid="8"/>
                                        </p:tgtEl>
                                        <p:attrNameLst>
                                          <p:attrName>ppt_x</p:attrName>
                                        </p:attrNameLst>
                                      </p:cBhvr>
                                      <p:tavLst>
                                        <p:tav tm="0">
                                          <p:val>
                                            <p:fltVal val="0.5"/>
                                          </p:val>
                                        </p:tav>
                                        <p:tav tm="100000">
                                          <p:val>
                                            <p:strVal val="#ppt_x"/>
                                          </p:val>
                                        </p:tav>
                                      </p:tavLst>
                                    </p:anim>
                                    <p:anim calcmode="lin" valueType="num">
                                      <p:cBhvr>
                                        <p:cTn id="15" dur="350" fill="hold"/>
                                        <p:tgtEl>
                                          <p:spTgt spid="8"/>
                                        </p:tgtEl>
                                        <p:attrNameLst>
                                          <p:attrName>ppt_y</p:attrName>
                                        </p:attrNameLst>
                                      </p:cBhvr>
                                      <p:tavLst>
                                        <p:tav tm="0">
                                          <p:val>
                                            <p:fltVal val="0.5"/>
                                          </p:val>
                                        </p:tav>
                                        <p:tav tm="100000">
                                          <p:val>
                                            <p:strVal val="#ppt_y"/>
                                          </p:val>
                                        </p:tav>
                                      </p:tavLst>
                                    </p:anim>
                                  </p:childTnLst>
                                </p:cTn>
                              </p:par>
                              <p:par>
                                <p:cTn id="16" presetID="23" presetClass="entr" presetSubtype="528" fill="hold" grpId="0" nodeType="with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p:cTn id="18" dur="350" fill="hold"/>
                                        <p:tgtEl>
                                          <p:spTgt spid="10"/>
                                        </p:tgtEl>
                                        <p:attrNameLst>
                                          <p:attrName>ppt_w</p:attrName>
                                        </p:attrNameLst>
                                      </p:cBhvr>
                                      <p:tavLst>
                                        <p:tav tm="0">
                                          <p:val>
                                            <p:fltVal val="0"/>
                                          </p:val>
                                        </p:tav>
                                        <p:tav tm="100000">
                                          <p:val>
                                            <p:strVal val="#ppt_w"/>
                                          </p:val>
                                        </p:tav>
                                      </p:tavLst>
                                    </p:anim>
                                    <p:anim calcmode="lin" valueType="num">
                                      <p:cBhvr>
                                        <p:cTn id="19" dur="350" fill="hold"/>
                                        <p:tgtEl>
                                          <p:spTgt spid="10"/>
                                        </p:tgtEl>
                                        <p:attrNameLst>
                                          <p:attrName>ppt_h</p:attrName>
                                        </p:attrNameLst>
                                      </p:cBhvr>
                                      <p:tavLst>
                                        <p:tav tm="0">
                                          <p:val>
                                            <p:fltVal val="0"/>
                                          </p:val>
                                        </p:tav>
                                        <p:tav tm="100000">
                                          <p:val>
                                            <p:strVal val="#ppt_h"/>
                                          </p:val>
                                        </p:tav>
                                      </p:tavLst>
                                    </p:anim>
                                    <p:anim calcmode="lin" valueType="num">
                                      <p:cBhvr>
                                        <p:cTn id="20" dur="350" fill="hold"/>
                                        <p:tgtEl>
                                          <p:spTgt spid="10"/>
                                        </p:tgtEl>
                                        <p:attrNameLst>
                                          <p:attrName>ppt_x</p:attrName>
                                        </p:attrNameLst>
                                      </p:cBhvr>
                                      <p:tavLst>
                                        <p:tav tm="0">
                                          <p:val>
                                            <p:fltVal val="0.5"/>
                                          </p:val>
                                        </p:tav>
                                        <p:tav tm="100000">
                                          <p:val>
                                            <p:strVal val="#ppt_x"/>
                                          </p:val>
                                        </p:tav>
                                      </p:tavLst>
                                    </p:anim>
                                    <p:anim calcmode="lin" valueType="num">
                                      <p:cBhvr>
                                        <p:cTn id="21" dur="350" fill="hold"/>
                                        <p:tgtEl>
                                          <p:spTgt spid="10"/>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45" presetClass="entr" presetSubtype="0" fill="hold" grpId="0" nodeType="afterEffect">
                                  <p:stCondLst>
                                    <p:cond delay="0"/>
                                  </p:stCondLst>
                                  <p:iterate type="lt">
                                    <p:tmPct val="15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750"/>
                                        <p:tgtEl>
                                          <p:spTgt spid="9"/>
                                        </p:tgtEl>
                                      </p:cBhvr>
                                    </p:animEffect>
                                    <p:anim calcmode="lin" valueType="num">
                                      <p:cBhvr>
                                        <p:cTn id="26" dur="750" fill="hold"/>
                                        <p:tgtEl>
                                          <p:spTgt spid="9"/>
                                        </p:tgtEl>
                                        <p:attrNameLst>
                                          <p:attrName>ppt_w</p:attrName>
                                        </p:attrNameLst>
                                      </p:cBhvr>
                                      <p:tavLst>
                                        <p:tav tm="0" fmla="#ppt_w*sin(2.5*pi*$)">
                                          <p:val>
                                            <p:fltVal val="0"/>
                                          </p:val>
                                        </p:tav>
                                        <p:tav tm="100000">
                                          <p:val>
                                            <p:fltVal val="1"/>
                                          </p:val>
                                        </p:tav>
                                      </p:tavLst>
                                    </p:anim>
                                    <p:anim calcmode="lin" valueType="num">
                                      <p:cBhvr>
                                        <p:cTn id="27" dur="750" fill="hold"/>
                                        <p:tgtEl>
                                          <p:spTgt spid="9"/>
                                        </p:tgtEl>
                                        <p:attrNameLst>
                                          <p:attrName>ppt_h</p:attrName>
                                        </p:attrNameLst>
                                      </p:cBhvr>
                                      <p:tavLst>
                                        <p:tav tm="0">
                                          <p:val>
                                            <p:strVal val="#ppt_h"/>
                                          </p:val>
                                        </p:tav>
                                        <p:tav tm="100000">
                                          <p:val>
                                            <p:strVal val="#ppt_h"/>
                                          </p:val>
                                        </p:tav>
                                      </p:tavLst>
                                    </p:anim>
                                  </p:childTnLst>
                                </p:cTn>
                              </p:par>
                            </p:childTnLst>
                          </p:cTn>
                        </p:par>
                        <p:par>
                          <p:cTn id="28" fill="hold">
                            <p:stCondLst>
                              <p:cond delay="1325"/>
                            </p:stCondLst>
                            <p:childTnLst>
                              <p:par>
                                <p:cTn id="29" presetID="49" presetClass="entr" presetSubtype="0" decel="10000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360"/>
                                          </p:val>
                                        </p:tav>
                                        <p:tav tm="100000">
                                          <p:val>
                                            <p:fltVal val="0"/>
                                          </p:val>
                                        </p:tav>
                                      </p:tavLst>
                                    </p:anim>
                                    <p:animEffect transition="in" filter="fade">
                                      <p:cBhvr>
                                        <p:cTn id="34" dur="1000"/>
                                        <p:tgtEl>
                                          <p:spTgt spid="7"/>
                                        </p:tgtEl>
                                      </p:cBhvr>
                                    </p:animEffect>
                                  </p:childTnLst>
                                </p:cTn>
                              </p:par>
                            </p:childTnLst>
                          </p:cTn>
                        </p:par>
                        <p:par>
                          <p:cTn id="35" fill="hold">
                            <p:stCondLst>
                              <p:cond delay="2325"/>
                            </p:stCondLst>
                            <p:childTnLst>
                              <p:par>
                                <p:cTn id="36" presetID="2" presetClass="entr" presetSubtype="8"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0-#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0-#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par>
                          <p:cTn id="44" fill="hold">
                            <p:stCondLst>
                              <p:cond delay="2825"/>
                            </p:stCondLst>
                            <p:childTnLst>
                              <p:par>
                                <p:cTn id="45" presetID="2" presetClass="entr" presetSubtype="2"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1+#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childTnLst>
                          </p:cTn>
                        </p:par>
                        <p:par>
                          <p:cTn id="53" fill="hold">
                            <p:stCondLst>
                              <p:cond delay="3325"/>
                            </p:stCondLst>
                            <p:childTnLst>
                              <p:par>
                                <p:cTn id="54" presetID="2" presetClass="entr" presetSubtype="8"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0-#ppt_w/2"/>
                                          </p:val>
                                        </p:tav>
                                        <p:tav tm="100000">
                                          <p:val>
                                            <p:strVal val="#ppt_x"/>
                                          </p:val>
                                        </p:tav>
                                      </p:tavLst>
                                    </p:anim>
                                    <p:anim calcmode="lin" valueType="num">
                                      <p:cBhvr additive="base">
                                        <p:cTn id="57" dur="500" fill="hold"/>
                                        <p:tgtEl>
                                          <p:spTgt spid="19"/>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fill="hold"/>
                                        <p:tgtEl>
                                          <p:spTgt spid="17"/>
                                        </p:tgtEl>
                                        <p:attrNameLst>
                                          <p:attrName>ppt_x</p:attrName>
                                        </p:attrNameLst>
                                      </p:cBhvr>
                                      <p:tavLst>
                                        <p:tav tm="0">
                                          <p:val>
                                            <p:strVal val="0-#ppt_w/2"/>
                                          </p:val>
                                        </p:tav>
                                        <p:tav tm="100000">
                                          <p:val>
                                            <p:strVal val="#ppt_x"/>
                                          </p:val>
                                        </p:tav>
                                      </p:tavLst>
                                    </p:anim>
                                    <p:anim calcmode="lin" valueType="num">
                                      <p:cBhvr additive="base">
                                        <p:cTn id="61" dur="500" fill="hold"/>
                                        <p:tgtEl>
                                          <p:spTgt spid="17"/>
                                        </p:tgtEl>
                                        <p:attrNameLst>
                                          <p:attrName>ppt_y</p:attrName>
                                        </p:attrNameLst>
                                      </p:cBhvr>
                                      <p:tavLst>
                                        <p:tav tm="0">
                                          <p:val>
                                            <p:strVal val="#ppt_y"/>
                                          </p:val>
                                        </p:tav>
                                        <p:tav tm="100000">
                                          <p:val>
                                            <p:strVal val="#ppt_y"/>
                                          </p:val>
                                        </p:tav>
                                      </p:tavLst>
                                    </p:anim>
                                  </p:childTnLst>
                                </p:cTn>
                              </p:par>
                            </p:childTnLst>
                          </p:cTn>
                        </p:par>
                        <p:par>
                          <p:cTn id="62" fill="hold">
                            <p:stCondLst>
                              <p:cond delay="3825"/>
                            </p:stCondLst>
                            <p:childTnLst>
                              <p:par>
                                <p:cTn id="63" presetID="2" presetClass="entr" presetSubtype="2"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1+#ppt_w/2"/>
                                          </p:val>
                                        </p:tav>
                                        <p:tav tm="100000">
                                          <p:val>
                                            <p:strVal val="#ppt_x"/>
                                          </p:val>
                                        </p:tav>
                                      </p:tavLst>
                                    </p:anim>
                                    <p:anim calcmode="lin" valueType="num">
                                      <p:cBhvr additive="base">
                                        <p:cTn id="66" dur="500" fill="hold"/>
                                        <p:tgtEl>
                                          <p:spTgt spid="21"/>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1+#ppt_w/2"/>
                                          </p:val>
                                        </p:tav>
                                        <p:tav tm="100000">
                                          <p:val>
                                            <p:strVal val="#ppt_x"/>
                                          </p:val>
                                        </p:tav>
                                      </p:tavLst>
                                    </p:anim>
                                    <p:anim calcmode="lin" valueType="num">
                                      <p:cBhvr additive="base">
                                        <p:cTn id="7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0" grpId="0"/>
      <p:bldP spid="8" grpId="0" animBg="1"/>
      <p:bldP spid="9" grpId="0"/>
      <p:bldP spid="14" grpId="0"/>
      <p:bldP spid="15" grpId="0"/>
      <p:bldP spid="18" grpId="0"/>
      <p:bldP spid="20" grpId="0"/>
      <p:bldP spid="16" grpId="0"/>
      <p:bldP spid="17" grpId="0"/>
      <p:bldP spid="19" grpId="0"/>
      <p:bldP spid="21"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655041" y="405875"/>
            <a:ext cx="3176440" cy="369332"/>
          </a:xfrm>
          <a:prstGeom prst="rect">
            <a:avLst/>
          </a:prstGeo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销售业绩</a:t>
            </a:r>
            <a:endParaRPr lang="zh-CN" altLang="en-US" sz="1800" b="1" dirty="0">
              <a:solidFill>
                <a:schemeClr val="tx1">
                  <a:lumMod val="85000"/>
                  <a:lumOff val="15000"/>
                </a:schemeClr>
              </a:solidFill>
              <a:latin typeface="+mn-ea"/>
              <a:ea typeface="+mn-ea"/>
              <a:cs typeface="+mn-cs"/>
            </a:endParaRPr>
          </a:p>
        </p:txBody>
      </p:sp>
      <p:sp>
        <p:nvSpPr>
          <p:cNvPr id="17" name="椭圆 16"/>
          <p:cNvSpPr/>
          <p:nvPr/>
        </p:nvSpPr>
        <p:spPr bwMode="auto">
          <a:xfrm rot="351052">
            <a:off x="1084871" y="4019199"/>
            <a:ext cx="216694" cy="221456"/>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18" name="椭圆 17"/>
          <p:cNvSpPr/>
          <p:nvPr/>
        </p:nvSpPr>
        <p:spPr bwMode="auto">
          <a:xfrm rot="285728">
            <a:off x="1683543" y="3474692"/>
            <a:ext cx="216694" cy="221456"/>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19" name="椭圆 18"/>
          <p:cNvSpPr/>
          <p:nvPr/>
        </p:nvSpPr>
        <p:spPr bwMode="auto">
          <a:xfrm rot="20925770">
            <a:off x="2475849" y="2963680"/>
            <a:ext cx="215503" cy="221456"/>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20" name="椭圆 19"/>
          <p:cNvSpPr/>
          <p:nvPr/>
        </p:nvSpPr>
        <p:spPr bwMode="auto">
          <a:xfrm rot="21146216">
            <a:off x="3077027" y="3546358"/>
            <a:ext cx="216694" cy="221456"/>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21" name="椭圆 20"/>
          <p:cNvSpPr/>
          <p:nvPr/>
        </p:nvSpPr>
        <p:spPr bwMode="auto">
          <a:xfrm rot="372077">
            <a:off x="4513488" y="3175523"/>
            <a:ext cx="215503" cy="221456"/>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22" name="椭圆 21"/>
          <p:cNvSpPr/>
          <p:nvPr/>
        </p:nvSpPr>
        <p:spPr bwMode="auto">
          <a:xfrm rot="444650">
            <a:off x="5203697" y="2742913"/>
            <a:ext cx="215503" cy="220265"/>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23" name="椭圆 22"/>
          <p:cNvSpPr/>
          <p:nvPr/>
        </p:nvSpPr>
        <p:spPr bwMode="auto">
          <a:xfrm rot="411978">
            <a:off x="5731090" y="2208337"/>
            <a:ext cx="216694" cy="220266"/>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24" name="椭圆 23"/>
          <p:cNvSpPr/>
          <p:nvPr/>
        </p:nvSpPr>
        <p:spPr bwMode="auto">
          <a:xfrm rot="434902">
            <a:off x="6845732" y="1519404"/>
            <a:ext cx="216694" cy="220265"/>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25" name="椭圆 24"/>
          <p:cNvSpPr/>
          <p:nvPr/>
        </p:nvSpPr>
        <p:spPr bwMode="auto">
          <a:xfrm rot="1654378">
            <a:off x="7693952" y="1073740"/>
            <a:ext cx="215503" cy="221456"/>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26" name="文本框 30"/>
          <p:cNvSpPr txBox="1">
            <a:spLocks noChangeArrowheads="1"/>
          </p:cNvSpPr>
          <p:nvPr/>
        </p:nvSpPr>
        <p:spPr bwMode="auto">
          <a:xfrm>
            <a:off x="931608" y="4507449"/>
            <a:ext cx="503895"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3</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27" name="文本框 31"/>
          <p:cNvSpPr txBox="1">
            <a:spLocks noChangeArrowheads="1"/>
          </p:cNvSpPr>
          <p:nvPr/>
        </p:nvSpPr>
        <p:spPr bwMode="auto">
          <a:xfrm>
            <a:off x="1544952" y="4507449"/>
            <a:ext cx="503895"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4</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42" name="文本框 32"/>
          <p:cNvSpPr txBox="1">
            <a:spLocks noChangeArrowheads="1"/>
          </p:cNvSpPr>
          <p:nvPr/>
        </p:nvSpPr>
        <p:spPr bwMode="auto">
          <a:xfrm>
            <a:off x="2317497" y="4507449"/>
            <a:ext cx="503895"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5</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43" name="文本框 33"/>
          <p:cNvSpPr txBox="1">
            <a:spLocks noChangeArrowheads="1"/>
          </p:cNvSpPr>
          <p:nvPr/>
        </p:nvSpPr>
        <p:spPr bwMode="auto">
          <a:xfrm>
            <a:off x="2894950" y="4507449"/>
            <a:ext cx="503895"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6</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44" name="文本框 34"/>
          <p:cNvSpPr txBox="1">
            <a:spLocks noChangeArrowheads="1"/>
          </p:cNvSpPr>
          <p:nvPr/>
        </p:nvSpPr>
        <p:spPr bwMode="auto">
          <a:xfrm>
            <a:off x="4393948" y="4507449"/>
            <a:ext cx="503895"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8</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45" name="文本框 35"/>
          <p:cNvSpPr txBox="1">
            <a:spLocks noChangeArrowheads="1"/>
          </p:cNvSpPr>
          <p:nvPr/>
        </p:nvSpPr>
        <p:spPr bwMode="auto">
          <a:xfrm>
            <a:off x="5113766" y="4507449"/>
            <a:ext cx="503895"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9</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46" name="文本框 36"/>
          <p:cNvSpPr txBox="1">
            <a:spLocks noChangeArrowheads="1"/>
          </p:cNvSpPr>
          <p:nvPr/>
        </p:nvSpPr>
        <p:spPr bwMode="auto">
          <a:xfrm>
            <a:off x="5711630" y="4507449"/>
            <a:ext cx="587251"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10</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47" name="文本框 37"/>
          <p:cNvSpPr txBox="1">
            <a:spLocks noChangeArrowheads="1"/>
          </p:cNvSpPr>
          <p:nvPr/>
        </p:nvSpPr>
        <p:spPr bwMode="auto">
          <a:xfrm>
            <a:off x="6736250" y="4507449"/>
            <a:ext cx="587251"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11</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48" name="文本框 38"/>
          <p:cNvSpPr txBox="1">
            <a:spLocks noChangeArrowheads="1"/>
          </p:cNvSpPr>
          <p:nvPr/>
        </p:nvSpPr>
        <p:spPr bwMode="auto">
          <a:xfrm>
            <a:off x="7584146" y="4507449"/>
            <a:ext cx="587251"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12</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49" name="文本框 39"/>
          <p:cNvSpPr txBox="1">
            <a:spLocks noChangeArrowheads="1"/>
          </p:cNvSpPr>
          <p:nvPr/>
        </p:nvSpPr>
        <p:spPr bwMode="auto">
          <a:xfrm>
            <a:off x="1419803" y="3970166"/>
            <a:ext cx="830908" cy="207705"/>
          </a:xfrm>
          <a:prstGeom prst="rect">
            <a:avLst/>
          </a:prstGeom>
          <a:noFill/>
          <a:ln w="9525">
            <a:noFill/>
            <a:miter lim="800000"/>
          </a:ln>
        </p:spPr>
        <p:txBody>
          <a:bodyPr wrap="none" lIns="68536" tIns="34268" rIns="68536" bIns="34268">
            <a:spAutoFit/>
          </a:bodyPr>
          <a:lstStyle/>
          <a:p>
            <a:pPr defTabSz="685800">
              <a:defRPr/>
            </a:pPr>
            <a:r>
              <a:rPr lang="zh-CN" altLang="en-US" sz="900" kern="0" dirty="0">
                <a:solidFill>
                  <a:schemeClr val="tx1">
                    <a:lumMod val="85000"/>
                    <a:lumOff val="15000"/>
                  </a:schemeClr>
                </a:solidFill>
                <a:latin typeface="+mn-ea"/>
              </a:rPr>
              <a:t>添加文字内容</a:t>
            </a:r>
            <a:endParaRPr lang="zh-CN" altLang="en-US" sz="900" kern="0" dirty="0">
              <a:solidFill>
                <a:schemeClr val="tx1">
                  <a:lumMod val="85000"/>
                  <a:lumOff val="15000"/>
                </a:schemeClr>
              </a:solidFill>
              <a:latin typeface="+mn-ea"/>
            </a:endParaRPr>
          </a:p>
        </p:txBody>
      </p:sp>
      <p:sp>
        <p:nvSpPr>
          <p:cNvPr id="50" name="文本框 40"/>
          <p:cNvSpPr txBox="1">
            <a:spLocks noChangeArrowheads="1"/>
          </p:cNvSpPr>
          <p:nvPr/>
        </p:nvSpPr>
        <p:spPr bwMode="auto">
          <a:xfrm>
            <a:off x="471087" y="3419214"/>
            <a:ext cx="830908" cy="207705"/>
          </a:xfrm>
          <a:prstGeom prst="rect">
            <a:avLst/>
          </a:prstGeom>
          <a:noFill/>
          <a:ln w="9525">
            <a:noFill/>
            <a:miter lim="800000"/>
          </a:ln>
        </p:spPr>
        <p:txBody>
          <a:bodyPr wrap="none" lIns="68536" tIns="34268" rIns="68536" bIns="34268">
            <a:spAutoFit/>
          </a:bodyPr>
          <a:lstStyle/>
          <a:p>
            <a:pPr defTabSz="685800">
              <a:defRPr/>
            </a:pPr>
            <a:r>
              <a:rPr lang="zh-CN" altLang="en-US" sz="900" kern="0" dirty="0">
                <a:solidFill>
                  <a:schemeClr val="tx1">
                    <a:lumMod val="85000"/>
                    <a:lumOff val="15000"/>
                  </a:schemeClr>
                </a:solidFill>
                <a:latin typeface="+mn-ea"/>
              </a:rPr>
              <a:t>添加文字内容</a:t>
            </a:r>
            <a:endParaRPr lang="zh-CN" altLang="en-US" sz="900" kern="0" dirty="0">
              <a:solidFill>
                <a:schemeClr val="tx1">
                  <a:lumMod val="85000"/>
                  <a:lumOff val="15000"/>
                </a:schemeClr>
              </a:solidFill>
              <a:latin typeface="+mn-ea"/>
            </a:endParaRPr>
          </a:p>
        </p:txBody>
      </p:sp>
      <p:sp>
        <p:nvSpPr>
          <p:cNvPr id="51" name="文本框 41"/>
          <p:cNvSpPr txBox="1">
            <a:spLocks noChangeArrowheads="1"/>
          </p:cNvSpPr>
          <p:nvPr/>
        </p:nvSpPr>
        <p:spPr bwMode="auto">
          <a:xfrm>
            <a:off x="2119257" y="2641220"/>
            <a:ext cx="984796" cy="238482"/>
          </a:xfrm>
          <a:prstGeom prst="rect">
            <a:avLst/>
          </a:prstGeom>
          <a:noFill/>
          <a:ln w="9525">
            <a:noFill/>
            <a:miter lim="800000"/>
          </a:ln>
        </p:spPr>
        <p:txBody>
          <a:bodyPr wrap="none" lIns="68536" tIns="34268" rIns="68536" bIns="34268">
            <a:spAutoFit/>
          </a:bodyPr>
          <a:lstStyle/>
          <a:p>
            <a:pPr defTabSz="685800">
              <a:defRPr/>
            </a:pPr>
            <a:r>
              <a:rPr lang="zh-CN" altLang="en-US" sz="1100" kern="0" dirty="0">
                <a:solidFill>
                  <a:schemeClr val="tx1">
                    <a:lumMod val="85000"/>
                    <a:lumOff val="15000"/>
                  </a:schemeClr>
                </a:solidFill>
                <a:latin typeface="+mn-ea"/>
              </a:rPr>
              <a:t>添加文字内容</a:t>
            </a:r>
            <a:endParaRPr lang="zh-CN" altLang="en-US" sz="1100" kern="0" dirty="0">
              <a:solidFill>
                <a:schemeClr val="tx1">
                  <a:lumMod val="85000"/>
                  <a:lumOff val="15000"/>
                </a:schemeClr>
              </a:solidFill>
              <a:latin typeface="+mn-ea"/>
            </a:endParaRPr>
          </a:p>
        </p:txBody>
      </p:sp>
      <p:sp>
        <p:nvSpPr>
          <p:cNvPr id="52" name="文本框 42"/>
          <p:cNvSpPr txBox="1">
            <a:spLocks noChangeArrowheads="1"/>
          </p:cNvSpPr>
          <p:nvPr/>
        </p:nvSpPr>
        <p:spPr bwMode="auto">
          <a:xfrm>
            <a:off x="3015772" y="3236755"/>
            <a:ext cx="830908" cy="207705"/>
          </a:xfrm>
          <a:prstGeom prst="rect">
            <a:avLst/>
          </a:prstGeom>
          <a:noFill/>
          <a:ln w="9525">
            <a:noFill/>
            <a:miter lim="800000"/>
          </a:ln>
        </p:spPr>
        <p:txBody>
          <a:bodyPr wrap="none" lIns="68536" tIns="34268" rIns="68536" bIns="34268">
            <a:spAutoFit/>
          </a:bodyPr>
          <a:lstStyle/>
          <a:p>
            <a:pPr defTabSz="685800">
              <a:defRPr/>
            </a:pPr>
            <a:r>
              <a:rPr lang="zh-CN" altLang="en-US" sz="900" kern="0" dirty="0">
                <a:solidFill>
                  <a:schemeClr val="tx1">
                    <a:lumMod val="85000"/>
                    <a:lumOff val="15000"/>
                  </a:schemeClr>
                </a:solidFill>
                <a:latin typeface="+mn-ea"/>
              </a:rPr>
              <a:t>添加文字内容</a:t>
            </a:r>
            <a:endParaRPr lang="zh-CN" altLang="en-US" sz="900" kern="0" dirty="0">
              <a:solidFill>
                <a:schemeClr val="tx1">
                  <a:lumMod val="85000"/>
                  <a:lumOff val="15000"/>
                </a:schemeClr>
              </a:solidFill>
              <a:latin typeface="+mn-ea"/>
            </a:endParaRPr>
          </a:p>
        </p:txBody>
      </p:sp>
      <p:sp>
        <p:nvSpPr>
          <p:cNvPr id="53" name="文本框 43"/>
          <p:cNvSpPr txBox="1">
            <a:spLocks noChangeArrowheads="1"/>
          </p:cNvSpPr>
          <p:nvPr/>
        </p:nvSpPr>
        <p:spPr bwMode="auto">
          <a:xfrm>
            <a:off x="4772203" y="3171787"/>
            <a:ext cx="830908" cy="207705"/>
          </a:xfrm>
          <a:prstGeom prst="rect">
            <a:avLst/>
          </a:prstGeom>
          <a:noFill/>
          <a:ln w="9525">
            <a:noFill/>
            <a:miter lim="800000"/>
          </a:ln>
        </p:spPr>
        <p:txBody>
          <a:bodyPr wrap="none" lIns="68536" tIns="34268" rIns="68536" bIns="34268">
            <a:spAutoFit/>
          </a:bodyPr>
          <a:lstStyle/>
          <a:p>
            <a:pPr defTabSz="685800">
              <a:defRPr/>
            </a:pPr>
            <a:r>
              <a:rPr lang="zh-CN" altLang="en-US" sz="900" kern="0" dirty="0">
                <a:solidFill>
                  <a:schemeClr val="tx1">
                    <a:lumMod val="85000"/>
                    <a:lumOff val="15000"/>
                  </a:schemeClr>
                </a:solidFill>
                <a:latin typeface="+mn-ea"/>
              </a:rPr>
              <a:t>添加文字内容</a:t>
            </a:r>
            <a:endParaRPr lang="zh-CN" altLang="en-US" sz="900" kern="0" dirty="0">
              <a:solidFill>
                <a:schemeClr val="tx1">
                  <a:lumMod val="85000"/>
                  <a:lumOff val="15000"/>
                </a:schemeClr>
              </a:solidFill>
              <a:latin typeface="+mn-ea"/>
            </a:endParaRPr>
          </a:p>
        </p:txBody>
      </p:sp>
      <p:sp>
        <p:nvSpPr>
          <p:cNvPr id="54" name="文本框 44"/>
          <p:cNvSpPr txBox="1">
            <a:spLocks noChangeArrowheads="1"/>
          </p:cNvSpPr>
          <p:nvPr/>
        </p:nvSpPr>
        <p:spPr bwMode="auto">
          <a:xfrm>
            <a:off x="5464728" y="2752584"/>
            <a:ext cx="830908" cy="207705"/>
          </a:xfrm>
          <a:prstGeom prst="rect">
            <a:avLst/>
          </a:prstGeom>
          <a:noFill/>
          <a:ln w="9525">
            <a:noFill/>
            <a:miter lim="800000"/>
          </a:ln>
        </p:spPr>
        <p:txBody>
          <a:bodyPr wrap="none" lIns="68536" tIns="34268" rIns="68536" bIns="34268">
            <a:spAutoFit/>
          </a:bodyPr>
          <a:lstStyle/>
          <a:p>
            <a:pPr defTabSz="685800">
              <a:defRPr/>
            </a:pPr>
            <a:r>
              <a:rPr lang="zh-CN" altLang="en-US" sz="900" kern="0" dirty="0">
                <a:solidFill>
                  <a:schemeClr val="tx1">
                    <a:lumMod val="85000"/>
                    <a:lumOff val="15000"/>
                  </a:schemeClr>
                </a:solidFill>
                <a:latin typeface="+mn-ea"/>
              </a:rPr>
              <a:t>添加文字内容</a:t>
            </a:r>
            <a:endParaRPr lang="zh-CN" altLang="en-US" sz="900" kern="0" dirty="0">
              <a:solidFill>
                <a:schemeClr val="tx1">
                  <a:lumMod val="85000"/>
                  <a:lumOff val="15000"/>
                </a:schemeClr>
              </a:solidFill>
              <a:latin typeface="+mn-ea"/>
            </a:endParaRPr>
          </a:p>
        </p:txBody>
      </p:sp>
      <p:sp>
        <p:nvSpPr>
          <p:cNvPr id="55" name="文本框 45"/>
          <p:cNvSpPr txBox="1">
            <a:spLocks noChangeArrowheads="1"/>
          </p:cNvSpPr>
          <p:nvPr/>
        </p:nvSpPr>
        <p:spPr bwMode="auto">
          <a:xfrm>
            <a:off x="6044154" y="2195330"/>
            <a:ext cx="830908" cy="207705"/>
          </a:xfrm>
          <a:prstGeom prst="rect">
            <a:avLst/>
          </a:prstGeom>
          <a:noFill/>
          <a:ln w="9525">
            <a:noFill/>
            <a:miter lim="800000"/>
          </a:ln>
        </p:spPr>
        <p:txBody>
          <a:bodyPr wrap="none" lIns="68536" tIns="34268" rIns="68536" bIns="34268">
            <a:spAutoFit/>
          </a:bodyPr>
          <a:lstStyle/>
          <a:p>
            <a:pPr defTabSz="685800">
              <a:defRPr/>
            </a:pPr>
            <a:r>
              <a:rPr lang="zh-CN" altLang="en-US" sz="900" kern="0" dirty="0">
                <a:solidFill>
                  <a:schemeClr val="tx1">
                    <a:lumMod val="85000"/>
                    <a:lumOff val="15000"/>
                  </a:schemeClr>
                </a:solidFill>
                <a:latin typeface="+mn-ea"/>
              </a:rPr>
              <a:t>添加文字内容</a:t>
            </a:r>
            <a:endParaRPr lang="zh-CN" altLang="en-US" sz="900" kern="0" dirty="0">
              <a:solidFill>
                <a:schemeClr val="tx1">
                  <a:lumMod val="85000"/>
                  <a:lumOff val="15000"/>
                </a:schemeClr>
              </a:solidFill>
              <a:latin typeface="+mn-ea"/>
            </a:endParaRPr>
          </a:p>
        </p:txBody>
      </p:sp>
      <p:sp>
        <p:nvSpPr>
          <p:cNvPr id="56" name="文本框 46"/>
          <p:cNvSpPr txBox="1">
            <a:spLocks noChangeArrowheads="1"/>
          </p:cNvSpPr>
          <p:nvPr/>
        </p:nvSpPr>
        <p:spPr bwMode="auto">
          <a:xfrm>
            <a:off x="7161495" y="1511996"/>
            <a:ext cx="830908" cy="207705"/>
          </a:xfrm>
          <a:prstGeom prst="rect">
            <a:avLst/>
          </a:prstGeom>
          <a:noFill/>
          <a:ln w="9525">
            <a:noFill/>
            <a:miter lim="800000"/>
          </a:ln>
        </p:spPr>
        <p:txBody>
          <a:bodyPr wrap="none" lIns="68536" tIns="34268" rIns="68536" bIns="34268">
            <a:spAutoFit/>
          </a:bodyPr>
          <a:lstStyle/>
          <a:p>
            <a:pPr defTabSz="685800">
              <a:defRPr/>
            </a:pPr>
            <a:r>
              <a:rPr lang="zh-CN" altLang="en-US" sz="900" kern="0" dirty="0">
                <a:solidFill>
                  <a:schemeClr val="tx1">
                    <a:lumMod val="85000"/>
                    <a:lumOff val="15000"/>
                  </a:schemeClr>
                </a:solidFill>
                <a:latin typeface="+mn-ea"/>
              </a:rPr>
              <a:t>添加文字内容</a:t>
            </a:r>
            <a:endParaRPr lang="zh-CN" altLang="en-US" sz="900" kern="0" dirty="0">
              <a:solidFill>
                <a:schemeClr val="tx1">
                  <a:lumMod val="85000"/>
                  <a:lumOff val="15000"/>
                </a:schemeClr>
              </a:solidFill>
              <a:latin typeface="+mn-ea"/>
            </a:endParaRPr>
          </a:p>
        </p:txBody>
      </p:sp>
      <p:cxnSp>
        <p:nvCxnSpPr>
          <p:cNvPr id="57" name="直接连接符 56"/>
          <p:cNvCxnSpPr>
            <a:stCxn id="17" idx="7"/>
            <a:endCxn id="18" idx="3"/>
          </p:cNvCxnSpPr>
          <p:nvPr/>
        </p:nvCxnSpPr>
        <p:spPr>
          <a:xfrm flipV="1">
            <a:off x="1277415" y="3657088"/>
            <a:ext cx="431628" cy="402762"/>
          </a:xfrm>
          <a:prstGeom prst="line">
            <a:avLst/>
          </a:prstGeom>
          <a:noFill/>
          <a:ln w="19050" cap="flat" cmpd="sng" algn="ctr">
            <a:solidFill>
              <a:srgbClr val="FF0000"/>
            </a:solidFill>
            <a:prstDash val="solid"/>
          </a:ln>
          <a:effectLst/>
        </p:spPr>
      </p:cxnSp>
      <p:cxnSp>
        <p:nvCxnSpPr>
          <p:cNvPr id="58" name="直接连接符 57"/>
          <p:cNvCxnSpPr>
            <a:stCxn id="18" idx="7"/>
            <a:endCxn id="19" idx="2"/>
          </p:cNvCxnSpPr>
          <p:nvPr/>
        </p:nvCxnSpPr>
        <p:spPr>
          <a:xfrm flipV="1">
            <a:off x="1874740" y="3095407"/>
            <a:ext cx="603175" cy="418349"/>
          </a:xfrm>
          <a:prstGeom prst="line">
            <a:avLst/>
          </a:prstGeom>
          <a:noFill/>
          <a:ln w="19050" cap="flat" cmpd="sng" algn="ctr">
            <a:solidFill>
              <a:srgbClr val="FF0000"/>
            </a:solidFill>
            <a:prstDash val="solid"/>
          </a:ln>
          <a:effectLst/>
        </p:spPr>
      </p:cxnSp>
      <p:cxnSp>
        <p:nvCxnSpPr>
          <p:cNvPr id="59" name="直接连接符 58"/>
          <p:cNvCxnSpPr>
            <a:stCxn id="19" idx="5"/>
            <a:endCxn id="20" idx="1"/>
          </p:cNvCxnSpPr>
          <p:nvPr/>
        </p:nvCxnSpPr>
        <p:spPr>
          <a:xfrm>
            <a:off x="2673590" y="3136356"/>
            <a:ext cx="425533" cy="453200"/>
          </a:xfrm>
          <a:prstGeom prst="line">
            <a:avLst/>
          </a:prstGeom>
          <a:noFill/>
          <a:ln w="19050" cap="flat" cmpd="sng" algn="ctr">
            <a:solidFill>
              <a:srgbClr val="FF0000"/>
            </a:solidFill>
            <a:prstDash val="solid"/>
          </a:ln>
          <a:effectLst/>
        </p:spPr>
      </p:cxnSp>
      <p:sp>
        <p:nvSpPr>
          <p:cNvPr id="60" name="椭圆 59"/>
          <p:cNvSpPr/>
          <p:nvPr/>
        </p:nvSpPr>
        <p:spPr bwMode="auto">
          <a:xfrm rot="827460">
            <a:off x="3704913" y="3923833"/>
            <a:ext cx="216694" cy="221456"/>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cxnSp>
        <p:nvCxnSpPr>
          <p:cNvPr id="61" name="直接连接符 60"/>
          <p:cNvCxnSpPr>
            <a:stCxn id="20" idx="5"/>
            <a:endCxn id="60" idx="2"/>
          </p:cNvCxnSpPr>
          <p:nvPr/>
        </p:nvCxnSpPr>
        <p:spPr>
          <a:xfrm>
            <a:off x="3271626" y="3724618"/>
            <a:ext cx="436410" cy="284114"/>
          </a:xfrm>
          <a:prstGeom prst="line">
            <a:avLst/>
          </a:prstGeom>
          <a:noFill/>
          <a:ln w="19050" cap="flat" cmpd="sng" algn="ctr">
            <a:solidFill>
              <a:srgbClr val="FF0000"/>
            </a:solidFill>
            <a:prstDash val="solid"/>
          </a:ln>
          <a:effectLst/>
        </p:spPr>
      </p:cxnSp>
      <p:cxnSp>
        <p:nvCxnSpPr>
          <p:cNvPr id="62" name="直接连接符 61"/>
          <p:cNvCxnSpPr>
            <a:stCxn id="60" idx="7"/>
            <a:endCxn id="21" idx="3"/>
          </p:cNvCxnSpPr>
          <p:nvPr/>
        </p:nvCxnSpPr>
        <p:spPr>
          <a:xfrm flipV="1">
            <a:off x="3906333" y="3355858"/>
            <a:ext cx="630705" cy="620925"/>
          </a:xfrm>
          <a:prstGeom prst="line">
            <a:avLst/>
          </a:prstGeom>
          <a:noFill/>
          <a:ln w="19050" cap="flat" cmpd="sng" algn="ctr">
            <a:solidFill>
              <a:srgbClr val="FF0000"/>
            </a:solidFill>
            <a:prstDash val="solid"/>
          </a:ln>
          <a:effectLst/>
        </p:spPr>
      </p:cxnSp>
      <p:cxnSp>
        <p:nvCxnSpPr>
          <p:cNvPr id="63" name="直接连接符 62"/>
          <p:cNvCxnSpPr>
            <a:stCxn id="21" idx="7"/>
            <a:endCxn id="22" idx="3"/>
          </p:cNvCxnSpPr>
          <p:nvPr/>
        </p:nvCxnSpPr>
        <p:spPr>
          <a:xfrm flipV="1">
            <a:off x="4705443" y="2920442"/>
            <a:ext cx="520407" cy="296199"/>
          </a:xfrm>
          <a:prstGeom prst="line">
            <a:avLst/>
          </a:prstGeom>
          <a:noFill/>
          <a:ln w="19050" cap="flat" cmpd="sng" algn="ctr">
            <a:solidFill>
              <a:srgbClr val="FF0000"/>
            </a:solidFill>
            <a:prstDash val="solid"/>
          </a:ln>
          <a:effectLst/>
        </p:spPr>
      </p:cxnSp>
      <p:cxnSp>
        <p:nvCxnSpPr>
          <p:cNvPr id="64" name="直接连接符 63"/>
          <p:cNvCxnSpPr>
            <a:stCxn id="22" idx="7"/>
            <a:endCxn id="23" idx="3"/>
          </p:cNvCxnSpPr>
          <p:nvPr/>
        </p:nvCxnSpPr>
        <p:spPr>
          <a:xfrm flipV="1">
            <a:off x="5397052" y="2386627"/>
            <a:ext cx="357014" cy="399019"/>
          </a:xfrm>
          <a:prstGeom prst="line">
            <a:avLst/>
          </a:prstGeom>
          <a:noFill/>
          <a:ln w="19050" cap="flat" cmpd="sng" algn="ctr">
            <a:solidFill>
              <a:srgbClr val="FF0000"/>
            </a:solidFill>
            <a:prstDash val="solid"/>
          </a:ln>
          <a:effectLst/>
        </p:spPr>
      </p:cxnSp>
      <p:cxnSp>
        <p:nvCxnSpPr>
          <p:cNvPr id="65" name="直接连接符 64"/>
          <p:cNvCxnSpPr>
            <a:stCxn id="23" idx="7"/>
            <a:endCxn id="24" idx="3"/>
          </p:cNvCxnSpPr>
          <p:nvPr/>
        </p:nvCxnSpPr>
        <p:spPr>
          <a:xfrm flipV="1">
            <a:off x="5924812" y="1697123"/>
            <a:ext cx="943441" cy="553190"/>
          </a:xfrm>
          <a:prstGeom prst="line">
            <a:avLst/>
          </a:prstGeom>
          <a:noFill/>
          <a:ln w="19050" cap="flat" cmpd="sng" algn="ctr">
            <a:solidFill>
              <a:srgbClr val="FF0000"/>
            </a:solidFill>
            <a:prstDash val="solid"/>
          </a:ln>
          <a:effectLst/>
        </p:spPr>
      </p:cxnSp>
      <p:cxnSp>
        <p:nvCxnSpPr>
          <p:cNvPr id="66" name="直接连接符 65"/>
          <p:cNvCxnSpPr>
            <a:stCxn id="24" idx="7"/>
            <a:endCxn id="25" idx="3"/>
          </p:cNvCxnSpPr>
          <p:nvPr/>
        </p:nvCxnSpPr>
        <p:spPr>
          <a:xfrm flipV="1">
            <a:off x="7039910" y="1218608"/>
            <a:ext cx="658016" cy="343343"/>
          </a:xfrm>
          <a:prstGeom prst="line">
            <a:avLst/>
          </a:prstGeom>
          <a:noFill/>
          <a:ln w="19050" cap="flat" cmpd="sng" algn="ctr">
            <a:solidFill>
              <a:srgbClr val="FF0000"/>
            </a:solidFill>
            <a:prstDash val="solid"/>
          </a:ln>
          <a:effectLst/>
        </p:spPr>
      </p:cxnSp>
      <p:sp>
        <p:nvSpPr>
          <p:cNvPr id="67" name="文本框 39"/>
          <p:cNvSpPr txBox="1">
            <a:spLocks noChangeArrowheads="1"/>
          </p:cNvSpPr>
          <p:nvPr/>
        </p:nvSpPr>
        <p:spPr bwMode="auto">
          <a:xfrm>
            <a:off x="3977692" y="3913015"/>
            <a:ext cx="830908" cy="207705"/>
          </a:xfrm>
          <a:prstGeom prst="rect">
            <a:avLst/>
          </a:prstGeom>
          <a:noFill/>
          <a:ln w="9525">
            <a:noFill/>
            <a:miter lim="800000"/>
          </a:ln>
        </p:spPr>
        <p:txBody>
          <a:bodyPr wrap="none" lIns="68536" tIns="34268" rIns="68536" bIns="34268">
            <a:spAutoFit/>
          </a:bodyPr>
          <a:lstStyle/>
          <a:p>
            <a:pPr defTabSz="685800">
              <a:defRPr/>
            </a:pPr>
            <a:r>
              <a:rPr lang="zh-CN" altLang="en-US" sz="900" kern="0" dirty="0">
                <a:solidFill>
                  <a:schemeClr val="tx1">
                    <a:lumMod val="85000"/>
                    <a:lumOff val="15000"/>
                  </a:schemeClr>
                </a:solidFill>
                <a:latin typeface="+mn-ea"/>
              </a:rPr>
              <a:t>添加文字内容</a:t>
            </a:r>
            <a:endParaRPr lang="zh-CN" altLang="en-US" sz="900" kern="0" dirty="0">
              <a:solidFill>
                <a:schemeClr val="tx1">
                  <a:lumMod val="85000"/>
                  <a:lumOff val="15000"/>
                </a:schemeClr>
              </a:solidFill>
              <a:latin typeface="+mn-ea"/>
            </a:endParaRPr>
          </a:p>
        </p:txBody>
      </p:sp>
      <p:sp>
        <p:nvSpPr>
          <p:cNvPr id="68" name="文本框 33"/>
          <p:cNvSpPr txBox="1">
            <a:spLocks noChangeArrowheads="1"/>
          </p:cNvSpPr>
          <p:nvPr/>
        </p:nvSpPr>
        <p:spPr bwMode="auto">
          <a:xfrm>
            <a:off x="3558582" y="4507449"/>
            <a:ext cx="503895" cy="238482"/>
          </a:xfrm>
          <a:prstGeom prst="rect">
            <a:avLst/>
          </a:prstGeom>
          <a:noFill/>
          <a:ln w="9525">
            <a:noFill/>
            <a:miter lim="800000"/>
          </a:ln>
        </p:spPr>
        <p:txBody>
          <a:bodyPr wrap="none" lIns="68536" tIns="34268" rIns="68536" bIns="34268">
            <a:spAutoFit/>
          </a:bodyPr>
          <a:lstStyle/>
          <a:p>
            <a:pPr defTabSz="685800">
              <a:defRPr/>
            </a:pPr>
            <a:r>
              <a:rPr lang="en-US" altLang="zh-CN" sz="1100" kern="0" dirty="0">
                <a:solidFill>
                  <a:schemeClr val="tx1">
                    <a:lumMod val="85000"/>
                    <a:lumOff val="15000"/>
                  </a:schemeClr>
                </a:solidFill>
                <a:latin typeface="+mn-ea"/>
                <a:cs typeface="Arial" panose="020B0604020202020204" pitchFamily="34" charset="0"/>
              </a:rPr>
              <a:t>7</a:t>
            </a:r>
            <a:r>
              <a:rPr lang="zh-CN" altLang="en-US" sz="1100" kern="0" dirty="0">
                <a:solidFill>
                  <a:schemeClr val="tx1">
                    <a:lumMod val="85000"/>
                    <a:lumOff val="15000"/>
                  </a:schemeClr>
                </a:solidFill>
                <a:latin typeface="+mn-ea"/>
                <a:cs typeface="Arial" panose="020B0604020202020204" pitchFamily="34" charset="0"/>
              </a:rPr>
              <a:t>月份</a:t>
            </a:r>
            <a:endParaRPr lang="zh-CN" altLang="en-US" sz="1100" kern="0" dirty="0">
              <a:solidFill>
                <a:schemeClr val="tx1">
                  <a:lumMod val="85000"/>
                  <a:lumOff val="15000"/>
                </a:schemeClr>
              </a:solidFill>
              <a:latin typeface="+mn-ea"/>
              <a:cs typeface="Arial" panose="020B0604020202020204" pitchFamily="34" charset="0"/>
            </a:endParaRPr>
          </a:p>
        </p:txBody>
      </p:sp>
      <p:sp>
        <p:nvSpPr>
          <p:cNvPr id="69" name="文本框 46"/>
          <p:cNvSpPr txBox="1">
            <a:spLocks noChangeArrowheads="1"/>
          </p:cNvSpPr>
          <p:nvPr/>
        </p:nvSpPr>
        <p:spPr bwMode="auto">
          <a:xfrm>
            <a:off x="7268674" y="753321"/>
            <a:ext cx="830908" cy="207705"/>
          </a:xfrm>
          <a:prstGeom prst="rect">
            <a:avLst/>
          </a:prstGeom>
          <a:noFill/>
          <a:ln w="9525">
            <a:noFill/>
            <a:miter lim="800000"/>
          </a:ln>
        </p:spPr>
        <p:txBody>
          <a:bodyPr wrap="none" lIns="68536" tIns="34268" rIns="68536" bIns="34268">
            <a:spAutoFit/>
          </a:bodyPr>
          <a:lstStyle/>
          <a:p>
            <a:pPr defTabSz="685800">
              <a:defRPr/>
            </a:pPr>
            <a:r>
              <a:rPr lang="zh-CN" altLang="en-US" sz="900" kern="0" dirty="0">
                <a:solidFill>
                  <a:schemeClr val="tx1">
                    <a:lumMod val="85000"/>
                    <a:lumOff val="15000"/>
                  </a:schemeClr>
                </a:solidFill>
                <a:latin typeface="+mn-ea"/>
              </a:rPr>
              <a:t>添加文字内容</a:t>
            </a:r>
            <a:endParaRPr lang="zh-CN" altLang="en-US" sz="900" kern="0" dirty="0">
              <a:solidFill>
                <a:schemeClr val="tx1">
                  <a:lumMod val="85000"/>
                  <a:lumOff val="15000"/>
                </a:schemeClr>
              </a:solidFill>
              <a:latin typeface="+mn-ea"/>
            </a:endParaRPr>
          </a:p>
        </p:txBody>
      </p:sp>
      <p:grpSp>
        <p:nvGrpSpPr>
          <p:cNvPr id="70" name="组合 69"/>
          <p:cNvGrpSpPr/>
          <p:nvPr/>
        </p:nvGrpSpPr>
        <p:grpSpPr>
          <a:xfrm>
            <a:off x="517955" y="4373308"/>
            <a:ext cx="8058150" cy="76686"/>
            <a:chOff x="738746" y="5964849"/>
            <a:chExt cx="10744200" cy="102248"/>
          </a:xfrm>
        </p:grpSpPr>
        <p:cxnSp>
          <p:nvCxnSpPr>
            <p:cNvPr id="71" name="直接连接符 70"/>
            <p:cNvCxnSpPr/>
            <p:nvPr/>
          </p:nvCxnSpPr>
          <p:spPr bwMode="auto">
            <a:xfrm>
              <a:off x="738746" y="6052254"/>
              <a:ext cx="10744200" cy="0"/>
            </a:xfrm>
            <a:prstGeom prst="line">
              <a:avLst/>
            </a:prstGeom>
            <a:noFill/>
            <a:ln w="15875" cap="flat" cmpd="sng" algn="ctr">
              <a:solidFill>
                <a:sysClr val="windowText" lastClr="000000">
                  <a:lumMod val="65000"/>
                  <a:lumOff val="35000"/>
                </a:sysClr>
              </a:solidFill>
              <a:prstDash val="solid"/>
            </a:ln>
            <a:effectLst/>
          </p:spPr>
        </p:cxnSp>
        <p:cxnSp>
          <p:nvCxnSpPr>
            <p:cNvPr id="72" name="直接连接符 71"/>
            <p:cNvCxnSpPr/>
            <p:nvPr/>
          </p:nvCxnSpPr>
          <p:spPr>
            <a:xfrm flipV="1">
              <a:off x="1639101" y="5971032"/>
              <a:ext cx="0" cy="81222"/>
            </a:xfrm>
            <a:prstGeom prst="line">
              <a:avLst/>
            </a:prstGeom>
            <a:noFill/>
            <a:ln w="15875" cap="flat" cmpd="sng" algn="ctr">
              <a:solidFill>
                <a:sysClr val="windowText" lastClr="000000">
                  <a:lumMod val="65000"/>
                  <a:lumOff val="35000"/>
                </a:sysClr>
              </a:solidFill>
              <a:prstDash val="solid"/>
            </a:ln>
            <a:effectLst/>
          </p:spPr>
        </p:cxnSp>
        <p:cxnSp>
          <p:nvCxnSpPr>
            <p:cNvPr id="73" name="直接连接符 72"/>
            <p:cNvCxnSpPr/>
            <p:nvPr/>
          </p:nvCxnSpPr>
          <p:spPr>
            <a:xfrm flipV="1">
              <a:off x="2456892" y="5967447"/>
              <a:ext cx="0" cy="81222"/>
            </a:xfrm>
            <a:prstGeom prst="line">
              <a:avLst/>
            </a:prstGeom>
            <a:noFill/>
            <a:ln w="15875" cap="flat" cmpd="sng" algn="ctr">
              <a:solidFill>
                <a:sysClr val="windowText" lastClr="000000">
                  <a:lumMod val="65000"/>
                  <a:lumOff val="35000"/>
                </a:sysClr>
              </a:solidFill>
              <a:prstDash val="solid"/>
            </a:ln>
            <a:effectLst/>
          </p:spPr>
        </p:cxnSp>
        <p:cxnSp>
          <p:nvCxnSpPr>
            <p:cNvPr id="74" name="直接连接符 73"/>
            <p:cNvCxnSpPr/>
            <p:nvPr/>
          </p:nvCxnSpPr>
          <p:spPr>
            <a:xfrm flipV="1">
              <a:off x="3510148" y="5972019"/>
              <a:ext cx="0" cy="81222"/>
            </a:xfrm>
            <a:prstGeom prst="line">
              <a:avLst/>
            </a:prstGeom>
            <a:noFill/>
            <a:ln w="15875" cap="flat" cmpd="sng" algn="ctr">
              <a:solidFill>
                <a:sysClr val="windowText" lastClr="000000">
                  <a:lumMod val="65000"/>
                  <a:lumOff val="35000"/>
                </a:sysClr>
              </a:solidFill>
              <a:prstDash val="solid"/>
            </a:ln>
            <a:effectLst/>
          </p:spPr>
        </p:cxnSp>
        <p:cxnSp>
          <p:nvCxnSpPr>
            <p:cNvPr id="75" name="直接连接符 74"/>
            <p:cNvCxnSpPr/>
            <p:nvPr/>
          </p:nvCxnSpPr>
          <p:spPr>
            <a:xfrm flipV="1">
              <a:off x="4295309" y="5972019"/>
              <a:ext cx="0" cy="81222"/>
            </a:xfrm>
            <a:prstGeom prst="line">
              <a:avLst/>
            </a:prstGeom>
            <a:noFill/>
            <a:ln w="15875" cap="flat" cmpd="sng" algn="ctr">
              <a:solidFill>
                <a:sysClr val="windowText" lastClr="000000">
                  <a:lumMod val="65000"/>
                  <a:lumOff val="35000"/>
                </a:sysClr>
              </a:solidFill>
              <a:prstDash val="solid"/>
            </a:ln>
            <a:effectLst/>
          </p:spPr>
        </p:cxnSp>
        <p:cxnSp>
          <p:nvCxnSpPr>
            <p:cNvPr id="76" name="直接连接符 75"/>
            <p:cNvCxnSpPr/>
            <p:nvPr/>
          </p:nvCxnSpPr>
          <p:spPr>
            <a:xfrm flipV="1">
              <a:off x="5141731" y="5972019"/>
              <a:ext cx="0" cy="81222"/>
            </a:xfrm>
            <a:prstGeom prst="line">
              <a:avLst/>
            </a:prstGeom>
            <a:noFill/>
            <a:ln w="15875" cap="flat" cmpd="sng" algn="ctr">
              <a:solidFill>
                <a:sysClr val="windowText" lastClr="000000">
                  <a:lumMod val="65000"/>
                  <a:lumOff val="35000"/>
                </a:sysClr>
              </a:solidFill>
              <a:prstDash val="solid"/>
            </a:ln>
            <a:effectLst/>
          </p:spPr>
        </p:cxnSp>
        <p:cxnSp>
          <p:nvCxnSpPr>
            <p:cNvPr id="77" name="直接连接符 76"/>
            <p:cNvCxnSpPr/>
            <p:nvPr/>
          </p:nvCxnSpPr>
          <p:spPr>
            <a:xfrm flipV="1">
              <a:off x="6255551" y="5973993"/>
              <a:ext cx="0" cy="81222"/>
            </a:xfrm>
            <a:prstGeom prst="line">
              <a:avLst/>
            </a:prstGeom>
            <a:noFill/>
            <a:ln w="15875" cap="flat" cmpd="sng" algn="ctr">
              <a:solidFill>
                <a:sysClr val="windowText" lastClr="000000">
                  <a:lumMod val="65000"/>
                  <a:lumOff val="35000"/>
                </a:sysClr>
              </a:solidFill>
              <a:prstDash val="solid"/>
            </a:ln>
            <a:effectLst/>
          </p:spPr>
        </p:cxnSp>
        <p:cxnSp>
          <p:nvCxnSpPr>
            <p:cNvPr id="78" name="直接连接符 77"/>
            <p:cNvCxnSpPr/>
            <p:nvPr/>
          </p:nvCxnSpPr>
          <p:spPr>
            <a:xfrm flipV="1">
              <a:off x="7243964" y="5967447"/>
              <a:ext cx="0" cy="81222"/>
            </a:xfrm>
            <a:prstGeom prst="line">
              <a:avLst/>
            </a:prstGeom>
            <a:noFill/>
            <a:ln w="15875" cap="flat" cmpd="sng" algn="ctr">
              <a:solidFill>
                <a:sysClr val="windowText" lastClr="000000">
                  <a:lumMod val="65000"/>
                  <a:lumOff val="35000"/>
                </a:sysClr>
              </a:solidFill>
              <a:prstDash val="solid"/>
            </a:ln>
            <a:effectLst/>
          </p:spPr>
        </p:cxnSp>
        <p:cxnSp>
          <p:nvCxnSpPr>
            <p:cNvPr id="79" name="直接连接符 78"/>
            <p:cNvCxnSpPr/>
            <p:nvPr/>
          </p:nvCxnSpPr>
          <p:spPr>
            <a:xfrm flipV="1">
              <a:off x="7951332" y="5973993"/>
              <a:ext cx="0" cy="81222"/>
            </a:xfrm>
            <a:prstGeom prst="line">
              <a:avLst/>
            </a:prstGeom>
            <a:noFill/>
            <a:ln w="15875" cap="flat" cmpd="sng" algn="ctr">
              <a:solidFill>
                <a:sysClr val="windowText" lastClr="000000">
                  <a:lumMod val="65000"/>
                  <a:lumOff val="35000"/>
                </a:sysClr>
              </a:solidFill>
              <a:prstDash val="solid"/>
            </a:ln>
            <a:effectLst/>
          </p:spPr>
        </p:cxnSp>
        <p:cxnSp>
          <p:nvCxnSpPr>
            <p:cNvPr id="80" name="直接连接符 79"/>
            <p:cNvCxnSpPr/>
            <p:nvPr/>
          </p:nvCxnSpPr>
          <p:spPr>
            <a:xfrm flipV="1">
              <a:off x="9320250" y="5964849"/>
              <a:ext cx="0" cy="81222"/>
            </a:xfrm>
            <a:prstGeom prst="line">
              <a:avLst/>
            </a:prstGeom>
            <a:noFill/>
            <a:ln w="15875" cap="flat" cmpd="sng" algn="ctr">
              <a:solidFill>
                <a:sysClr val="windowText" lastClr="000000">
                  <a:lumMod val="65000"/>
                  <a:lumOff val="35000"/>
                </a:sysClr>
              </a:solidFill>
              <a:prstDash val="solid"/>
            </a:ln>
            <a:effectLst/>
          </p:spPr>
        </p:cxnSp>
        <p:cxnSp>
          <p:nvCxnSpPr>
            <p:cNvPr id="81" name="直接连接符 80"/>
            <p:cNvCxnSpPr/>
            <p:nvPr/>
          </p:nvCxnSpPr>
          <p:spPr>
            <a:xfrm flipV="1">
              <a:off x="10524537" y="5985875"/>
              <a:ext cx="0" cy="81222"/>
            </a:xfrm>
            <a:prstGeom prst="line">
              <a:avLst/>
            </a:prstGeom>
            <a:noFill/>
            <a:ln w="15875" cap="flat" cmpd="sng" algn="ctr">
              <a:solidFill>
                <a:sysClr val="windowText" lastClr="000000">
                  <a:lumMod val="65000"/>
                  <a:lumOff val="35000"/>
                </a:sysClr>
              </a:solidFill>
              <a:prstDash val="solid"/>
            </a:ln>
            <a:effectLst/>
          </p:spPr>
        </p:cxnSp>
      </p:grpSp>
      <p:sp>
        <p:nvSpPr>
          <p:cNvPr id="82" name="矩形 81"/>
          <p:cNvSpPr/>
          <p:nvPr/>
        </p:nvSpPr>
        <p:spPr>
          <a:xfrm>
            <a:off x="686706" y="1558890"/>
            <a:ext cx="3165214" cy="1177201"/>
          </a:xfrm>
          <a:prstGeom prst="rect">
            <a:avLst/>
          </a:prstGeom>
        </p:spPr>
        <p:txBody>
          <a:bodyPr wrap="square" lIns="68536" tIns="34268" rIns="68536" bIns="34268">
            <a:spAutoFit/>
          </a:bodyPr>
          <a:lstStyle/>
          <a:p>
            <a:pPr defTabSz="685800">
              <a:lnSpc>
                <a:spcPct val="150000"/>
              </a:lnSpc>
              <a:defRPr/>
            </a:pPr>
            <a:r>
              <a:rPr lang="zh-CN" altLang="en-US" sz="1200" b="1" kern="0" dirty="0">
                <a:solidFill>
                  <a:schemeClr val="tx1">
                    <a:lumMod val="85000"/>
                    <a:lumOff val="15000"/>
                  </a:schemeClr>
                </a:solidFill>
                <a:latin typeface="+mn-ea"/>
              </a:rPr>
              <a:t>点击添加小标题</a:t>
            </a:r>
            <a:endParaRPr lang="en-US" altLang="zh-CN" sz="1200" b="1" kern="0" dirty="0">
              <a:solidFill>
                <a:schemeClr val="tx1">
                  <a:lumMod val="85000"/>
                  <a:lumOff val="15000"/>
                </a:schemeClr>
              </a:solidFill>
              <a:latin typeface="+mn-ea"/>
            </a:endParaRPr>
          </a:p>
          <a:p>
            <a:pPr defTabSz="685800">
              <a:lnSpc>
                <a:spcPct val="150000"/>
              </a:lnSpc>
              <a:defRPr/>
            </a:pPr>
            <a:r>
              <a:rPr lang="zh-CN" altLang="en-US" sz="900" kern="0" dirty="0">
                <a:solidFill>
                  <a:schemeClr val="tx1">
                    <a:lumMod val="85000"/>
                    <a:lumOff val="15000"/>
                  </a:schemeClr>
                </a:solidFill>
                <a:latin typeface="+mn-ea"/>
              </a:rPr>
              <a:t>您的内容打在这里，或者通过复制您的文本后，在此框中选择粘贴，并选择只保留文字。</a:t>
            </a:r>
            <a:endParaRPr lang="en-US" altLang="zh-CN" sz="900" kern="0" dirty="0">
              <a:solidFill>
                <a:schemeClr val="tx1">
                  <a:lumMod val="85000"/>
                  <a:lumOff val="15000"/>
                </a:schemeClr>
              </a:solidFill>
              <a:latin typeface="+mn-ea"/>
            </a:endParaRPr>
          </a:p>
          <a:p>
            <a:pPr defTabSz="685800">
              <a:lnSpc>
                <a:spcPct val="150000"/>
              </a:lnSpc>
              <a:defRPr/>
            </a:pPr>
            <a:r>
              <a:rPr lang="zh-CN" altLang="en-US" sz="900" kern="0" dirty="0">
                <a:solidFill>
                  <a:schemeClr val="tx1">
                    <a:lumMod val="85000"/>
                    <a:lumOff val="15000"/>
                  </a:schemeClr>
                </a:solidFill>
                <a:latin typeface="+mn-ea"/>
              </a:rPr>
              <a:t>您的内容打在这里，或者通过复制您的文本后，在此框中选择粘贴，并选择只保留文字。</a:t>
            </a:r>
            <a:endParaRPr lang="en-US" altLang="zh-CN" sz="900" kern="0" dirty="0">
              <a:solidFill>
                <a:schemeClr val="tx1">
                  <a:lumMod val="85000"/>
                  <a:lumOff val="15000"/>
                </a:schemeClr>
              </a:solidFill>
              <a:latin typeface="+mn-ea"/>
              <a:cs typeface="华文黑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
                                          </p:val>
                                        </p:tav>
                                        <p:tav tm="100000">
                                          <p:val>
                                            <p:strVal val="#ppt_w"/>
                                          </p:val>
                                        </p:tav>
                                      </p:tavLst>
                                    </p:anim>
                                    <p:anim calcmode="lin" valueType="num">
                                      <p:cBhvr>
                                        <p:cTn id="8" dur="500" fill="hold"/>
                                        <p:tgtEl>
                                          <p:spTgt spid="6"/>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8" fill="hold" grpId="0" nodeType="afterEffect">
                                  <p:stCondLst>
                                    <p:cond delay="0"/>
                                  </p:stCondLst>
                                  <p:iterate type="wd">
                                    <p:tmPct val="10000"/>
                                  </p:iterate>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par>
                          <p:cTn id="13" fill="hold">
                            <p:stCondLst>
                              <p:cond delay="4699"/>
                            </p:stCondLst>
                            <p:childTnLst>
                              <p:par>
                                <p:cTn id="14" presetID="22" presetClass="entr" presetSubtype="8"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500"/>
                                        <p:tgtEl>
                                          <p:spTgt spid="70"/>
                                        </p:tgtEl>
                                      </p:cBhvr>
                                    </p:animEffect>
                                  </p:childTnLst>
                                </p:cTn>
                              </p:par>
                            </p:childTnLst>
                          </p:cTn>
                        </p:par>
                        <p:par>
                          <p:cTn id="17" fill="hold">
                            <p:stCondLst>
                              <p:cond delay="5199"/>
                            </p:stCondLst>
                            <p:childTnLst>
                              <p:par>
                                <p:cTn id="18" presetID="22" presetClass="entr" presetSubtype="1"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up)">
                                      <p:cBhvr>
                                        <p:cTn id="32" dur="500"/>
                                        <p:tgtEl>
                                          <p:spTgt spid="6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up)">
                                      <p:cBhvr>
                                        <p:cTn id="35" dur="500"/>
                                        <p:tgtEl>
                                          <p:spTgt spid="4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up)">
                                      <p:cBhvr>
                                        <p:cTn id="38" dur="500"/>
                                        <p:tgtEl>
                                          <p:spTgt spid="45"/>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up)">
                                      <p:cBhvr>
                                        <p:cTn id="41" dur="500"/>
                                        <p:tgtEl>
                                          <p:spTgt spid="4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up)">
                                      <p:cBhvr>
                                        <p:cTn id="44" dur="500"/>
                                        <p:tgtEl>
                                          <p:spTgt spid="47"/>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up)">
                                      <p:cBhvr>
                                        <p:cTn id="47" dur="500"/>
                                        <p:tgtEl>
                                          <p:spTgt spid="48"/>
                                        </p:tgtEl>
                                      </p:cBhvr>
                                    </p:animEffect>
                                  </p:childTnLst>
                                </p:cTn>
                              </p:par>
                            </p:childTnLst>
                          </p:cTn>
                        </p:par>
                        <p:par>
                          <p:cTn id="48" fill="hold">
                            <p:stCondLst>
                              <p:cond delay="5699"/>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wipe(down)">
                                      <p:cBhvr>
                                        <p:cTn id="54" dur="500"/>
                                        <p:tgtEl>
                                          <p:spTgt spid="49"/>
                                        </p:tgtEl>
                                      </p:cBhvr>
                                    </p:animEffect>
                                  </p:childTnLst>
                                </p:cTn>
                              </p:par>
                            </p:childTnLst>
                          </p:cTn>
                        </p:par>
                        <p:par>
                          <p:cTn id="55" fill="hold">
                            <p:stCondLst>
                              <p:cond delay="6199"/>
                            </p:stCondLst>
                            <p:childTnLst>
                              <p:par>
                                <p:cTn id="56" presetID="22" presetClass="entr" presetSubtype="4"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down)">
                                      <p:cBhvr>
                                        <p:cTn id="58" dur="500"/>
                                        <p:tgtEl>
                                          <p:spTgt spid="57"/>
                                        </p:tgtEl>
                                      </p:cBhvr>
                                    </p:animEffect>
                                  </p:childTnLst>
                                </p:cTn>
                              </p:par>
                            </p:childTnLst>
                          </p:cTn>
                        </p:par>
                        <p:par>
                          <p:cTn id="59" fill="hold">
                            <p:stCondLst>
                              <p:cond delay="6699"/>
                            </p:stCondLst>
                            <p:childTnLst>
                              <p:par>
                                <p:cTn id="60" presetID="10"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down)">
                                      <p:cBhvr>
                                        <p:cTn id="65" dur="500"/>
                                        <p:tgtEl>
                                          <p:spTgt spid="50"/>
                                        </p:tgtEl>
                                      </p:cBhvr>
                                    </p:animEffect>
                                  </p:childTnLst>
                                </p:cTn>
                              </p:par>
                            </p:childTnLst>
                          </p:cTn>
                        </p:par>
                        <p:par>
                          <p:cTn id="66" fill="hold">
                            <p:stCondLst>
                              <p:cond delay="7199"/>
                            </p:stCondLst>
                            <p:childTnLst>
                              <p:par>
                                <p:cTn id="67" presetID="22" presetClass="entr" presetSubtype="4" fill="hold"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down)">
                                      <p:cBhvr>
                                        <p:cTn id="69" dur="500"/>
                                        <p:tgtEl>
                                          <p:spTgt spid="58"/>
                                        </p:tgtEl>
                                      </p:cBhvr>
                                    </p:animEffect>
                                  </p:childTnLst>
                                </p:cTn>
                              </p:par>
                            </p:childTnLst>
                          </p:cTn>
                        </p:par>
                        <p:par>
                          <p:cTn id="70" fill="hold">
                            <p:stCondLst>
                              <p:cond delay="7699"/>
                            </p:stCondLst>
                            <p:childTnLst>
                              <p:par>
                                <p:cTn id="71" presetID="10"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down)">
                                      <p:cBhvr>
                                        <p:cTn id="76" dur="500"/>
                                        <p:tgtEl>
                                          <p:spTgt spid="51"/>
                                        </p:tgtEl>
                                      </p:cBhvr>
                                    </p:animEffect>
                                  </p:childTnLst>
                                </p:cTn>
                              </p:par>
                            </p:childTnLst>
                          </p:cTn>
                        </p:par>
                        <p:par>
                          <p:cTn id="77" fill="hold">
                            <p:stCondLst>
                              <p:cond delay="8199"/>
                            </p:stCondLst>
                            <p:childTnLst>
                              <p:par>
                                <p:cTn id="78" presetID="22" presetClass="entr" presetSubtype="1" fill="hold" nodeType="after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wipe(up)">
                                      <p:cBhvr>
                                        <p:cTn id="80" dur="500"/>
                                        <p:tgtEl>
                                          <p:spTgt spid="59"/>
                                        </p:tgtEl>
                                      </p:cBhvr>
                                    </p:animEffect>
                                  </p:childTnLst>
                                </p:cTn>
                              </p:par>
                            </p:childTnLst>
                          </p:cTn>
                        </p:par>
                        <p:par>
                          <p:cTn id="81" fill="hold">
                            <p:stCondLst>
                              <p:cond delay="8699"/>
                            </p:stCondLst>
                            <p:childTnLst>
                              <p:par>
                                <p:cTn id="82" presetID="10" presetClass="entr" presetSubtype="0"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down)">
                                      <p:cBhvr>
                                        <p:cTn id="87" dur="500"/>
                                        <p:tgtEl>
                                          <p:spTgt spid="52"/>
                                        </p:tgtEl>
                                      </p:cBhvr>
                                    </p:animEffect>
                                  </p:childTnLst>
                                </p:cTn>
                              </p:par>
                            </p:childTnLst>
                          </p:cTn>
                        </p:par>
                        <p:par>
                          <p:cTn id="88" fill="hold">
                            <p:stCondLst>
                              <p:cond delay="9199"/>
                            </p:stCondLst>
                            <p:childTnLst>
                              <p:par>
                                <p:cTn id="89" presetID="22" presetClass="entr" presetSubtype="1" fill="hold" nodeType="after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up)">
                                      <p:cBhvr>
                                        <p:cTn id="91" dur="500"/>
                                        <p:tgtEl>
                                          <p:spTgt spid="61"/>
                                        </p:tgtEl>
                                      </p:cBhvr>
                                    </p:animEffect>
                                  </p:childTnLst>
                                </p:cTn>
                              </p:par>
                            </p:childTnLst>
                          </p:cTn>
                        </p:par>
                        <p:par>
                          <p:cTn id="92" fill="hold">
                            <p:stCondLst>
                              <p:cond delay="9699"/>
                            </p:stCondLst>
                            <p:childTnLst>
                              <p:par>
                                <p:cTn id="93" presetID="10" presetClass="entr" presetSubtype="0" fill="hold" grpId="0" nodeType="after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wipe(down)">
                                      <p:cBhvr>
                                        <p:cTn id="98" dur="500"/>
                                        <p:tgtEl>
                                          <p:spTgt spid="67"/>
                                        </p:tgtEl>
                                      </p:cBhvr>
                                    </p:animEffect>
                                  </p:childTnLst>
                                </p:cTn>
                              </p:par>
                            </p:childTnLst>
                          </p:cTn>
                        </p:par>
                        <p:par>
                          <p:cTn id="99" fill="hold">
                            <p:stCondLst>
                              <p:cond delay="10199"/>
                            </p:stCondLst>
                            <p:childTnLst>
                              <p:par>
                                <p:cTn id="100" presetID="22" presetClass="entr" presetSubtype="4" fill="hold" nodeType="after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wipe(down)">
                                      <p:cBhvr>
                                        <p:cTn id="102" dur="500"/>
                                        <p:tgtEl>
                                          <p:spTgt spid="62"/>
                                        </p:tgtEl>
                                      </p:cBhvr>
                                    </p:animEffect>
                                  </p:childTnLst>
                                </p:cTn>
                              </p:par>
                            </p:childTnLst>
                          </p:cTn>
                        </p:par>
                        <p:par>
                          <p:cTn id="103" fill="hold">
                            <p:stCondLst>
                              <p:cond delay="10699"/>
                            </p:stCondLst>
                            <p:childTnLst>
                              <p:par>
                                <p:cTn id="104" presetID="10" presetClass="entr" presetSubtype="0" fill="hold" grpId="0" nodeType="after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fade">
                                      <p:cBhvr>
                                        <p:cTn id="106" dur="500"/>
                                        <p:tgtEl>
                                          <p:spTgt spid="21"/>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500"/>
                                        <p:tgtEl>
                                          <p:spTgt spid="53"/>
                                        </p:tgtEl>
                                      </p:cBhvr>
                                    </p:animEffect>
                                  </p:childTnLst>
                                </p:cTn>
                              </p:par>
                            </p:childTnLst>
                          </p:cTn>
                        </p:par>
                        <p:par>
                          <p:cTn id="110" fill="hold">
                            <p:stCondLst>
                              <p:cond delay="11199"/>
                            </p:stCondLst>
                            <p:childTnLst>
                              <p:par>
                                <p:cTn id="111" presetID="22" presetClass="entr" presetSubtype="4" fill="hold" nodeType="after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wipe(down)">
                                      <p:cBhvr>
                                        <p:cTn id="113" dur="500"/>
                                        <p:tgtEl>
                                          <p:spTgt spid="63"/>
                                        </p:tgtEl>
                                      </p:cBhvr>
                                    </p:animEffect>
                                  </p:childTnLst>
                                </p:cTn>
                              </p:par>
                            </p:childTnLst>
                          </p:cTn>
                        </p:par>
                        <p:par>
                          <p:cTn id="114" fill="hold">
                            <p:stCondLst>
                              <p:cond delay="11699"/>
                            </p:stCondLst>
                            <p:childTnLst>
                              <p:par>
                                <p:cTn id="115" presetID="10" presetClass="entr" presetSubtype="0" fill="hold" grpId="0" nodeType="after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fade">
                                      <p:cBhvr>
                                        <p:cTn id="117" dur="500"/>
                                        <p:tgtEl>
                                          <p:spTgt spid="22"/>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wipe(down)">
                                      <p:cBhvr>
                                        <p:cTn id="120" dur="500"/>
                                        <p:tgtEl>
                                          <p:spTgt spid="54"/>
                                        </p:tgtEl>
                                      </p:cBhvr>
                                    </p:animEffect>
                                  </p:childTnLst>
                                </p:cTn>
                              </p:par>
                            </p:childTnLst>
                          </p:cTn>
                        </p:par>
                        <p:par>
                          <p:cTn id="121" fill="hold">
                            <p:stCondLst>
                              <p:cond delay="12199"/>
                            </p:stCondLst>
                            <p:childTnLst>
                              <p:par>
                                <p:cTn id="122" presetID="22" presetClass="entr" presetSubtype="4" fill="hold" nodeType="afterEffect">
                                  <p:stCondLst>
                                    <p:cond delay="0"/>
                                  </p:stCondLst>
                                  <p:childTnLst>
                                    <p:set>
                                      <p:cBhvr>
                                        <p:cTn id="123" dur="1" fill="hold">
                                          <p:stCondLst>
                                            <p:cond delay="0"/>
                                          </p:stCondLst>
                                        </p:cTn>
                                        <p:tgtEl>
                                          <p:spTgt spid="64"/>
                                        </p:tgtEl>
                                        <p:attrNameLst>
                                          <p:attrName>style.visibility</p:attrName>
                                        </p:attrNameLst>
                                      </p:cBhvr>
                                      <p:to>
                                        <p:strVal val="visible"/>
                                      </p:to>
                                    </p:set>
                                    <p:animEffect transition="in" filter="wipe(down)">
                                      <p:cBhvr>
                                        <p:cTn id="124" dur="500"/>
                                        <p:tgtEl>
                                          <p:spTgt spid="64"/>
                                        </p:tgtEl>
                                      </p:cBhvr>
                                    </p:animEffect>
                                  </p:childTnLst>
                                </p:cTn>
                              </p:par>
                            </p:childTnLst>
                          </p:cTn>
                        </p:par>
                        <p:par>
                          <p:cTn id="125" fill="hold">
                            <p:stCondLst>
                              <p:cond delay="12699"/>
                            </p:stCondLst>
                            <p:childTnLst>
                              <p:par>
                                <p:cTn id="126" presetID="10" presetClass="entr" presetSubtype="0" fill="hold" grpId="0" nodeType="after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wipe(down)">
                                      <p:cBhvr>
                                        <p:cTn id="131" dur="500"/>
                                        <p:tgtEl>
                                          <p:spTgt spid="55"/>
                                        </p:tgtEl>
                                      </p:cBhvr>
                                    </p:animEffect>
                                  </p:childTnLst>
                                </p:cTn>
                              </p:par>
                            </p:childTnLst>
                          </p:cTn>
                        </p:par>
                        <p:par>
                          <p:cTn id="132" fill="hold">
                            <p:stCondLst>
                              <p:cond delay="13199"/>
                            </p:stCondLst>
                            <p:childTnLst>
                              <p:par>
                                <p:cTn id="133" presetID="22" presetClass="entr" presetSubtype="4" fill="hold" nodeType="after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wipe(down)">
                                      <p:cBhvr>
                                        <p:cTn id="135" dur="500"/>
                                        <p:tgtEl>
                                          <p:spTgt spid="65"/>
                                        </p:tgtEl>
                                      </p:cBhvr>
                                    </p:animEffect>
                                  </p:childTnLst>
                                </p:cTn>
                              </p:par>
                            </p:childTnLst>
                          </p:cTn>
                        </p:par>
                        <p:par>
                          <p:cTn id="136" fill="hold">
                            <p:stCondLst>
                              <p:cond delay="13699"/>
                            </p:stCondLst>
                            <p:childTnLst>
                              <p:par>
                                <p:cTn id="137" presetID="10" presetClass="entr" presetSubtype="0" fill="hold" grpId="0" nodeType="afterEffect">
                                  <p:stCondLst>
                                    <p:cond delay="0"/>
                                  </p:stCondLst>
                                  <p:childTnLst>
                                    <p:set>
                                      <p:cBhvr>
                                        <p:cTn id="138" dur="1" fill="hold">
                                          <p:stCondLst>
                                            <p:cond delay="0"/>
                                          </p:stCondLst>
                                        </p:cTn>
                                        <p:tgtEl>
                                          <p:spTgt spid="24"/>
                                        </p:tgtEl>
                                        <p:attrNameLst>
                                          <p:attrName>style.visibility</p:attrName>
                                        </p:attrNameLst>
                                      </p:cBhvr>
                                      <p:to>
                                        <p:strVal val="visible"/>
                                      </p:to>
                                    </p:set>
                                    <p:animEffect transition="in" filter="fade">
                                      <p:cBhvr>
                                        <p:cTn id="139" dur="500"/>
                                        <p:tgtEl>
                                          <p:spTgt spid="24"/>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56"/>
                                        </p:tgtEl>
                                        <p:attrNameLst>
                                          <p:attrName>style.visibility</p:attrName>
                                        </p:attrNameLst>
                                      </p:cBhvr>
                                      <p:to>
                                        <p:strVal val="visible"/>
                                      </p:to>
                                    </p:set>
                                    <p:animEffect transition="in" filter="wipe(down)">
                                      <p:cBhvr>
                                        <p:cTn id="142" dur="500"/>
                                        <p:tgtEl>
                                          <p:spTgt spid="56"/>
                                        </p:tgtEl>
                                      </p:cBhvr>
                                    </p:animEffect>
                                  </p:childTnLst>
                                </p:cTn>
                              </p:par>
                            </p:childTnLst>
                          </p:cTn>
                        </p:par>
                        <p:par>
                          <p:cTn id="143" fill="hold">
                            <p:stCondLst>
                              <p:cond delay="14199"/>
                            </p:stCondLst>
                            <p:childTnLst>
                              <p:par>
                                <p:cTn id="144" presetID="22" presetClass="entr" presetSubtype="4" fill="hold" nodeType="afterEffect">
                                  <p:stCondLst>
                                    <p:cond delay="0"/>
                                  </p:stCondLst>
                                  <p:childTnLst>
                                    <p:set>
                                      <p:cBhvr>
                                        <p:cTn id="145" dur="1" fill="hold">
                                          <p:stCondLst>
                                            <p:cond delay="0"/>
                                          </p:stCondLst>
                                        </p:cTn>
                                        <p:tgtEl>
                                          <p:spTgt spid="66"/>
                                        </p:tgtEl>
                                        <p:attrNameLst>
                                          <p:attrName>style.visibility</p:attrName>
                                        </p:attrNameLst>
                                      </p:cBhvr>
                                      <p:to>
                                        <p:strVal val="visible"/>
                                      </p:to>
                                    </p:set>
                                    <p:animEffect transition="in" filter="wipe(down)">
                                      <p:cBhvr>
                                        <p:cTn id="146" dur="500"/>
                                        <p:tgtEl>
                                          <p:spTgt spid="66"/>
                                        </p:tgtEl>
                                      </p:cBhvr>
                                    </p:animEffect>
                                  </p:childTnLst>
                                </p:cTn>
                              </p:par>
                            </p:childTnLst>
                          </p:cTn>
                        </p:par>
                        <p:par>
                          <p:cTn id="147" fill="hold">
                            <p:stCondLst>
                              <p:cond delay="14699"/>
                            </p:stCondLst>
                            <p:childTnLst>
                              <p:par>
                                <p:cTn id="148" presetID="10" presetClass="entr" presetSubtype="0" fill="hold" grpId="0" nodeType="afterEffect">
                                  <p:stCondLst>
                                    <p:cond delay="0"/>
                                  </p:stCondLst>
                                  <p:childTnLst>
                                    <p:set>
                                      <p:cBhvr>
                                        <p:cTn id="149" dur="1" fill="hold">
                                          <p:stCondLst>
                                            <p:cond delay="0"/>
                                          </p:stCondLst>
                                        </p:cTn>
                                        <p:tgtEl>
                                          <p:spTgt spid="25"/>
                                        </p:tgtEl>
                                        <p:attrNameLst>
                                          <p:attrName>style.visibility</p:attrName>
                                        </p:attrNameLst>
                                      </p:cBhvr>
                                      <p:to>
                                        <p:strVal val="visible"/>
                                      </p:to>
                                    </p:set>
                                    <p:animEffect transition="in" filter="fade">
                                      <p:cBhvr>
                                        <p:cTn id="150" dur="500"/>
                                        <p:tgtEl>
                                          <p:spTgt spid="25"/>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down)">
                                      <p:cBhvr>
                                        <p:cTn id="15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60" grpId="0" animBg="1"/>
      <p:bldP spid="67" grpId="0"/>
      <p:bldP spid="68" grpId="0"/>
      <p:bldP spid="69" grpId="0"/>
      <p:bldP spid="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32240" y="1277340"/>
            <a:ext cx="1792567" cy="3167774"/>
            <a:chOff x="6732240" y="1277340"/>
            <a:chExt cx="1792567" cy="3167774"/>
          </a:xfrm>
        </p:grpSpPr>
        <p:grpSp>
          <p:nvGrpSpPr>
            <p:cNvPr id="8481" name="Group 8481"/>
            <p:cNvGrpSpPr/>
            <p:nvPr/>
          </p:nvGrpSpPr>
          <p:grpSpPr>
            <a:xfrm>
              <a:off x="6732240" y="1277340"/>
              <a:ext cx="1792567" cy="3167774"/>
              <a:chOff x="-1" y="-1"/>
              <a:chExt cx="1792566" cy="3167773"/>
            </a:xfrm>
          </p:grpSpPr>
          <p:sp>
            <p:nvSpPr>
              <p:cNvPr id="8476" name="Shape 8476"/>
              <p:cNvSpPr/>
              <p:nvPr/>
            </p:nvSpPr>
            <p:spPr>
              <a:xfrm>
                <a:off x="-1" y="40945"/>
                <a:ext cx="1748116" cy="3126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484" y="0"/>
                    </a:lnTo>
                    <a:lnTo>
                      <a:pt x="21600" y="5656"/>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lvl="0" algn="ctr"/>
                <a:endParaRPr>
                  <a:solidFill>
                    <a:schemeClr val="tx1">
                      <a:lumMod val="85000"/>
                      <a:lumOff val="15000"/>
                    </a:schemeClr>
                  </a:solidFill>
                  <a:latin typeface="+mn-ea"/>
                </a:endParaRPr>
              </a:p>
            </p:txBody>
          </p:sp>
          <p:sp>
            <p:nvSpPr>
              <p:cNvPr id="8477" name="Shape 8477"/>
              <p:cNvSpPr/>
              <p:nvPr/>
            </p:nvSpPr>
            <p:spPr>
              <a:xfrm>
                <a:off x="57150" y="383182"/>
                <a:ext cx="1270001" cy="248143"/>
              </a:xfrm>
              <a:prstGeom prst="rect">
                <a:avLst/>
              </a:prstGeom>
              <a:noFill/>
              <a:ln w="12700" cap="flat">
                <a:noFill/>
                <a:miter lim="400000"/>
              </a:ln>
              <a:effectLst/>
            </p:spPr>
            <p:txBody>
              <a:bodyPr wrap="square" lIns="45719" tIns="45719" rIns="45719" bIns="45719" numCol="1" anchor="t">
                <a:spAutoFit/>
              </a:bodyPr>
              <a:lstStyle>
                <a:lvl1pPr>
                  <a:lnSpc>
                    <a:spcPct val="70000"/>
                  </a:lnSpc>
                  <a:defRPr sz="2000">
                    <a:solidFill>
                      <a:srgbClr val="A5C067"/>
                    </a:solidFill>
                    <a:uFill>
                      <a:solidFill>
                        <a:srgbClr val="A5C067"/>
                      </a:solidFill>
                    </a:uFill>
                    <a:latin typeface="+mn-lt"/>
                    <a:ea typeface="+mn-ea"/>
                    <a:cs typeface="+mn-cs"/>
                    <a:sym typeface="Bebas Neue" panose="020B0606020202050201"/>
                  </a:defRPr>
                </a:lvl1pPr>
              </a:lstStyle>
              <a:p>
                <a:pPr lvl="0">
                  <a:defRPr sz="1800">
                    <a:solidFill>
                      <a:srgbClr val="000000"/>
                    </a:solidFill>
                    <a:uFillTx/>
                  </a:defRPr>
                </a:pPr>
                <a:r>
                  <a:rPr lang="zh-CN" altLang="en-US" sz="1400" dirty="0">
                    <a:solidFill>
                      <a:schemeClr val="tx1">
                        <a:lumMod val="85000"/>
                        <a:lumOff val="15000"/>
                      </a:schemeClr>
                    </a:solidFill>
                    <a:uFill>
                      <a:solidFill>
                        <a:srgbClr val="A5C067"/>
                      </a:solidFill>
                    </a:uFill>
                    <a:latin typeface="+mn-ea"/>
                  </a:rPr>
                  <a:t>总结四</a:t>
                </a:r>
                <a:endParaRPr sz="1400" dirty="0">
                  <a:solidFill>
                    <a:schemeClr val="tx1">
                      <a:lumMod val="85000"/>
                      <a:lumOff val="15000"/>
                    </a:schemeClr>
                  </a:solidFill>
                  <a:uFill>
                    <a:solidFill>
                      <a:srgbClr val="A5C067"/>
                    </a:solidFill>
                  </a:uFill>
                  <a:latin typeface="+mn-ea"/>
                </a:endParaRPr>
              </a:p>
            </p:txBody>
          </p:sp>
          <p:sp>
            <p:nvSpPr>
              <p:cNvPr id="8478" name="Shape 8478"/>
              <p:cNvSpPr/>
              <p:nvPr/>
            </p:nvSpPr>
            <p:spPr>
              <a:xfrm>
                <a:off x="144933" y="1075842"/>
                <a:ext cx="1506068" cy="1745092"/>
              </a:xfrm>
              <a:prstGeom prst="rect">
                <a:avLst/>
              </a:prstGeom>
              <a:noFill/>
              <a:ln w="12700" cap="flat">
                <a:noFill/>
                <a:miter lim="400000"/>
              </a:ln>
              <a:effectLst/>
            </p:spPr>
            <p:txBody>
              <a:bodyPr wrap="square" lIns="0" tIns="0" rIns="0" bIns="0" numCol="1" anchor="t">
                <a:spAutoFit/>
              </a:bodyPr>
              <a:lstStyle>
                <a:lvl1pPr>
                  <a:lnSpc>
                    <a:spcPct val="140000"/>
                  </a:lnSpc>
                  <a:defRPr sz="700">
                    <a:solidFill>
                      <a:srgbClr val="595959">
                        <a:alpha val="70000"/>
                      </a:srgbClr>
                    </a:solidFill>
                    <a:uFill>
                      <a:solidFill>
                        <a:srgbClr val="595959">
                          <a:alpha val="70000"/>
                        </a:srgbClr>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latin typeface="+mn-ea"/>
                    <a:ea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rPr>
                  <a:t>200</a:t>
                </a:r>
                <a:r>
                  <a:rPr lang="zh-CN" altLang="en-US" sz="900" dirty="0">
                    <a:solidFill>
                      <a:schemeClr val="tx1">
                        <a:lumMod val="85000"/>
                        <a:lumOff val="15000"/>
                      </a:schemeClr>
                    </a:solidFill>
                    <a:latin typeface="+mn-ea"/>
                    <a:ea typeface="+mn-ea"/>
                  </a:rPr>
                  <a:t>字以内，据统计每页幻灯片的最好控制在</a:t>
                </a:r>
                <a:r>
                  <a:rPr lang="en-US" altLang="zh-CN" sz="900" dirty="0">
                    <a:solidFill>
                      <a:schemeClr val="tx1">
                        <a:lumMod val="85000"/>
                        <a:lumOff val="15000"/>
                      </a:schemeClr>
                    </a:solidFill>
                    <a:latin typeface="+mn-ea"/>
                    <a:ea typeface="+mn-ea"/>
                  </a:rPr>
                  <a:t>5</a:t>
                </a:r>
                <a:r>
                  <a:rPr lang="zh-CN" altLang="en-US" sz="900" dirty="0">
                    <a:solidFill>
                      <a:schemeClr val="tx1">
                        <a:lumMod val="85000"/>
                        <a:lumOff val="15000"/>
                      </a:schemeClr>
                    </a:solidFill>
                    <a:latin typeface="+mn-ea"/>
                    <a:ea typeface="+mn-ea"/>
                  </a:rPr>
                  <a:t>分钟之内。此处添加详细文本描述，建议与标题相关并符合整体语言风格，语言描述尽量简洁生动。</a:t>
                </a:r>
                <a:endParaRPr lang="zh-CN" altLang="en-US" sz="900" dirty="0">
                  <a:solidFill>
                    <a:schemeClr val="tx1">
                      <a:lumMod val="85000"/>
                      <a:lumOff val="15000"/>
                    </a:schemeClr>
                  </a:solidFill>
                  <a:latin typeface="+mn-ea"/>
                  <a:ea typeface="+mn-ea"/>
                </a:endParaRPr>
              </a:p>
            </p:txBody>
          </p:sp>
          <p:sp>
            <p:nvSpPr>
              <p:cNvPr id="8479" name="Shape 8479"/>
              <p:cNvSpPr/>
              <p:nvPr/>
            </p:nvSpPr>
            <p:spPr>
              <a:xfrm rot="10800000">
                <a:off x="925236" y="-1"/>
                <a:ext cx="867329" cy="8673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grpSp>
        <p:grpSp>
          <p:nvGrpSpPr>
            <p:cNvPr id="8487" name="Group 8487"/>
            <p:cNvGrpSpPr/>
            <p:nvPr/>
          </p:nvGrpSpPr>
          <p:grpSpPr>
            <a:xfrm>
              <a:off x="8151467" y="1425700"/>
              <a:ext cx="231776" cy="139701"/>
              <a:chOff x="0" y="0"/>
              <a:chExt cx="231775" cy="139699"/>
            </a:xfrm>
          </p:grpSpPr>
          <p:sp>
            <p:nvSpPr>
              <p:cNvPr id="8484" name="Shape 8484"/>
              <p:cNvSpPr/>
              <p:nvPr/>
            </p:nvSpPr>
            <p:spPr>
              <a:xfrm>
                <a:off x="-1" y="91232"/>
                <a:ext cx="231776" cy="48468"/>
              </a:xfrm>
              <a:custGeom>
                <a:avLst/>
                <a:gdLst/>
                <a:ahLst/>
                <a:cxnLst>
                  <a:cxn ang="0">
                    <a:pos x="wd2" y="hd2"/>
                  </a:cxn>
                  <a:cxn ang="5400000">
                    <a:pos x="wd2" y="hd2"/>
                  </a:cxn>
                  <a:cxn ang="10800000">
                    <a:pos x="wd2" y="hd2"/>
                  </a:cxn>
                  <a:cxn ang="16200000">
                    <a:pos x="wd2" y="hd2"/>
                  </a:cxn>
                </a:cxnLst>
                <a:rect l="0" t="0" r="r" b="b"/>
                <a:pathLst>
                  <a:path w="21600" h="21600" extrusionOk="0">
                    <a:moveTo>
                      <a:pt x="6300" y="21600"/>
                    </a:moveTo>
                    <a:lnTo>
                      <a:pt x="21600" y="21600"/>
                    </a:lnTo>
                    <a:lnTo>
                      <a:pt x="18212" y="9983"/>
                    </a:lnTo>
                    <a:lnTo>
                      <a:pt x="5727" y="9983"/>
                    </a:lnTo>
                    <a:lnTo>
                      <a:pt x="5259" y="8380"/>
                    </a:lnTo>
                    <a:lnTo>
                      <a:pt x="2816" y="0"/>
                    </a:lnTo>
                    <a:lnTo>
                      <a:pt x="0" y="0"/>
                    </a:lnTo>
                    <a:lnTo>
                      <a:pt x="6300" y="21600"/>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85" name="Shape 8485"/>
              <p:cNvSpPr/>
              <p:nvPr/>
            </p:nvSpPr>
            <p:spPr>
              <a:xfrm>
                <a:off x="-1" y="45616"/>
                <a:ext cx="231776" cy="484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212" y="9983"/>
                    </a:lnTo>
                    <a:lnTo>
                      <a:pt x="5727" y="9983"/>
                    </a:lnTo>
                    <a:lnTo>
                      <a:pt x="5260" y="8380"/>
                    </a:lnTo>
                    <a:lnTo>
                      <a:pt x="2816" y="0"/>
                    </a:lnTo>
                    <a:lnTo>
                      <a:pt x="0" y="0"/>
                    </a:lnTo>
                    <a:lnTo>
                      <a:pt x="6300" y="21600"/>
                    </a:lnTo>
                    <a:lnTo>
                      <a:pt x="21600" y="21600"/>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86" name="Shape 8486"/>
              <p:cNvSpPr/>
              <p:nvPr/>
            </p:nvSpPr>
            <p:spPr>
              <a:xfrm>
                <a:off x="-1" y="0"/>
                <a:ext cx="231776" cy="484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300" y="0"/>
                    </a:lnTo>
                    <a:lnTo>
                      <a:pt x="0" y="0"/>
                    </a:lnTo>
                    <a:lnTo>
                      <a:pt x="6300" y="21600"/>
                    </a:lnTo>
                    <a:lnTo>
                      <a:pt x="21600" y="21600"/>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grpSp>
      </p:grpSp>
      <p:grpSp>
        <p:nvGrpSpPr>
          <p:cNvPr id="2" name="组合 1"/>
          <p:cNvGrpSpPr/>
          <p:nvPr/>
        </p:nvGrpSpPr>
        <p:grpSpPr>
          <a:xfrm>
            <a:off x="691200" y="1277340"/>
            <a:ext cx="1792568" cy="3167775"/>
            <a:chOff x="691200" y="1277340"/>
            <a:chExt cx="1792568" cy="3167775"/>
          </a:xfrm>
        </p:grpSpPr>
        <p:grpSp>
          <p:nvGrpSpPr>
            <p:cNvPr id="8463" name="Group 8463"/>
            <p:cNvGrpSpPr/>
            <p:nvPr/>
          </p:nvGrpSpPr>
          <p:grpSpPr>
            <a:xfrm>
              <a:off x="691200" y="1277340"/>
              <a:ext cx="1792568" cy="3167775"/>
              <a:chOff x="-1" y="-1"/>
              <a:chExt cx="1792566" cy="3167773"/>
            </a:xfrm>
          </p:grpSpPr>
          <p:sp>
            <p:nvSpPr>
              <p:cNvPr id="8458" name="Shape 8458"/>
              <p:cNvSpPr/>
              <p:nvPr/>
            </p:nvSpPr>
            <p:spPr>
              <a:xfrm>
                <a:off x="-1" y="40945"/>
                <a:ext cx="1748116" cy="3126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484" y="0"/>
                    </a:lnTo>
                    <a:lnTo>
                      <a:pt x="21600" y="5656"/>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lvl="0" algn="ctr"/>
                <a:endParaRPr>
                  <a:solidFill>
                    <a:schemeClr val="tx1">
                      <a:lumMod val="85000"/>
                      <a:lumOff val="15000"/>
                    </a:schemeClr>
                  </a:solidFill>
                  <a:latin typeface="+mn-ea"/>
                </a:endParaRPr>
              </a:p>
            </p:txBody>
          </p:sp>
          <p:sp>
            <p:nvSpPr>
              <p:cNvPr id="8459" name="Shape 8459"/>
              <p:cNvSpPr/>
              <p:nvPr/>
            </p:nvSpPr>
            <p:spPr>
              <a:xfrm>
                <a:off x="57150" y="383182"/>
                <a:ext cx="1270001" cy="248143"/>
              </a:xfrm>
              <a:prstGeom prst="rect">
                <a:avLst/>
              </a:prstGeom>
              <a:noFill/>
              <a:ln w="12700" cap="flat">
                <a:noFill/>
                <a:miter lim="400000"/>
              </a:ln>
              <a:effectLst/>
            </p:spPr>
            <p:txBody>
              <a:bodyPr wrap="square" lIns="45719" tIns="45719" rIns="45719" bIns="45719" numCol="1" anchor="t">
                <a:spAutoFit/>
              </a:bodyPr>
              <a:lstStyle>
                <a:lvl1pPr>
                  <a:lnSpc>
                    <a:spcPct val="70000"/>
                  </a:lnSpc>
                  <a:defRPr sz="2000">
                    <a:solidFill>
                      <a:srgbClr val="CD4E37"/>
                    </a:solidFill>
                    <a:uFill>
                      <a:solidFill>
                        <a:srgbClr val="CD4E37"/>
                      </a:solidFill>
                    </a:uFill>
                    <a:latin typeface="+mn-lt"/>
                    <a:ea typeface="+mn-ea"/>
                    <a:cs typeface="+mn-cs"/>
                    <a:sym typeface="Bebas Neue" panose="020B0606020202050201"/>
                  </a:defRPr>
                </a:lvl1pPr>
              </a:lstStyle>
              <a:p>
                <a:pPr lvl="0">
                  <a:defRPr sz="1800">
                    <a:solidFill>
                      <a:srgbClr val="000000"/>
                    </a:solidFill>
                    <a:uFillTx/>
                  </a:defRPr>
                </a:pPr>
                <a:r>
                  <a:rPr lang="zh-CN" altLang="en-US" sz="1400" dirty="0">
                    <a:solidFill>
                      <a:schemeClr val="tx1">
                        <a:lumMod val="85000"/>
                        <a:lumOff val="15000"/>
                      </a:schemeClr>
                    </a:solidFill>
                    <a:uFill>
                      <a:solidFill>
                        <a:srgbClr val="CD4E37"/>
                      </a:solidFill>
                    </a:uFill>
                    <a:latin typeface="+mn-ea"/>
                  </a:rPr>
                  <a:t>总结一</a:t>
                </a:r>
                <a:endParaRPr sz="1400" dirty="0">
                  <a:solidFill>
                    <a:schemeClr val="tx1">
                      <a:lumMod val="85000"/>
                      <a:lumOff val="15000"/>
                    </a:schemeClr>
                  </a:solidFill>
                  <a:uFill>
                    <a:solidFill>
                      <a:srgbClr val="CD4E37"/>
                    </a:solidFill>
                  </a:uFill>
                  <a:latin typeface="+mn-ea"/>
                </a:endParaRPr>
              </a:p>
            </p:txBody>
          </p:sp>
          <p:sp>
            <p:nvSpPr>
              <p:cNvPr id="8460" name="Shape 8460"/>
              <p:cNvSpPr/>
              <p:nvPr/>
            </p:nvSpPr>
            <p:spPr>
              <a:xfrm>
                <a:off x="144933" y="1075842"/>
                <a:ext cx="1506068" cy="1745092"/>
              </a:xfrm>
              <a:prstGeom prst="rect">
                <a:avLst/>
              </a:prstGeom>
              <a:noFill/>
              <a:ln w="12700" cap="flat">
                <a:noFill/>
                <a:miter lim="400000"/>
              </a:ln>
              <a:effectLst/>
            </p:spPr>
            <p:txBody>
              <a:bodyPr wrap="square" lIns="0" tIns="0" rIns="0" bIns="0" numCol="1" anchor="t">
                <a:spAutoFit/>
              </a:bodyPr>
              <a:lstStyle>
                <a:lvl1pPr>
                  <a:lnSpc>
                    <a:spcPct val="140000"/>
                  </a:lnSpc>
                  <a:defRPr sz="700">
                    <a:solidFill>
                      <a:srgbClr val="595959">
                        <a:alpha val="70000"/>
                      </a:srgbClr>
                    </a:solidFill>
                    <a:uFill>
                      <a:solidFill>
                        <a:srgbClr val="595959">
                          <a:alpha val="70000"/>
                        </a:srgbClr>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latin typeface="+mn-ea"/>
                    <a:ea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rPr>
                  <a:t>200</a:t>
                </a:r>
                <a:r>
                  <a:rPr lang="zh-CN" altLang="en-US" sz="900" dirty="0">
                    <a:solidFill>
                      <a:schemeClr val="tx1">
                        <a:lumMod val="85000"/>
                        <a:lumOff val="15000"/>
                      </a:schemeClr>
                    </a:solidFill>
                    <a:latin typeface="+mn-ea"/>
                    <a:ea typeface="+mn-ea"/>
                  </a:rPr>
                  <a:t>字以内，据统计每页幻灯片的最好控制在</a:t>
                </a:r>
                <a:r>
                  <a:rPr lang="en-US" altLang="zh-CN" sz="900" dirty="0">
                    <a:solidFill>
                      <a:schemeClr val="tx1">
                        <a:lumMod val="85000"/>
                        <a:lumOff val="15000"/>
                      </a:schemeClr>
                    </a:solidFill>
                    <a:latin typeface="+mn-ea"/>
                    <a:ea typeface="+mn-ea"/>
                  </a:rPr>
                  <a:t>5</a:t>
                </a:r>
                <a:r>
                  <a:rPr lang="zh-CN" altLang="en-US" sz="900" dirty="0">
                    <a:solidFill>
                      <a:schemeClr val="tx1">
                        <a:lumMod val="85000"/>
                        <a:lumOff val="15000"/>
                      </a:schemeClr>
                    </a:solidFill>
                    <a:latin typeface="+mn-ea"/>
                    <a:ea typeface="+mn-ea"/>
                  </a:rPr>
                  <a:t>分钟之内。此处添加详细文本描述，建议与标题相关并符合整体语言风格，语言描述尽量简洁生动。</a:t>
                </a:r>
                <a:endParaRPr lang="zh-CN" altLang="en-US" sz="900" dirty="0">
                  <a:solidFill>
                    <a:schemeClr val="tx1">
                      <a:lumMod val="85000"/>
                      <a:lumOff val="15000"/>
                    </a:schemeClr>
                  </a:solidFill>
                  <a:latin typeface="+mn-ea"/>
                  <a:ea typeface="+mn-ea"/>
                </a:endParaRPr>
              </a:p>
            </p:txBody>
          </p:sp>
          <p:sp>
            <p:nvSpPr>
              <p:cNvPr id="8461" name="Shape 8461"/>
              <p:cNvSpPr/>
              <p:nvPr/>
            </p:nvSpPr>
            <p:spPr>
              <a:xfrm rot="10800000">
                <a:off x="925236" y="-1"/>
                <a:ext cx="867329" cy="8673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grpSp>
        <p:sp>
          <p:nvSpPr>
            <p:cNvPr id="8488" name="Shape 8488"/>
            <p:cNvSpPr/>
            <p:nvPr/>
          </p:nvSpPr>
          <p:spPr>
            <a:xfrm>
              <a:off x="2051050" y="1441907"/>
              <a:ext cx="231775" cy="231776"/>
            </a:xfrm>
            <a:custGeom>
              <a:avLst/>
              <a:gdLst/>
              <a:ahLst/>
              <a:cxnLst>
                <a:cxn ang="0">
                  <a:pos x="wd2" y="hd2"/>
                </a:cxn>
                <a:cxn ang="5400000">
                  <a:pos x="wd2" y="hd2"/>
                </a:cxn>
                <a:cxn ang="10800000">
                  <a:pos x="wd2" y="hd2"/>
                </a:cxn>
                <a:cxn ang="16200000">
                  <a:pos x="wd2" y="hd2"/>
                </a:cxn>
              </a:cxnLst>
              <a:rect l="0" t="0" r="r" b="b"/>
              <a:pathLst>
                <a:path w="21600" h="21600" extrusionOk="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path>
              </a:pathLst>
            </a:custGeom>
            <a:solidFill>
              <a:srgbClr val="FFFFFF"/>
            </a:solidFill>
            <a:ln w="12700">
              <a:miter lim="400000"/>
            </a:ln>
          </p:spPr>
          <p:txBody>
            <a:bodyPr lIns="0" tIns="0" rIns="0" bIns="0"/>
            <a:lstStyle/>
            <a:p>
              <a:pPr lvl="0"/>
              <a:endParaRPr>
                <a:solidFill>
                  <a:schemeClr val="tx1">
                    <a:lumMod val="85000"/>
                    <a:lumOff val="15000"/>
                  </a:schemeClr>
                </a:solidFill>
                <a:latin typeface="+mn-ea"/>
              </a:endParaRPr>
            </a:p>
          </p:txBody>
        </p:sp>
      </p:grpSp>
      <p:grpSp>
        <p:nvGrpSpPr>
          <p:cNvPr id="4" name="组合 3"/>
          <p:cNvGrpSpPr/>
          <p:nvPr/>
        </p:nvGrpSpPr>
        <p:grpSpPr>
          <a:xfrm>
            <a:off x="4716016" y="1277340"/>
            <a:ext cx="1792567" cy="3167774"/>
            <a:chOff x="4716016" y="1277340"/>
            <a:chExt cx="1792567" cy="3167774"/>
          </a:xfrm>
        </p:grpSpPr>
        <p:grpSp>
          <p:nvGrpSpPr>
            <p:cNvPr id="8475" name="Group 8475"/>
            <p:cNvGrpSpPr/>
            <p:nvPr/>
          </p:nvGrpSpPr>
          <p:grpSpPr>
            <a:xfrm>
              <a:off x="4716016" y="1277340"/>
              <a:ext cx="1792567" cy="3167774"/>
              <a:chOff x="-1" y="-1"/>
              <a:chExt cx="1792566" cy="3167773"/>
            </a:xfrm>
          </p:grpSpPr>
          <p:sp>
            <p:nvSpPr>
              <p:cNvPr id="8470" name="Shape 8470"/>
              <p:cNvSpPr/>
              <p:nvPr/>
            </p:nvSpPr>
            <p:spPr>
              <a:xfrm>
                <a:off x="-1" y="40945"/>
                <a:ext cx="1748116" cy="3126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484" y="0"/>
                    </a:lnTo>
                    <a:lnTo>
                      <a:pt x="21600" y="5656"/>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lvl="0" algn="ctr"/>
                <a:endParaRPr>
                  <a:solidFill>
                    <a:schemeClr val="tx1">
                      <a:lumMod val="85000"/>
                      <a:lumOff val="15000"/>
                    </a:schemeClr>
                  </a:solidFill>
                  <a:latin typeface="+mn-ea"/>
                </a:endParaRPr>
              </a:p>
            </p:txBody>
          </p:sp>
          <p:sp>
            <p:nvSpPr>
              <p:cNvPr id="8471" name="Shape 8471"/>
              <p:cNvSpPr/>
              <p:nvPr/>
            </p:nvSpPr>
            <p:spPr>
              <a:xfrm>
                <a:off x="57150" y="383182"/>
                <a:ext cx="1270001" cy="248143"/>
              </a:xfrm>
              <a:prstGeom prst="rect">
                <a:avLst/>
              </a:prstGeom>
              <a:noFill/>
              <a:ln w="12700" cap="flat">
                <a:noFill/>
                <a:miter lim="400000"/>
              </a:ln>
              <a:effectLst/>
            </p:spPr>
            <p:txBody>
              <a:bodyPr wrap="square" lIns="45719" tIns="45719" rIns="45719" bIns="45719" numCol="1" anchor="t">
                <a:spAutoFit/>
              </a:bodyPr>
              <a:lstStyle>
                <a:lvl1pPr>
                  <a:lnSpc>
                    <a:spcPct val="70000"/>
                  </a:lnSpc>
                  <a:defRPr sz="2000">
                    <a:solidFill>
                      <a:srgbClr val="F7AC12"/>
                    </a:solidFill>
                    <a:uFill>
                      <a:solidFill>
                        <a:srgbClr val="F7AC12"/>
                      </a:solidFill>
                    </a:uFill>
                    <a:latin typeface="+mn-lt"/>
                    <a:ea typeface="+mn-ea"/>
                    <a:cs typeface="+mn-cs"/>
                    <a:sym typeface="Bebas Neue" panose="020B0606020202050201"/>
                  </a:defRPr>
                </a:lvl1pPr>
              </a:lstStyle>
              <a:p>
                <a:pPr lvl="0">
                  <a:defRPr sz="1800">
                    <a:solidFill>
                      <a:srgbClr val="000000"/>
                    </a:solidFill>
                    <a:uFillTx/>
                  </a:defRPr>
                </a:pPr>
                <a:r>
                  <a:rPr lang="zh-CN" altLang="en-US" sz="1400" dirty="0">
                    <a:solidFill>
                      <a:schemeClr val="tx1">
                        <a:lumMod val="85000"/>
                        <a:lumOff val="15000"/>
                      </a:schemeClr>
                    </a:solidFill>
                    <a:uFill>
                      <a:solidFill>
                        <a:srgbClr val="F7AC12"/>
                      </a:solidFill>
                    </a:uFill>
                    <a:latin typeface="+mn-ea"/>
                  </a:rPr>
                  <a:t>总结三</a:t>
                </a:r>
                <a:endParaRPr sz="1400" dirty="0">
                  <a:solidFill>
                    <a:schemeClr val="tx1">
                      <a:lumMod val="85000"/>
                      <a:lumOff val="15000"/>
                    </a:schemeClr>
                  </a:solidFill>
                  <a:uFill>
                    <a:solidFill>
                      <a:srgbClr val="F7AC12"/>
                    </a:solidFill>
                  </a:uFill>
                  <a:latin typeface="+mn-ea"/>
                </a:endParaRPr>
              </a:p>
            </p:txBody>
          </p:sp>
          <p:sp>
            <p:nvSpPr>
              <p:cNvPr id="8472" name="Shape 8472"/>
              <p:cNvSpPr/>
              <p:nvPr/>
            </p:nvSpPr>
            <p:spPr>
              <a:xfrm>
                <a:off x="144933" y="1075842"/>
                <a:ext cx="1506068" cy="1745092"/>
              </a:xfrm>
              <a:prstGeom prst="rect">
                <a:avLst/>
              </a:prstGeom>
              <a:noFill/>
              <a:ln w="12700" cap="flat">
                <a:noFill/>
                <a:miter lim="400000"/>
              </a:ln>
              <a:effectLst/>
            </p:spPr>
            <p:txBody>
              <a:bodyPr wrap="square" lIns="0" tIns="0" rIns="0" bIns="0" numCol="1" anchor="t">
                <a:spAutoFit/>
              </a:bodyPr>
              <a:lstStyle>
                <a:lvl1pPr>
                  <a:lnSpc>
                    <a:spcPct val="140000"/>
                  </a:lnSpc>
                  <a:defRPr sz="700">
                    <a:solidFill>
                      <a:srgbClr val="595959">
                        <a:alpha val="70000"/>
                      </a:srgbClr>
                    </a:solidFill>
                    <a:uFill>
                      <a:solidFill>
                        <a:srgbClr val="595959">
                          <a:alpha val="70000"/>
                        </a:srgbClr>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latin typeface="+mn-ea"/>
                    <a:ea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rPr>
                  <a:t>200</a:t>
                </a:r>
                <a:r>
                  <a:rPr lang="zh-CN" altLang="en-US" sz="900" dirty="0">
                    <a:solidFill>
                      <a:schemeClr val="tx1">
                        <a:lumMod val="85000"/>
                        <a:lumOff val="15000"/>
                      </a:schemeClr>
                    </a:solidFill>
                    <a:latin typeface="+mn-ea"/>
                    <a:ea typeface="+mn-ea"/>
                  </a:rPr>
                  <a:t>字以内，据统计每页幻灯片的最好控制在</a:t>
                </a:r>
                <a:r>
                  <a:rPr lang="en-US" altLang="zh-CN" sz="900" dirty="0">
                    <a:solidFill>
                      <a:schemeClr val="tx1">
                        <a:lumMod val="85000"/>
                        <a:lumOff val="15000"/>
                      </a:schemeClr>
                    </a:solidFill>
                    <a:latin typeface="+mn-ea"/>
                    <a:ea typeface="+mn-ea"/>
                  </a:rPr>
                  <a:t>5</a:t>
                </a:r>
                <a:r>
                  <a:rPr lang="zh-CN" altLang="en-US" sz="900" dirty="0">
                    <a:solidFill>
                      <a:schemeClr val="tx1">
                        <a:lumMod val="85000"/>
                        <a:lumOff val="15000"/>
                      </a:schemeClr>
                    </a:solidFill>
                    <a:latin typeface="+mn-ea"/>
                    <a:ea typeface="+mn-ea"/>
                  </a:rPr>
                  <a:t>分钟之内。此处添加详细文本描述，建议与标题相关并符合整体语言风格，语言描述尽量简洁生动。</a:t>
                </a:r>
                <a:endParaRPr lang="zh-CN" altLang="en-US" sz="900" dirty="0">
                  <a:solidFill>
                    <a:schemeClr val="tx1">
                      <a:lumMod val="85000"/>
                      <a:lumOff val="15000"/>
                    </a:schemeClr>
                  </a:solidFill>
                  <a:latin typeface="+mn-ea"/>
                  <a:ea typeface="+mn-ea"/>
                </a:endParaRPr>
              </a:p>
            </p:txBody>
          </p:sp>
          <p:sp>
            <p:nvSpPr>
              <p:cNvPr id="8473" name="Shape 8473"/>
              <p:cNvSpPr/>
              <p:nvPr/>
            </p:nvSpPr>
            <p:spPr>
              <a:xfrm rot="10800000">
                <a:off x="925236" y="-1"/>
                <a:ext cx="867329" cy="8673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grpSp>
        <p:grpSp>
          <p:nvGrpSpPr>
            <p:cNvPr id="8496" name="Group 8496"/>
            <p:cNvGrpSpPr/>
            <p:nvPr/>
          </p:nvGrpSpPr>
          <p:grpSpPr>
            <a:xfrm>
              <a:off x="6223000" y="1428752"/>
              <a:ext cx="234951" cy="225421"/>
              <a:chOff x="0" y="1"/>
              <a:chExt cx="234949" cy="225420"/>
            </a:xfrm>
          </p:grpSpPr>
          <p:sp>
            <p:nvSpPr>
              <p:cNvPr id="8489" name="Shape 8489"/>
              <p:cNvSpPr/>
              <p:nvPr/>
            </p:nvSpPr>
            <p:spPr>
              <a:xfrm>
                <a:off x="97220" y="100009"/>
                <a:ext cx="64410" cy="57668"/>
              </a:xfrm>
              <a:custGeom>
                <a:avLst/>
                <a:gdLst/>
                <a:ahLst/>
                <a:cxnLst>
                  <a:cxn ang="0">
                    <a:pos x="wd2" y="hd2"/>
                  </a:cxn>
                  <a:cxn ang="5400000">
                    <a:pos x="wd2" y="hd2"/>
                  </a:cxn>
                  <a:cxn ang="10800000">
                    <a:pos x="wd2" y="hd2"/>
                  </a:cxn>
                  <a:cxn ang="16200000">
                    <a:pos x="wd2" y="hd2"/>
                  </a:cxn>
                </a:cxnLst>
                <a:rect l="0" t="0" r="r" b="b"/>
                <a:pathLst>
                  <a:path w="21600" h="21600" extrusionOk="0">
                    <a:moveTo>
                      <a:pt x="16537" y="9598"/>
                    </a:moveTo>
                    <a:lnTo>
                      <a:pt x="14999" y="9598"/>
                    </a:lnTo>
                    <a:lnTo>
                      <a:pt x="14999" y="3298"/>
                    </a:lnTo>
                    <a:lnTo>
                      <a:pt x="15341" y="3298"/>
                    </a:lnTo>
                    <a:lnTo>
                      <a:pt x="13950" y="0"/>
                    </a:lnTo>
                    <a:lnTo>
                      <a:pt x="10024" y="0"/>
                    </a:lnTo>
                    <a:lnTo>
                      <a:pt x="10025" y="12"/>
                    </a:lnTo>
                    <a:lnTo>
                      <a:pt x="3103" y="12"/>
                    </a:lnTo>
                    <a:lnTo>
                      <a:pt x="2294" y="2736"/>
                    </a:lnTo>
                    <a:cubicBezTo>
                      <a:pt x="3073" y="5197"/>
                      <a:pt x="3105" y="7881"/>
                      <a:pt x="2352" y="10425"/>
                    </a:cubicBezTo>
                    <a:lnTo>
                      <a:pt x="502" y="16662"/>
                    </a:lnTo>
                    <a:lnTo>
                      <a:pt x="0" y="18349"/>
                    </a:lnTo>
                    <a:cubicBezTo>
                      <a:pt x="255" y="19423"/>
                      <a:pt x="430" y="20504"/>
                      <a:pt x="543" y="21587"/>
                    </a:cubicBezTo>
                    <a:lnTo>
                      <a:pt x="11833" y="21587"/>
                    </a:lnTo>
                    <a:lnTo>
                      <a:pt x="11834" y="21600"/>
                    </a:lnTo>
                    <a:lnTo>
                      <a:pt x="21600" y="21600"/>
                    </a:lnTo>
                    <a:lnTo>
                      <a:pt x="16962" y="10603"/>
                    </a:lnTo>
                    <a:lnTo>
                      <a:pt x="16537" y="9598"/>
                    </a:lnTo>
                    <a:close/>
                    <a:moveTo>
                      <a:pt x="8452" y="14697"/>
                    </a:moveTo>
                    <a:lnTo>
                      <a:pt x="5197" y="14697"/>
                    </a:lnTo>
                    <a:lnTo>
                      <a:pt x="5197" y="3306"/>
                    </a:lnTo>
                    <a:lnTo>
                      <a:pt x="8452" y="3306"/>
                    </a:lnTo>
                    <a:lnTo>
                      <a:pt x="8452" y="14697"/>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90" name="Shape 8490"/>
              <p:cNvSpPr/>
              <p:nvPr/>
            </p:nvSpPr>
            <p:spPr>
              <a:xfrm>
                <a:off x="207404" y="100009"/>
                <a:ext cx="25116" cy="58071"/>
              </a:xfrm>
              <a:custGeom>
                <a:avLst/>
                <a:gdLst/>
                <a:ahLst/>
                <a:cxnLst>
                  <a:cxn ang="0">
                    <a:pos x="wd2" y="hd2"/>
                  </a:cxn>
                  <a:cxn ang="5400000">
                    <a:pos x="wd2" y="hd2"/>
                  </a:cxn>
                  <a:cxn ang="10800000">
                    <a:pos x="wd2" y="hd2"/>
                  </a:cxn>
                  <a:cxn ang="16200000">
                    <a:pos x="wd2" y="hd2"/>
                  </a:cxn>
                </a:cxnLst>
                <a:rect l="0" t="0" r="r" b="b"/>
                <a:pathLst>
                  <a:path w="21600" h="21600" extrusionOk="0">
                    <a:moveTo>
                      <a:pt x="14968" y="13987"/>
                    </a:moveTo>
                    <a:lnTo>
                      <a:pt x="19623" y="18337"/>
                    </a:lnTo>
                    <a:lnTo>
                      <a:pt x="15268" y="19223"/>
                    </a:lnTo>
                    <a:lnTo>
                      <a:pt x="18882" y="21600"/>
                    </a:lnTo>
                    <a:lnTo>
                      <a:pt x="21600" y="21600"/>
                    </a:lnTo>
                    <a:lnTo>
                      <a:pt x="21600" y="0"/>
                    </a:lnTo>
                    <a:lnTo>
                      <a:pt x="0" y="0"/>
                    </a:lnTo>
                    <a:lnTo>
                      <a:pt x="50" y="44"/>
                    </a:lnTo>
                    <a:lnTo>
                      <a:pt x="14968" y="13987"/>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91" name="Shape 8491"/>
              <p:cNvSpPr/>
              <p:nvPr/>
            </p:nvSpPr>
            <p:spPr>
              <a:xfrm>
                <a:off x="187960" y="158079"/>
                <a:ext cx="46991" cy="64927"/>
              </a:xfrm>
              <a:custGeom>
                <a:avLst/>
                <a:gdLst/>
                <a:ahLst/>
                <a:cxnLst>
                  <a:cxn ang="0">
                    <a:pos x="wd2" y="hd2"/>
                  </a:cxn>
                  <a:cxn ang="5400000">
                    <a:pos x="wd2" y="hd2"/>
                  </a:cxn>
                  <a:cxn ang="10800000">
                    <a:pos x="wd2" y="hd2"/>
                  </a:cxn>
                  <a:cxn ang="16200000">
                    <a:pos x="wd2" y="hd2"/>
                  </a:cxn>
                </a:cxnLst>
                <a:rect l="0" t="0" r="r" b="b"/>
                <a:pathLst>
                  <a:path w="21600" h="21600" extrusionOk="0">
                    <a:moveTo>
                      <a:pt x="21600" y="9898"/>
                    </a:moveTo>
                    <a:lnTo>
                      <a:pt x="12501" y="0"/>
                    </a:lnTo>
                    <a:lnTo>
                      <a:pt x="0" y="4201"/>
                    </a:lnTo>
                    <a:lnTo>
                      <a:pt x="4635" y="15589"/>
                    </a:lnTo>
                    <a:cubicBezTo>
                      <a:pt x="4999" y="15509"/>
                      <a:pt x="5381" y="15470"/>
                      <a:pt x="5777" y="15470"/>
                    </a:cubicBezTo>
                    <a:cubicBezTo>
                      <a:pt x="8892" y="15470"/>
                      <a:pt x="12830" y="17899"/>
                      <a:pt x="15519" y="21600"/>
                    </a:cubicBezTo>
                    <a:lnTo>
                      <a:pt x="21111" y="19721"/>
                    </a:lnTo>
                    <a:cubicBezTo>
                      <a:pt x="18662" y="15427"/>
                      <a:pt x="18869" y="11284"/>
                      <a:pt x="21600" y="9898"/>
                    </a:cubicBezTo>
                    <a:close/>
                    <a:moveTo>
                      <a:pt x="13944" y="13905"/>
                    </a:moveTo>
                    <a:cubicBezTo>
                      <a:pt x="13593" y="14022"/>
                      <a:pt x="13224" y="14078"/>
                      <a:pt x="12861" y="14078"/>
                    </a:cubicBezTo>
                    <a:cubicBezTo>
                      <a:pt x="11892" y="14078"/>
                      <a:pt x="10966" y="13682"/>
                      <a:pt x="10527" y="13008"/>
                    </a:cubicBezTo>
                    <a:cubicBezTo>
                      <a:pt x="9927" y="12080"/>
                      <a:pt x="10486" y="10977"/>
                      <a:pt x="11773" y="10543"/>
                    </a:cubicBezTo>
                    <a:cubicBezTo>
                      <a:pt x="12123" y="10426"/>
                      <a:pt x="12494" y="10369"/>
                      <a:pt x="12855" y="10369"/>
                    </a:cubicBezTo>
                    <a:cubicBezTo>
                      <a:pt x="13824" y="10369"/>
                      <a:pt x="14753" y="10765"/>
                      <a:pt x="15190" y="11439"/>
                    </a:cubicBezTo>
                    <a:cubicBezTo>
                      <a:pt x="15790" y="12367"/>
                      <a:pt x="15233" y="13472"/>
                      <a:pt x="13944" y="13905"/>
                    </a:cubicBez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92" name="Shape 8492"/>
              <p:cNvSpPr/>
              <p:nvPr/>
            </p:nvSpPr>
            <p:spPr>
              <a:xfrm>
                <a:off x="116663" y="6452"/>
                <a:ext cx="96413" cy="155258"/>
              </a:xfrm>
              <a:custGeom>
                <a:avLst/>
                <a:gdLst/>
                <a:ahLst/>
                <a:cxnLst>
                  <a:cxn ang="0">
                    <a:pos x="wd2" y="hd2"/>
                  </a:cxn>
                  <a:cxn ang="5400000">
                    <a:pos x="wd2" y="hd2"/>
                  </a:cxn>
                  <a:cxn ang="10800000">
                    <a:pos x="wd2" y="hd2"/>
                  </a:cxn>
                  <a:cxn ang="16200000">
                    <a:pos x="wd2" y="hd2"/>
                  </a:cxn>
                </a:cxnLst>
                <a:rect l="0" t="0" r="r" b="b"/>
                <a:pathLst>
                  <a:path w="21092" h="21600" extrusionOk="0">
                    <a:moveTo>
                      <a:pt x="17259" y="13966"/>
                    </a:moveTo>
                    <a:lnTo>
                      <a:pt x="16416" y="14215"/>
                    </a:lnTo>
                    <a:lnTo>
                      <a:pt x="6934" y="1331"/>
                    </a:lnTo>
                    <a:cubicBezTo>
                      <a:pt x="6318" y="493"/>
                      <a:pt x="5005" y="0"/>
                      <a:pt x="3636" y="0"/>
                    </a:cubicBezTo>
                    <a:cubicBezTo>
                      <a:pt x="3121" y="0"/>
                      <a:pt x="2599" y="69"/>
                      <a:pt x="2101" y="216"/>
                    </a:cubicBezTo>
                    <a:cubicBezTo>
                      <a:pt x="280" y="754"/>
                      <a:pt x="-508" y="2125"/>
                      <a:pt x="342" y="3278"/>
                    </a:cubicBezTo>
                    <a:lnTo>
                      <a:pt x="9824" y="16163"/>
                    </a:lnTo>
                    <a:lnTo>
                      <a:pt x="9042" y="16394"/>
                    </a:lnTo>
                    <a:lnTo>
                      <a:pt x="12875" y="21600"/>
                    </a:lnTo>
                    <a:lnTo>
                      <a:pt x="21092" y="19173"/>
                    </a:lnTo>
                    <a:lnTo>
                      <a:pt x="17259" y="13966"/>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93" name="Shape 8493"/>
              <p:cNvSpPr/>
              <p:nvPr/>
            </p:nvSpPr>
            <p:spPr>
              <a:xfrm>
                <a:off x="0" y="100009"/>
                <a:ext cx="44965" cy="57668"/>
              </a:xfrm>
              <a:custGeom>
                <a:avLst/>
                <a:gdLst/>
                <a:ahLst/>
                <a:cxnLst>
                  <a:cxn ang="0">
                    <a:pos x="wd2" y="hd2"/>
                  </a:cxn>
                  <a:cxn ang="5400000">
                    <a:pos x="wd2" y="hd2"/>
                  </a:cxn>
                  <a:cxn ang="10800000">
                    <a:pos x="wd2" y="hd2"/>
                  </a:cxn>
                  <a:cxn ang="16200000">
                    <a:pos x="wd2" y="hd2"/>
                  </a:cxn>
                </a:cxnLst>
                <a:rect l="0" t="0" r="r" b="b"/>
                <a:pathLst>
                  <a:path w="21600" h="21600" extrusionOk="0">
                    <a:moveTo>
                      <a:pt x="16048" y="9599"/>
                    </a:moveTo>
                    <a:lnTo>
                      <a:pt x="11566" y="9599"/>
                    </a:lnTo>
                    <a:lnTo>
                      <a:pt x="11566" y="3298"/>
                    </a:lnTo>
                    <a:lnTo>
                      <a:pt x="16198" y="3298"/>
                    </a:lnTo>
                    <a:lnTo>
                      <a:pt x="16198" y="9518"/>
                    </a:lnTo>
                    <a:cubicBezTo>
                      <a:pt x="16542" y="9326"/>
                      <a:pt x="16885" y="9143"/>
                      <a:pt x="17222" y="8970"/>
                    </a:cubicBezTo>
                    <a:lnTo>
                      <a:pt x="17515" y="8273"/>
                    </a:lnTo>
                    <a:lnTo>
                      <a:pt x="19770" y="2924"/>
                    </a:lnTo>
                    <a:cubicBezTo>
                      <a:pt x="20212" y="1873"/>
                      <a:pt x="20836" y="895"/>
                      <a:pt x="21600" y="0"/>
                    </a:cubicBezTo>
                    <a:lnTo>
                      <a:pt x="0" y="0"/>
                    </a:lnTo>
                    <a:lnTo>
                      <a:pt x="0" y="21600"/>
                    </a:lnTo>
                    <a:lnTo>
                      <a:pt x="4125" y="21600"/>
                    </a:lnTo>
                    <a:cubicBezTo>
                      <a:pt x="6165" y="16364"/>
                      <a:pt x="11444" y="12169"/>
                      <a:pt x="16048" y="9599"/>
                    </a:cubicBez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94" name="Shape 8494"/>
              <p:cNvSpPr/>
              <p:nvPr/>
            </p:nvSpPr>
            <p:spPr>
              <a:xfrm>
                <a:off x="6480" y="135496"/>
                <a:ext cx="77779" cy="89926"/>
              </a:xfrm>
              <a:custGeom>
                <a:avLst/>
                <a:gdLst/>
                <a:ahLst/>
                <a:cxnLst>
                  <a:cxn ang="0">
                    <a:pos x="wd2" y="hd2"/>
                  </a:cxn>
                  <a:cxn ang="5400000">
                    <a:pos x="wd2" y="hd2"/>
                  </a:cxn>
                  <a:cxn ang="10800000">
                    <a:pos x="wd2" y="hd2"/>
                  </a:cxn>
                  <a:cxn ang="16200000">
                    <a:pos x="wd2" y="hd2"/>
                  </a:cxn>
                </a:cxnLst>
                <a:rect l="0" t="0" r="r" b="b"/>
                <a:pathLst>
                  <a:path w="18755" h="21156" extrusionOk="0">
                    <a:moveTo>
                      <a:pt x="18118" y="3297"/>
                    </a:moveTo>
                    <a:cubicBezTo>
                      <a:pt x="16371" y="975"/>
                      <a:pt x="14150" y="220"/>
                      <a:pt x="11991" y="31"/>
                    </a:cubicBezTo>
                    <a:cubicBezTo>
                      <a:pt x="11414" y="-14"/>
                      <a:pt x="10845" y="-7"/>
                      <a:pt x="10301" y="31"/>
                    </a:cubicBezTo>
                    <a:cubicBezTo>
                      <a:pt x="8722" y="863"/>
                      <a:pt x="2777" y="4840"/>
                      <a:pt x="4296" y="9992"/>
                    </a:cubicBezTo>
                    <a:cubicBezTo>
                      <a:pt x="6444" y="17285"/>
                      <a:pt x="1143" y="17990"/>
                      <a:pt x="80" y="18510"/>
                    </a:cubicBezTo>
                    <a:cubicBezTo>
                      <a:pt x="-455" y="18772"/>
                      <a:pt x="1711" y="21586"/>
                      <a:pt x="5805" y="21100"/>
                    </a:cubicBezTo>
                    <a:cubicBezTo>
                      <a:pt x="6433" y="21025"/>
                      <a:pt x="7104" y="20874"/>
                      <a:pt x="7819" y="20623"/>
                    </a:cubicBezTo>
                    <a:cubicBezTo>
                      <a:pt x="13150" y="18757"/>
                      <a:pt x="21145" y="11852"/>
                      <a:pt x="18073" y="3427"/>
                    </a:cubicBezTo>
                    <a:lnTo>
                      <a:pt x="18118" y="3297"/>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95" name="Shape 8495"/>
              <p:cNvSpPr/>
              <p:nvPr/>
            </p:nvSpPr>
            <p:spPr>
              <a:xfrm>
                <a:off x="51851" y="1"/>
                <a:ext cx="66842" cy="139932"/>
              </a:xfrm>
              <a:custGeom>
                <a:avLst/>
                <a:gdLst/>
                <a:ahLst/>
                <a:cxnLst>
                  <a:cxn ang="0">
                    <a:pos x="wd2" y="hd2"/>
                  </a:cxn>
                  <a:cxn ang="5400000">
                    <a:pos x="wd2" y="hd2"/>
                  </a:cxn>
                  <a:cxn ang="10800000">
                    <a:pos x="wd2" y="hd2"/>
                  </a:cxn>
                  <a:cxn ang="16200000">
                    <a:pos x="wd2" y="hd2"/>
                  </a:cxn>
                </a:cxnLst>
                <a:rect l="0" t="0" r="r" b="b"/>
                <a:pathLst>
                  <a:path w="21192" h="21584" extrusionOk="0">
                    <a:moveTo>
                      <a:pt x="21024" y="2138"/>
                    </a:moveTo>
                    <a:cubicBezTo>
                      <a:pt x="21600" y="1282"/>
                      <a:pt x="20644" y="363"/>
                      <a:pt x="18884" y="82"/>
                    </a:cubicBezTo>
                    <a:cubicBezTo>
                      <a:pt x="18400" y="5"/>
                      <a:pt x="17908" y="-16"/>
                      <a:pt x="17434" y="12"/>
                    </a:cubicBezTo>
                    <a:cubicBezTo>
                      <a:pt x="16185" y="86"/>
                      <a:pt x="15076" y="501"/>
                      <a:pt x="14656" y="1122"/>
                    </a:cubicBezTo>
                    <a:lnTo>
                      <a:pt x="4820" y="15690"/>
                    </a:lnTo>
                    <a:cubicBezTo>
                      <a:pt x="3302" y="15956"/>
                      <a:pt x="2035" y="16548"/>
                      <a:pt x="1494" y="17351"/>
                    </a:cubicBezTo>
                    <a:lnTo>
                      <a:pt x="0" y="19564"/>
                    </a:lnTo>
                    <a:cubicBezTo>
                      <a:pt x="451" y="19564"/>
                      <a:pt x="912" y="19570"/>
                      <a:pt x="1383" y="19587"/>
                    </a:cubicBezTo>
                    <a:cubicBezTo>
                      <a:pt x="4283" y="19683"/>
                      <a:pt x="7504" y="20233"/>
                      <a:pt x="10097" y="21584"/>
                    </a:cubicBezTo>
                    <a:lnTo>
                      <a:pt x="11840" y="19003"/>
                    </a:lnTo>
                    <a:cubicBezTo>
                      <a:pt x="12384" y="18198"/>
                      <a:pt x="12087" y="17359"/>
                      <a:pt x="11188" y="16705"/>
                    </a:cubicBezTo>
                    <a:lnTo>
                      <a:pt x="21024" y="2138"/>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grpSp>
      </p:grpSp>
      <p:grpSp>
        <p:nvGrpSpPr>
          <p:cNvPr id="3" name="组合 2"/>
          <p:cNvGrpSpPr/>
          <p:nvPr/>
        </p:nvGrpSpPr>
        <p:grpSpPr>
          <a:xfrm>
            <a:off x="2707425" y="1277340"/>
            <a:ext cx="1792567" cy="3167775"/>
            <a:chOff x="2707425" y="1277340"/>
            <a:chExt cx="1792567" cy="3167775"/>
          </a:xfrm>
        </p:grpSpPr>
        <p:grpSp>
          <p:nvGrpSpPr>
            <p:cNvPr id="8469" name="Group 8469"/>
            <p:cNvGrpSpPr/>
            <p:nvPr/>
          </p:nvGrpSpPr>
          <p:grpSpPr>
            <a:xfrm>
              <a:off x="2707425" y="1277340"/>
              <a:ext cx="1792567" cy="3167775"/>
              <a:chOff x="-1" y="-1"/>
              <a:chExt cx="1792566" cy="3167773"/>
            </a:xfrm>
          </p:grpSpPr>
          <p:sp>
            <p:nvSpPr>
              <p:cNvPr id="8464" name="Shape 8464"/>
              <p:cNvSpPr/>
              <p:nvPr/>
            </p:nvSpPr>
            <p:spPr>
              <a:xfrm>
                <a:off x="-1" y="40945"/>
                <a:ext cx="1748116" cy="3126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484" y="0"/>
                    </a:lnTo>
                    <a:lnTo>
                      <a:pt x="21600" y="5656"/>
                    </a:lnTo>
                    <a:lnTo>
                      <a:pt x="21600" y="21600"/>
                    </a:lnTo>
                    <a:lnTo>
                      <a:pt x="0" y="21600"/>
                    </a:lnTo>
                    <a:close/>
                  </a:path>
                </a:pathLst>
              </a:custGeom>
              <a:solidFill>
                <a:srgbClr val="FFFFFF"/>
              </a:solidFill>
              <a:ln w="3175" cap="flat">
                <a:solidFill>
                  <a:srgbClr val="BFBFBF"/>
                </a:solidFill>
                <a:prstDash val="solid"/>
                <a:round/>
              </a:ln>
              <a:effectLst/>
            </p:spPr>
            <p:txBody>
              <a:bodyPr wrap="square" lIns="0" tIns="0" rIns="0" bIns="0" numCol="1" anchor="ctr">
                <a:noAutofit/>
              </a:bodyPr>
              <a:lstStyle/>
              <a:p>
                <a:pPr lvl="0" algn="ctr"/>
                <a:endParaRPr>
                  <a:solidFill>
                    <a:schemeClr val="tx1">
                      <a:lumMod val="85000"/>
                      <a:lumOff val="15000"/>
                    </a:schemeClr>
                  </a:solidFill>
                  <a:latin typeface="+mn-ea"/>
                </a:endParaRPr>
              </a:p>
            </p:txBody>
          </p:sp>
          <p:sp>
            <p:nvSpPr>
              <p:cNvPr id="8465" name="Shape 8465"/>
              <p:cNvSpPr/>
              <p:nvPr/>
            </p:nvSpPr>
            <p:spPr>
              <a:xfrm>
                <a:off x="57150" y="383182"/>
                <a:ext cx="1270001" cy="248143"/>
              </a:xfrm>
              <a:prstGeom prst="rect">
                <a:avLst/>
              </a:prstGeom>
              <a:noFill/>
              <a:ln w="12700" cap="flat">
                <a:noFill/>
                <a:miter lim="400000"/>
              </a:ln>
              <a:effectLst/>
            </p:spPr>
            <p:txBody>
              <a:bodyPr wrap="square" lIns="45719" tIns="45719" rIns="45719" bIns="45719" numCol="1" anchor="t">
                <a:spAutoFit/>
              </a:bodyPr>
              <a:lstStyle>
                <a:lvl1pPr>
                  <a:lnSpc>
                    <a:spcPct val="70000"/>
                  </a:lnSpc>
                  <a:defRPr sz="2000">
                    <a:solidFill>
                      <a:srgbClr val="3A5063"/>
                    </a:solidFill>
                    <a:uFill>
                      <a:solidFill>
                        <a:srgbClr val="3A5063"/>
                      </a:solidFill>
                    </a:uFill>
                    <a:latin typeface="+mn-lt"/>
                    <a:ea typeface="+mn-ea"/>
                    <a:cs typeface="+mn-cs"/>
                    <a:sym typeface="Bebas Neue" panose="020B0606020202050201"/>
                  </a:defRPr>
                </a:lvl1pPr>
              </a:lstStyle>
              <a:p>
                <a:pPr lvl="0">
                  <a:defRPr sz="1800">
                    <a:solidFill>
                      <a:srgbClr val="000000"/>
                    </a:solidFill>
                    <a:uFillTx/>
                  </a:defRPr>
                </a:pPr>
                <a:r>
                  <a:rPr lang="zh-CN" altLang="en-US" sz="1400" dirty="0">
                    <a:solidFill>
                      <a:schemeClr val="tx1">
                        <a:lumMod val="85000"/>
                        <a:lumOff val="15000"/>
                      </a:schemeClr>
                    </a:solidFill>
                    <a:uFill>
                      <a:solidFill>
                        <a:srgbClr val="3A5063"/>
                      </a:solidFill>
                    </a:uFill>
                    <a:latin typeface="+mn-ea"/>
                  </a:rPr>
                  <a:t>总结二</a:t>
                </a:r>
                <a:endParaRPr sz="1400" dirty="0">
                  <a:solidFill>
                    <a:schemeClr val="tx1">
                      <a:lumMod val="85000"/>
                      <a:lumOff val="15000"/>
                    </a:schemeClr>
                  </a:solidFill>
                  <a:uFill>
                    <a:solidFill>
                      <a:srgbClr val="3A5063"/>
                    </a:solidFill>
                  </a:uFill>
                  <a:latin typeface="+mn-ea"/>
                </a:endParaRPr>
              </a:p>
            </p:txBody>
          </p:sp>
          <p:sp>
            <p:nvSpPr>
              <p:cNvPr id="8466" name="Shape 8466"/>
              <p:cNvSpPr/>
              <p:nvPr/>
            </p:nvSpPr>
            <p:spPr>
              <a:xfrm>
                <a:off x="144933" y="1075843"/>
                <a:ext cx="1506068" cy="1869742"/>
              </a:xfrm>
              <a:prstGeom prst="rect">
                <a:avLst/>
              </a:prstGeom>
              <a:noFill/>
              <a:ln w="12700" cap="flat">
                <a:noFill/>
                <a:miter lim="400000"/>
              </a:ln>
              <a:effectLst/>
            </p:spPr>
            <p:txBody>
              <a:bodyPr wrap="square" lIns="0" tIns="0" rIns="0" bIns="0" numCol="1" anchor="t">
                <a:spAutoFit/>
              </a:bodyPr>
              <a:lstStyle/>
              <a:p>
                <a:pPr lvl="0">
                  <a:lnSpc>
                    <a:spcPct val="150000"/>
                  </a:lnSpc>
                  <a:defRPr sz="1800">
                    <a:solidFill>
                      <a:srgbClr val="000000"/>
                    </a:solidFill>
                    <a:uFillTx/>
                  </a:defRPr>
                </a:pPr>
                <a:r>
                  <a:rPr lang="zh-CN" altLang="en-US" sz="900" dirty="0">
                    <a:solidFill>
                      <a:schemeClr val="tx1">
                        <a:lumMod val="85000"/>
                        <a:lumOff val="15000"/>
                      </a:schemeClr>
                    </a:solidFill>
                    <a:latin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rPr>
                  <a:t>200</a:t>
                </a:r>
                <a:r>
                  <a:rPr lang="zh-CN" altLang="en-US" sz="900" dirty="0">
                    <a:solidFill>
                      <a:schemeClr val="tx1">
                        <a:lumMod val="85000"/>
                        <a:lumOff val="15000"/>
                      </a:schemeClr>
                    </a:solidFill>
                    <a:latin typeface="+mn-ea"/>
                  </a:rPr>
                  <a:t>字以内，据统计每页幻灯片的最好控制在</a:t>
                </a:r>
                <a:r>
                  <a:rPr lang="en-US" altLang="zh-CN" sz="900" dirty="0">
                    <a:solidFill>
                      <a:schemeClr val="tx1">
                        <a:lumMod val="85000"/>
                        <a:lumOff val="15000"/>
                      </a:schemeClr>
                    </a:solidFill>
                    <a:latin typeface="+mn-ea"/>
                  </a:rPr>
                  <a:t>5</a:t>
                </a:r>
                <a:r>
                  <a:rPr lang="zh-CN" altLang="en-US" sz="900" dirty="0">
                    <a:solidFill>
                      <a:schemeClr val="tx1">
                        <a:lumMod val="85000"/>
                        <a:lumOff val="15000"/>
                      </a:schemeClr>
                    </a:solidFill>
                    <a:latin typeface="+mn-ea"/>
                  </a:rPr>
                  <a:t>分钟之内。此处添加详细文本描述，建议与标题相关并符合整体语言风格，语言描述尽量简洁生动。</a:t>
                </a:r>
                <a:endParaRPr lang="zh-CN" altLang="en-US" sz="900" dirty="0">
                  <a:solidFill>
                    <a:schemeClr val="tx1">
                      <a:lumMod val="85000"/>
                      <a:lumOff val="15000"/>
                    </a:schemeClr>
                  </a:solidFill>
                  <a:latin typeface="+mn-ea"/>
                </a:endParaRPr>
              </a:p>
            </p:txBody>
          </p:sp>
          <p:sp>
            <p:nvSpPr>
              <p:cNvPr id="8467" name="Shape 8467"/>
              <p:cNvSpPr/>
              <p:nvPr/>
            </p:nvSpPr>
            <p:spPr>
              <a:xfrm rot="10800000">
                <a:off x="925236" y="-1"/>
                <a:ext cx="867329" cy="8673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grpSp>
        <p:grpSp>
          <p:nvGrpSpPr>
            <p:cNvPr id="8500" name="Group 8500"/>
            <p:cNvGrpSpPr/>
            <p:nvPr/>
          </p:nvGrpSpPr>
          <p:grpSpPr>
            <a:xfrm>
              <a:off x="4017428" y="1428750"/>
              <a:ext cx="231776" cy="231776"/>
              <a:chOff x="0" y="0"/>
              <a:chExt cx="231774" cy="231774"/>
            </a:xfrm>
          </p:grpSpPr>
          <p:sp>
            <p:nvSpPr>
              <p:cNvPr id="8497" name="Shape 8497"/>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98" name="Shape 8498"/>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8499" name="Shape 8499"/>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grpSp>
      </p:grpSp>
      <p:sp>
        <p:nvSpPr>
          <p:cNvPr id="48" name="标题 2"/>
          <p:cNvSpPr txBox="1"/>
          <p:nvPr/>
        </p:nvSpPr>
        <p:spPr>
          <a:xfrm>
            <a:off x="630767" y="376061"/>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1">
                    <a:lumMod val="85000"/>
                    <a:lumOff val="15000"/>
                  </a:schemeClr>
                </a:solidFill>
                <a:latin typeface="+mn-ea"/>
                <a:ea typeface="+mn-ea"/>
                <a:cs typeface="+mn-cs"/>
              </a:rPr>
              <a:t>归纳总结</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strVal val="#ppt_w"/>
                                              </p:val>
                                            </p:tav>
                                            <p:tav tm="100000">
                                              <p:val>
                                                <p:strVal val="#ppt_w"/>
                                              </p:val>
                                            </p:tav>
                                          </p:tavLst>
                                        </p:anim>
                                        <p:anim calcmode="lin" valueType="num">
                                          <p:cBhvr>
                                            <p:cTn id="8" dur="500" fill="hold"/>
                                            <p:tgtEl>
                                              <p:spTgt spid="48"/>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8" accel="58000" fill="hold" nodeType="afterEffect" p14:presetBounceEnd="58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58000">
                                          <p:cBhvr additive="base">
                                            <p:cTn id="12" dur="500" fill="hold"/>
                                            <p:tgtEl>
                                              <p:spTgt spid="2"/>
                                            </p:tgtEl>
                                            <p:attrNameLst>
                                              <p:attrName>ppt_x</p:attrName>
                                            </p:attrNameLst>
                                          </p:cBhvr>
                                          <p:tavLst>
                                            <p:tav tm="0">
                                              <p:val>
                                                <p:strVal val="0-#ppt_w/2"/>
                                              </p:val>
                                            </p:tav>
                                            <p:tav tm="100000">
                                              <p:val>
                                                <p:strVal val="#ppt_x"/>
                                              </p:val>
                                            </p:tav>
                                          </p:tavLst>
                                        </p:anim>
                                        <p:anim calcmode="lin" valueType="num" p14:bounceEnd="58000">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accel="58000" fill="hold" nodeType="afterEffect" p14:presetBounceEnd="58000">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14:bounceEnd="58000">
                                          <p:cBhvr additive="base">
                                            <p:cTn id="17" dur="500" fill="hold"/>
                                            <p:tgtEl>
                                              <p:spTgt spid="3"/>
                                            </p:tgtEl>
                                            <p:attrNameLst>
                                              <p:attrName>ppt_x</p:attrName>
                                            </p:attrNameLst>
                                          </p:cBhvr>
                                          <p:tavLst>
                                            <p:tav tm="0">
                                              <p:val>
                                                <p:strVal val="0-#ppt_w/2"/>
                                              </p:val>
                                            </p:tav>
                                            <p:tav tm="100000">
                                              <p:val>
                                                <p:strVal val="#ppt_x"/>
                                              </p:val>
                                            </p:tav>
                                          </p:tavLst>
                                        </p:anim>
                                        <p:anim calcmode="lin" valueType="num" p14:bounceEnd="58000">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accel="58000" fill="hold" nodeType="afterEffect" p14:presetBounceEnd="58000">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14:bounceEnd="58000">
                                          <p:cBhvr additive="base">
                                            <p:cTn id="22" dur="500" fill="hold"/>
                                            <p:tgtEl>
                                              <p:spTgt spid="4"/>
                                            </p:tgtEl>
                                            <p:attrNameLst>
                                              <p:attrName>ppt_x</p:attrName>
                                            </p:attrNameLst>
                                          </p:cBhvr>
                                          <p:tavLst>
                                            <p:tav tm="0">
                                              <p:val>
                                                <p:strVal val="0-#ppt_w/2"/>
                                              </p:val>
                                            </p:tav>
                                            <p:tav tm="100000">
                                              <p:val>
                                                <p:strVal val="#ppt_x"/>
                                              </p:val>
                                            </p:tav>
                                          </p:tavLst>
                                        </p:anim>
                                        <p:anim calcmode="lin" valueType="num" p14:bounceEnd="58000">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accel="58000" fill="hold" nodeType="afterEffect" p14:presetBounceEnd="58000">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14:bounceEnd="58000">
                                          <p:cBhvr additive="base">
                                            <p:cTn id="27" dur="500" fill="hold"/>
                                            <p:tgtEl>
                                              <p:spTgt spid="5"/>
                                            </p:tgtEl>
                                            <p:attrNameLst>
                                              <p:attrName>ppt_x</p:attrName>
                                            </p:attrNameLst>
                                          </p:cBhvr>
                                          <p:tavLst>
                                            <p:tav tm="0">
                                              <p:val>
                                                <p:strVal val="0-#ppt_w/2"/>
                                              </p:val>
                                            </p:tav>
                                            <p:tav tm="100000">
                                              <p:val>
                                                <p:strVal val="#ppt_x"/>
                                              </p:val>
                                            </p:tav>
                                          </p:tavLst>
                                        </p:anim>
                                        <p:anim calcmode="lin" valueType="num" p14:bounceEnd="58000">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mc:Choice>
    <mc:Fallback>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strVal val="#ppt_w"/>
                                              </p:val>
                                            </p:tav>
                                            <p:tav tm="100000">
                                              <p:val>
                                                <p:strVal val="#ppt_w"/>
                                              </p:val>
                                            </p:tav>
                                          </p:tavLst>
                                        </p:anim>
                                        <p:anim calcmode="lin" valueType="num">
                                          <p:cBhvr>
                                            <p:cTn id="8" dur="500" fill="hold"/>
                                            <p:tgtEl>
                                              <p:spTgt spid="48"/>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8" accel="5800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accel="5800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accel="5800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accel="5800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5000"/>
          <a:stretch>
            <a:fillRect/>
          </a:stretch>
        </p:blipFill>
        <p:spPr>
          <a:xfrm>
            <a:off x="0" y="0"/>
            <a:ext cx="9144001" cy="5143500"/>
          </a:xfrm>
          <a:prstGeom prst="rect">
            <a:avLst/>
          </a:prstGeom>
        </p:spPr>
      </p:pic>
      <p:sp>
        <p:nvSpPr>
          <p:cNvPr id="35" name="文本框 21"/>
          <p:cNvSpPr txBox="1"/>
          <p:nvPr/>
        </p:nvSpPr>
        <p:spPr>
          <a:xfrm>
            <a:off x="2501830" y="2201995"/>
            <a:ext cx="4140340" cy="746348"/>
          </a:xfrm>
          <a:prstGeom prst="rect">
            <a:avLst/>
          </a:prstGeom>
          <a:noFill/>
        </p:spPr>
        <p:txBody>
          <a:bodyPr wrap="square" lIns="68571" tIns="34285" rIns="68571" bIns="34285" rtlCol="0">
            <a:spAutoFit/>
          </a:bodyPr>
          <a:lstStyle/>
          <a:p>
            <a:r>
              <a:rPr lang="zh-CN" altLang="en-US" sz="4400" b="1" dirty="0">
                <a:solidFill>
                  <a:schemeClr val="bg1"/>
                </a:solidFill>
                <a:latin typeface="+mn-ea"/>
              </a:rPr>
              <a:t>成果展示及问题</a:t>
            </a:r>
            <a:endParaRPr lang="zh-CN" altLang="en-US" sz="4400" b="1"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35"/>
                                        </p:tgtEl>
                                        <p:attrNameLst>
                                          <p:attrName>ppt_y</p:attrName>
                                        </p:attrNameLst>
                                      </p:cBhvr>
                                      <p:tavLst>
                                        <p:tav tm="0">
                                          <p:val>
                                            <p:strVal val="#ppt_y"/>
                                          </p:val>
                                        </p:tav>
                                        <p:tav tm="100000">
                                          <p:val>
                                            <p:strVal val="#ppt_y"/>
                                          </p:val>
                                        </p:tav>
                                      </p:tavLst>
                                    </p:anim>
                                    <p:anim calcmode="lin" valueType="num">
                                      <p:cBhvr>
                                        <p:cTn id="9"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5000"/>
          <a:stretch>
            <a:fillRect/>
          </a:stretch>
        </p:blipFill>
        <p:spPr>
          <a:xfrm>
            <a:off x="-1" y="0"/>
            <a:ext cx="9144001" cy="5143500"/>
          </a:xfrm>
          <a:prstGeom prst="rect">
            <a:avLst/>
          </a:prstGeom>
        </p:spPr>
      </p:pic>
      <p:sp>
        <p:nvSpPr>
          <p:cNvPr id="14" name="矩形 13"/>
          <p:cNvSpPr/>
          <p:nvPr/>
        </p:nvSpPr>
        <p:spPr>
          <a:xfrm>
            <a:off x="6516216" y="1131590"/>
            <a:ext cx="297517" cy="2800767"/>
          </a:xfrm>
          <a:prstGeom prst="rect">
            <a:avLst/>
          </a:prstGeom>
        </p:spPr>
        <p:txBody>
          <a:bodyPr wrap="square">
            <a:spAutoFit/>
          </a:bodyPr>
          <a:lstStyle/>
          <a:p>
            <a:r>
              <a:rPr lang="zh-CN" altLang="en-US" sz="8800" b="1" dirty="0">
                <a:solidFill>
                  <a:schemeClr val="bg1"/>
                </a:solidFill>
                <a:effectLst>
                  <a:outerShdw blurRad="38100" dist="38100" dir="2700000" algn="tl">
                    <a:srgbClr val="000000">
                      <a:alpha val="43137"/>
                    </a:srgbClr>
                  </a:outerShdw>
                </a:effectLst>
                <a:latin typeface="+mn-ea"/>
              </a:rPr>
              <a:t>目录</a:t>
            </a:r>
            <a:endParaRPr lang="zh-CN" altLang="en-US" sz="8800" b="1" dirty="0">
              <a:solidFill>
                <a:schemeClr val="bg1"/>
              </a:solidFill>
              <a:effectLst>
                <a:outerShdw blurRad="38100" dist="38100" dir="2700000" algn="tl">
                  <a:srgbClr val="000000">
                    <a:alpha val="43137"/>
                  </a:srgbClr>
                </a:outerShdw>
              </a:effectLst>
              <a:latin typeface="+mn-ea"/>
            </a:endParaRPr>
          </a:p>
        </p:txBody>
      </p:sp>
      <p:grpSp>
        <p:nvGrpSpPr>
          <p:cNvPr id="15" name="组合 14"/>
          <p:cNvGrpSpPr/>
          <p:nvPr/>
        </p:nvGrpSpPr>
        <p:grpSpPr>
          <a:xfrm>
            <a:off x="2323049" y="1130336"/>
            <a:ext cx="2680999" cy="492761"/>
            <a:chOff x="1530961" y="1130336"/>
            <a:chExt cx="2680999" cy="492761"/>
          </a:xfrm>
        </p:grpSpPr>
        <p:sp>
          <p:nvSpPr>
            <p:cNvPr id="35" name="文本框 21"/>
            <p:cNvSpPr txBox="1"/>
            <p:nvPr/>
          </p:nvSpPr>
          <p:spPr>
            <a:xfrm>
              <a:off x="2071499" y="1203597"/>
              <a:ext cx="2140461" cy="377016"/>
            </a:xfrm>
            <a:prstGeom prst="rect">
              <a:avLst/>
            </a:prstGeom>
            <a:noFill/>
          </p:spPr>
          <p:txBody>
            <a:bodyPr wrap="square" lIns="68571" tIns="34285" rIns="68571" bIns="34285" rtlCol="0">
              <a:spAutoFit/>
            </a:bodyPr>
            <a:lstStyle/>
            <a:p>
              <a:r>
                <a:rPr lang="zh-CN" altLang="en-US" sz="2000" b="1" dirty="0">
                  <a:solidFill>
                    <a:schemeClr val="bg1"/>
                  </a:solidFill>
                  <a:effectLst>
                    <a:outerShdw blurRad="38100" dist="38100" dir="2700000" algn="tl">
                      <a:srgbClr val="000000">
                        <a:alpha val="43137"/>
                      </a:srgbClr>
                    </a:outerShdw>
                  </a:effectLst>
                  <a:latin typeface="+mn-ea"/>
                </a:rPr>
                <a:t>年度工作概述</a:t>
              </a:r>
              <a:endParaRPr lang="zh-CN" altLang="en-US" sz="2000" b="1" dirty="0">
                <a:solidFill>
                  <a:schemeClr val="bg1"/>
                </a:solidFill>
                <a:effectLst>
                  <a:outerShdw blurRad="38100" dist="38100" dir="2700000" algn="tl">
                    <a:srgbClr val="000000">
                      <a:alpha val="43137"/>
                    </a:srgbClr>
                  </a:outerShdw>
                </a:effectLst>
                <a:latin typeface="+mn-ea"/>
              </a:endParaRPr>
            </a:p>
          </p:txBody>
        </p:sp>
        <p:sp>
          <p:nvSpPr>
            <p:cNvPr id="52" name="椭圆 51"/>
            <p:cNvSpPr/>
            <p:nvPr/>
          </p:nvSpPr>
          <p:spPr>
            <a:xfrm>
              <a:off x="1530961" y="1130336"/>
              <a:ext cx="492826" cy="492761"/>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solidFill>
                    <a:schemeClr val="bg1"/>
                  </a:solidFill>
                  <a:latin typeface="DIN Mittelschrift Std" pitchFamily="50" charset="0"/>
                  <a:ea typeface="微软雅黑" panose="020B0503020204020204" pitchFamily="34" charset="-122"/>
                </a:rPr>
                <a:t>1</a:t>
              </a:r>
              <a:endParaRPr lang="zh-CN" altLang="en-US" sz="2000" dirty="0">
                <a:solidFill>
                  <a:schemeClr val="bg1"/>
                </a:solidFill>
                <a:latin typeface="DIN Mittelschrift Std" pitchFamily="50" charset="0"/>
                <a:ea typeface="微软雅黑" panose="020B0503020204020204" pitchFamily="34" charset="-122"/>
              </a:endParaRPr>
            </a:p>
          </p:txBody>
        </p:sp>
      </p:grpSp>
      <p:grpSp>
        <p:nvGrpSpPr>
          <p:cNvPr id="16" name="组合 15"/>
          <p:cNvGrpSpPr/>
          <p:nvPr/>
        </p:nvGrpSpPr>
        <p:grpSpPr>
          <a:xfrm>
            <a:off x="2323049" y="1775497"/>
            <a:ext cx="2680999" cy="492761"/>
            <a:chOff x="1530961" y="1775497"/>
            <a:chExt cx="2680999" cy="492761"/>
          </a:xfrm>
        </p:grpSpPr>
        <p:sp>
          <p:nvSpPr>
            <p:cNvPr id="36" name="文本框 23"/>
            <p:cNvSpPr txBox="1"/>
            <p:nvPr/>
          </p:nvSpPr>
          <p:spPr>
            <a:xfrm>
              <a:off x="2064765" y="1848758"/>
              <a:ext cx="2147195" cy="377016"/>
            </a:xfrm>
            <a:prstGeom prst="rect">
              <a:avLst/>
            </a:prstGeom>
            <a:noFill/>
          </p:spPr>
          <p:txBody>
            <a:bodyPr wrap="square" lIns="68571" tIns="34285" rIns="68571" bIns="34285" rtlCol="0">
              <a:spAutoFit/>
            </a:bodyPr>
            <a:lstStyle/>
            <a:p>
              <a:r>
                <a:rPr lang="zh-CN" altLang="en-US" sz="2000" b="1" dirty="0">
                  <a:solidFill>
                    <a:schemeClr val="bg1"/>
                  </a:solidFill>
                  <a:effectLst>
                    <a:outerShdw blurRad="38100" dist="38100" dir="2700000" algn="tl">
                      <a:srgbClr val="000000">
                        <a:alpha val="43137"/>
                      </a:srgbClr>
                    </a:outerShdw>
                  </a:effectLst>
                  <a:latin typeface="+mn-ea"/>
                </a:rPr>
                <a:t>工作完成情况</a:t>
              </a:r>
              <a:endParaRPr lang="zh-CN" altLang="en-US" sz="2000" b="1" dirty="0">
                <a:solidFill>
                  <a:schemeClr val="bg1"/>
                </a:solidFill>
                <a:effectLst>
                  <a:outerShdw blurRad="38100" dist="38100" dir="2700000" algn="tl">
                    <a:srgbClr val="000000">
                      <a:alpha val="43137"/>
                    </a:srgbClr>
                  </a:outerShdw>
                </a:effectLst>
                <a:latin typeface="+mn-ea"/>
              </a:endParaRPr>
            </a:p>
          </p:txBody>
        </p:sp>
        <p:sp>
          <p:nvSpPr>
            <p:cNvPr id="55" name="椭圆 54"/>
            <p:cNvSpPr/>
            <p:nvPr/>
          </p:nvSpPr>
          <p:spPr>
            <a:xfrm>
              <a:off x="1530961" y="1775497"/>
              <a:ext cx="492826" cy="492761"/>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solidFill>
                    <a:schemeClr val="bg1"/>
                  </a:solidFill>
                  <a:latin typeface="DIN Mittelschrift Std" pitchFamily="50" charset="0"/>
                  <a:ea typeface="微软雅黑" panose="020B0503020204020204" pitchFamily="34" charset="-122"/>
                </a:rPr>
                <a:t>2</a:t>
              </a:r>
              <a:endParaRPr lang="zh-CN" altLang="en-US" sz="2000" dirty="0">
                <a:solidFill>
                  <a:schemeClr val="bg1"/>
                </a:solidFill>
                <a:latin typeface="DIN Mittelschrift Std" pitchFamily="50" charset="0"/>
                <a:ea typeface="微软雅黑" panose="020B0503020204020204" pitchFamily="34" charset="-122"/>
              </a:endParaRPr>
            </a:p>
          </p:txBody>
        </p:sp>
      </p:grpSp>
      <p:grpSp>
        <p:nvGrpSpPr>
          <p:cNvPr id="33" name="组合 32"/>
          <p:cNvGrpSpPr/>
          <p:nvPr/>
        </p:nvGrpSpPr>
        <p:grpSpPr>
          <a:xfrm>
            <a:off x="2323049" y="2420658"/>
            <a:ext cx="3041039" cy="492761"/>
            <a:chOff x="1530961" y="2420658"/>
            <a:chExt cx="3041039" cy="492761"/>
          </a:xfrm>
        </p:grpSpPr>
        <p:sp>
          <p:nvSpPr>
            <p:cNvPr id="37" name="文本框 25"/>
            <p:cNvSpPr txBox="1"/>
            <p:nvPr/>
          </p:nvSpPr>
          <p:spPr>
            <a:xfrm>
              <a:off x="2032447" y="2493919"/>
              <a:ext cx="2539553" cy="377016"/>
            </a:xfrm>
            <a:prstGeom prst="rect">
              <a:avLst/>
            </a:prstGeom>
            <a:noFill/>
          </p:spPr>
          <p:txBody>
            <a:bodyPr wrap="square" lIns="68571" tIns="34285" rIns="68571" bIns="34285" rtlCol="0">
              <a:spAutoFit/>
            </a:bodyPr>
            <a:lstStyle/>
            <a:p>
              <a:r>
                <a:rPr lang="zh-CN" altLang="en-US" sz="2000" b="1" dirty="0">
                  <a:solidFill>
                    <a:schemeClr val="bg1"/>
                  </a:solidFill>
                  <a:effectLst>
                    <a:outerShdw blurRad="38100" dist="38100" dir="2700000" algn="tl">
                      <a:srgbClr val="000000">
                        <a:alpha val="43137"/>
                      </a:srgbClr>
                    </a:outerShdw>
                  </a:effectLst>
                  <a:latin typeface="+mn-ea"/>
                </a:rPr>
                <a:t>工作成果展示</a:t>
              </a:r>
              <a:endParaRPr lang="zh-CN" altLang="en-US" sz="2000" b="1" dirty="0">
                <a:solidFill>
                  <a:schemeClr val="bg1"/>
                </a:solidFill>
                <a:effectLst>
                  <a:outerShdw blurRad="38100" dist="38100" dir="2700000" algn="tl">
                    <a:srgbClr val="000000">
                      <a:alpha val="43137"/>
                    </a:srgbClr>
                  </a:outerShdw>
                </a:effectLst>
                <a:latin typeface="+mn-ea"/>
              </a:endParaRPr>
            </a:p>
          </p:txBody>
        </p:sp>
        <p:sp>
          <p:nvSpPr>
            <p:cNvPr id="56" name="椭圆 55"/>
            <p:cNvSpPr/>
            <p:nvPr/>
          </p:nvSpPr>
          <p:spPr>
            <a:xfrm>
              <a:off x="1530961" y="2420658"/>
              <a:ext cx="492826" cy="492761"/>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solidFill>
                    <a:schemeClr val="bg1"/>
                  </a:solidFill>
                  <a:latin typeface="DIN Mittelschrift Std" pitchFamily="50" charset="0"/>
                  <a:ea typeface="微软雅黑" panose="020B0503020204020204" pitchFamily="34" charset="-122"/>
                </a:rPr>
                <a:t>3</a:t>
              </a:r>
              <a:endParaRPr lang="zh-CN" altLang="en-US" sz="2000" dirty="0">
                <a:solidFill>
                  <a:schemeClr val="bg1"/>
                </a:solidFill>
                <a:latin typeface="DIN Mittelschrift Std" pitchFamily="50" charset="0"/>
                <a:ea typeface="微软雅黑" panose="020B0503020204020204" pitchFamily="34" charset="-122"/>
              </a:endParaRPr>
            </a:p>
          </p:txBody>
        </p:sp>
      </p:grpSp>
      <p:grpSp>
        <p:nvGrpSpPr>
          <p:cNvPr id="47" name="组合 46"/>
          <p:cNvGrpSpPr/>
          <p:nvPr/>
        </p:nvGrpSpPr>
        <p:grpSpPr>
          <a:xfrm>
            <a:off x="2323049" y="3065819"/>
            <a:ext cx="2680999" cy="492761"/>
            <a:chOff x="1530961" y="3065819"/>
            <a:chExt cx="2680999" cy="492761"/>
          </a:xfrm>
        </p:grpSpPr>
        <p:sp>
          <p:nvSpPr>
            <p:cNvPr id="38" name="文本框 27"/>
            <p:cNvSpPr txBox="1"/>
            <p:nvPr/>
          </p:nvSpPr>
          <p:spPr>
            <a:xfrm>
              <a:off x="2034752" y="3139080"/>
              <a:ext cx="2177208" cy="377016"/>
            </a:xfrm>
            <a:prstGeom prst="rect">
              <a:avLst/>
            </a:prstGeom>
            <a:noFill/>
          </p:spPr>
          <p:txBody>
            <a:bodyPr wrap="square" lIns="68571" tIns="34285" rIns="68571" bIns="34285" rtlCol="0">
              <a:spAutoFit/>
            </a:bodyPr>
            <a:lstStyle/>
            <a:p>
              <a:r>
                <a:rPr lang="zh-CN" altLang="en-US" sz="2000" b="1" dirty="0">
                  <a:solidFill>
                    <a:schemeClr val="bg1"/>
                  </a:solidFill>
                  <a:effectLst>
                    <a:outerShdw blurRad="38100" dist="38100" dir="2700000" algn="tl">
                      <a:srgbClr val="000000">
                        <a:alpha val="43137"/>
                      </a:srgbClr>
                    </a:outerShdw>
                  </a:effectLst>
                  <a:latin typeface="+mn-ea"/>
                </a:rPr>
                <a:t>工作存在不足</a:t>
              </a:r>
              <a:endParaRPr lang="zh-CN" altLang="en-US" sz="2000" b="1" dirty="0">
                <a:solidFill>
                  <a:schemeClr val="bg1"/>
                </a:solidFill>
                <a:effectLst>
                  <a:outerShdw blurRad="38100" dist="38100" dir="2700000" algn="tl">
                    <a:srgbClr val="000000">
                      <a:alpha val="43137"/>
                    </a:srgbClr>
                  </a:outerShdw>
                </a:effectLst>
                <a:latin typeface="+mn-ea"/>
              </a:endParaRPr>
            </a:p>
          </p:txBody>
        </p:sp>
        <p:sp>
          <p:nvSpPr>
            <p:cNvPr id="57" name="椭圆 56"/>
            <p:cNvSpPr/>
            <p:nvPr/>
          </p:nvSpPr>
          <p:spPr>
            <a:xfrm>
              <a:off x="1530961" y="3065819"/>
              <a:ext cx="492826" cy="492761"/>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solidFill>
                    <a:schemeClr val="bg1"/>
                  </a:solidFill>
                  <a:latin typeface="DIN Mittelschrift Std" pitchFamily="50" charset="0"/>
                  <a:ea typeface="微软雅黑" panose="020B0503020204020204" pitchFamily="34" charset="-122"/>
                </a:rPr>
                <a:t>4</a:t>
              </a:r>
              <a:endParaRPr lang="zh-CN" altLang="en-US" sz="2000" dirty="0">
                <a:solidFill>
                  <a:schemeClr val="bg1"/>
                </a:solidFill>
                <a:latin typeface="DIN Mittelschrift Std" pitchFamily="50" charset="0"/>
                <a:ea typeface="微软雅黑" panose="020B0503020204020204" pitchFamily="34" charset="-122"/>
              </a:endParaRPr>
            </a:p>
          </p:txBody>
        </p:sp>
      </p:grpSp>
      <p:grpSp>
        <p:nvGrpSpPr>
          <p:cNvPr id="48" name="组合 47"/>
          <p:cNvGrpSpPr/>
          <p:nvPr/>
        </p:nvGrpSpPr>
        <p:grpSpPr>
          <a:xfrm>
            <a:off x="2323049" y="3685976"/>
            <a:ext cx="3041039" cy="492761"/>
            <a:chOff x="1530961" y="3685976"/>
            <a:chExt cx="3041039" cy="492761"/>
          </a:xfrm>
        </p:grpSpPr>
        <p:sp>
          <p:nvSpPr>
            <p:cNvPr id="42" name="文本框 25"/>
            <p:cNvSpPr txBox="1"/>
            <p:nvPr/>
          </p:nvSpPr>
          <p:spPr>
            <a:xfrm>
              <a:off x="2032447" y="3759237"/>
              <a:ext cx="2539553" cy="377016"/>
            </a:xfrm>
            <a:prstGeom prst="rect">
              <a:avLst/>
            </a:prstGeom>
            <a:noFill/>
          </p:spPr>
          <p:txBody>
            <a:bodyPr wrap="square" lIns="68571" tIns="34285" rIns="68571" bIns="34285" rtlCol="0">
              <a:spAutoFit/>
            </a:bodyPr>
            <a:lstStyle/>
            <a:p>
              <a:r>
                <a:rPr lang="zh-CN" altLang="en-US" sz="2000" b="1" dirty="0">
                  <a:solidFill>
                    <a:schemeClr val="bg1"/>
                  </a:solidFill>
                  <a:effectLst>
                    <a:outerShdw blurRad="38100" dist="38100" dir="2700000" algn="tl">
                      <a:srgbClr val="000000">
                        <a:alpha val="43137"/>
                      </a:srgbClr>
                    </a:outerShdw>
                  </a:effectLst>
                  <a:latin typeface="+mn-ea"/>
                </a:rPr>
                <a:t>明年工作计划</a:t>
              </a:r>
              <a:endParaRPr lang="zh-CN" altLang="en-US" sz="2000" b="1" dirty="0">
                <a:solidFill>
                  <a:schemeClr val="bg1"/>
                </a:solidFill>
                <a:effectLst>
                  <a:outerShdw blurRad="38100" dist="38100" dir="2700000" algn="tl">
                    <a:srgbClr val="000000">
                      <a:alpha val="43137"/>
                    </a:srgbClr>
                  </a:outerShdw>
                </a:effectLst>
                <a:latin typeface="+mn-ea"/>
              </a:endParaRPr>
            </a:p>
          </p:txBody>
        </p:sp>
        <p:sp>
          <p:nvSpPr>
            <p:cNvPr id="58" name="椭圆 57"/>
            <p:cNvSpPr/>
            <p:nvPr/>
          </p:nvSpPr>
          <p:spPr>
            <a:xfrm>
              <a:off x="1530961" y="3685976"/>
              <a:ext cx="492826" cy="492761"/>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solidFill>
                    <a:schemeClr val="bg1"/>
                  </a:solidFill>
                  <a:latin typeface="DIN Mittelschrift Std" pitchFamily="50" charset="0"/>
                  <a:ea typeface="微软雅黑" panose="020B0503020204020204" pitchFamily="34" charset="-122"/>
                </a:rPr>
                <a:t>5</a:t>
              </a:r>
              <a:endParaRPr lang="zh-CN" altLang="en-US" sz="2000" dirty="0">
                <a:solidFill>
                  <a:schemeClr val="bg1"/>
                </a:solidFill>
                <a:latin typeface="DIN Mittelschrift Std" pitchFamily="50"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900" decel="100000" fill="hold"/>
                                        <p:tgtEl>
                                          <p:spTgt spid="1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37"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900" decel="100000" fill="hold"/>
                                        <p:tgtEl>
                                          <p:spTgt spid="16"/>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22" fill="hold">
                            <p:stCondLst>
                              <p:cond delay="2500"/>
                            </p:stCondLst>
                            <p:childTnLst>
                              <p:par>
                                <p:cTn id="23" presetID="37"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900" decel="100000" fill="hold"/>
                                        <p:tgtEl>
                                          <p:spTgt spid="3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29" fill="hold">
                            <p:stCondLst>
                              <p:cond delay="3500"/>
                            </p:stCondLst>
                            <p:childTnLst>
                              <p:par>
                                <p:cTn id="30" presetID="37" presetClass="entr" presetSubtype="0"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900" decel="100000" fill="hold"/>
                                        <p:tgtEl>
                                          <p:spTgt spid="47"/>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36" fill="hold">
                            <p:stCondLst>
                              <p:cond delay="4500"/>
                            </p:stCondLst>
                            <p:childTnLst>
                              <p:par>
                                <p:cTn id="37" presetID="37" presetClass="entr" presetSubtype="0"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900" decel="100000" fill="hold"/>
                                        <p:tgtEl>
                                          <p:spTgt spid="48"/>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5" name="Group 5"/>
          <p:cNvGrpSpPr/>
          <p:nvPr/>
        </p:nvGrpSpPr>
        <p:grpSpPr bwMode="auto">
          <a:xfrm>
            <a:off x="3046854" y="1323257"/>
            <a:ext cx="3106450" cy="3106450"/>
            <a:chOff x="-785" y="-785"/>
            <a:chExt cx="6314" cy="6314"/>
          </a:xfrm>
        </p:grpSpPr>
        <p:sp>
          <p:nvSpPr>
            <p:cNvPr id="66566" name="Oval 6"/>
            <p:cNvSpPr/>
            <p:nvPr/>
          </p:nvSpPr>
          <p:spPr bwMode="auto">
            <a:xfrm>
              <a:off x="-171" y="-190"/>
              <a:ext cx="5068" cy="5068"/>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66567" name="Oval 7"/>
            <p:cNvSpPr/>
            <p:nvPr/>
          </p:nvSpPr>
          <p:spPr bwMode="auto">
            <a:xfrm>
              <a:off x="-785" y="-785"/>
              <a:ext cx="6314" cy="6314"/>
            </a:xfrm>
            <a:prstGeom prst="ellipse">
              <a:avLst/>
            </a:prstGeom>
            <a:noFill/>
            <a:ln w="28575" cap="rnd">
              <a:solidFill>
                <a:schemeClr val="bg1">
                  <a:lumMod val="75000"/>
                  <a:alpha val="84999"/>
                </a:schemeClr>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tx1">
                    <a:lumMod val="85000"/>
                    <a:lumOff val="15000"/>
                  </a:schemeClr>
                </a:solidFill>
                <a:latin typeface="+mn-ea"/>
              </a:endParaRPr>
            </a:p>
          </p:txBody>
        </p:sp>
      </p:grpSp>
      <p:sp>
        <p:nvSpPr>
          <p:cNvPr id="66578" name="Oval 18"/>
          <p:cNvSpPr/>
          <p:nvPr/>
        </p:nvSpPr>
        <p:spPr bwMode="auto">
          <a:xfrm>
            <a:off x="5148064" y="1108833"/>
            <a:ext cx="1379531" cy="1379530"/>
          </a:xfrm>
          <a:prstGeom prst="ellipse">
            <a:avLst/>
          </a:prstGeom>
          <a:blipFill>
            <a:blip r:embed="rId2" cstate="print"/>
            <a:stretch>
              <a:fillRect/>
            </a:stretch>
          </a:blipFill>
          <a:ln w="57150">
            <a:solidFill>
              <a:schemeClr val="bg1"/>
            </a:solidFill>
          </a:ln>
        </p:spPr>
        <p:txBody>
          <a:bodyPr lIns="0" tIns="0" rIns="0" bIns="0"/>
          <a:lstStyle/>
          <a:p>
            <a:endParaRPr lang="en-US">
              <a:solidFill>
                <a:schemeClr val="tx1">
                  <a:lumMod val="85000"/>
                  <a:lumOff val="15000"/>
                </a:schemeClr>
              </a:solidFill>
              <a:latin typeface="+mn-ea"/>
            </a:endParaRPr>
          </a:p>
        </p:txBody>
      </p:sp>
      <p:sp>
        <p:nvSpPr>
          <p:cNvPr id="22" name="Oval 18"/>
          <p:cNvSpPr/>
          <p:nvPr/>
        </p:nvSpPr>
        <p:spPr bwMode="auto">
          <a:xfrm>
            <a:off x="5148064" y="3208444"/>
            <a:ext cx="1379530" cy="1379530"/>
          </a:xfrm>
          <a:prstGeom prst="ellipse">
            <a:avLst/>
          </a:prstGeom>
          <a:blipFill>
            <a:blip r:embed="rId3" cstate="print"/>
            <a:srcRect/>
            <a:stretch>
              <a:fillRect/>
            </a:stretch>
          </a:blipFill>
          <a:ln w="57150">
            <a:solidFill>
              <a:schemeClr val="bg1"/>
            </a:solidFill>
          </a:ln>
        </p:spPr>
        <p:txBody>
          <a:bodyPr lIns="0" tIns="0" rIns="0" bIns="0"/>
          <a:lstStyle/>
          <a:p>
            <a:endParaRPr lang="en-US">
              <a:solidFill>
                <a:schemeClr val="tx1">
                  <a:lumMod val="85000"/>
                  <a:lumOff val="15000"/>
                </a:schemeClr>
              </a:solidFill>
              <a:latin typeface="+mn-ea"/>
            </a:endParaRPr>
          </a:p>
        </p:txBody>
      </p:sp>
      <p:sp>
        <p:nvSpPr>
          <p:cNvPr id="23" name="Oval 18"/>
          <p:cNvSpPr/>
          <p:nvPr/>
        </p:nvSpPr>
        <p:spPr bwMode="auto">
          <a:xfrm>
            <a:off x="2688414" y="1108833"/>
            <a:ext cx="1379531" cy="1379530"/>
          </a:xfrm>
          <a:prstGeom prst="ellipse">
            <a:avLst/>
          </a:prstGeom>
          <a:blipFill>
            <a:blip r:embed="rId4" cstate="print"/>
            <a:stretch>
              <a:fillRect/>
            </a:stretch>
          </a:blipFill>
          <a:ln w="57150">
            <a:solidFill>
              <a:schemeClr val="bg1"/>
            </a:solidFill>
          </a:ln>
        </p:spPr>
        <p:txBody>
          <a:bodyPr lIns="0" tIns="0" rIns="0" bIns="0"/>
          <a:lstStyle/>
          <a:p>
            <a:endParaRPr lang="en-US">
              <a:solidFill>
                <a:schemeClr val="tx1">
                  <a:lumMod val="85000"/>
                  <a:lumOff val="15000"/>
                </a:schemeClr>
              </a:solidFill>
              <a:latin typeface="+mn-ea"/>
            </a:endParaRPr>
          </a:p>
        </p:txBody>
      </p:sp>
      <p:sp>
        <p:nvSpPr>
          <p:cNvPr id="24" name="Oval 18"/>
          <p:cNvSpPr/>
          <p:nvPr/>
        </p:nvSpPr>
        <p:spPr bwMode="auto">
          <a:xfrm>
            <a:off x="2688415" y="3208444"/>
            <a:ext cx="1379531" cy="1379530"/>
          </a:xfrm>
          <a:prstGeom prst="ellipse">
            <a:avLst/>
          </a:prstGeom>
          <a:blipFill>
            <a:blip r:embed="rId5" cstate="print"/>
            <a:stretch>
              <a:fillRect/>
            </a:stretch>
          </a:blipFill>
          <a:ln w="57150">
            <a:solidFill>
              <a:schemeClr val="bg1"/>
            </a:solidFill>
          </a:ln>
        </p:spPr>
        <p:txBody>
          <a:bodyPr lIns="0" tIns="0" rIns="0" bIns="0"/>
          <a:lstStyle/>
          <a:p>
            <a:endParaRPr lang="en-US">
              <a:solidFill>
                <a:schemeClr val="tx1">
                  <a:lumMod val="85000"/>
                  <a:lumOff val="15000"/>
                </a:schemeClr>
              </a:solidFill>
              <a:latin typeface="+mn-ea"/>
            </a:endParaRPr>
          </a:p>
        </p:txBody>
      </p:sp>
      <p:grpSp>
        <p:nvGrpSpPr>
          <p:cNvPr id="31" name="Group 14"/>
          <p:cNvGrpSpPr/>
          <p:nvPr/>
        </p:nvGrpSpPr>
        <p:grpSpPr bwMode="auto">
          <a:xfrm>
            <a:off x="6779572" y="1457657"/>
            <a:ext cx="1464950" cy="938816"/>
            <a:chOff x="0" y="83"/>
            <a:chExt cx="4964" cy="1577"/>
          </a:xfrm>
        </p:grpSpPr>
        <p:sp>
          <p:nvSpPr>
            <p:cNvPr id="32" name="Rectangle 15"/>
            <p:cNvSpPr/>
            <p:nvPr/>
          </p:nvSpPr>
          <p:spPr bwMode="auto">
            <a:xfrm>
              <a:off x="0" y="334"/>
              <a:ext cx="4964"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tabLst>
                  <a:tab pos="1885950" algn="l"/>
                </a:tabLst>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a:t>
              </a:r>
              <a:endParaRPr lang="zh-CN" altLang="en-US" sz="900" dirty="0">
                <a:solidFill>
                  <a:schemeClr val="tx1">
                    <a:lumMod val="85000"/>
                    <a:lumOff val="15000"/>
                  </a:schemeClr>
                </a:solidFill>
                <a:latin typeface="+mn-ea"/>
                <a:cs typeface="Lato Light" charset="0"/>
                <a:sym typeface="Lato Light" charset="0"/>
              </a:endParaRPr>
            </a:p>
          </p:txBody>
        </p:sp>
        <p:sp>
          <p:nvSpPr>
            <p:cNvPr id="33" name="Rectangle 16"/>
            <p:cNvSpPr/>
            <p:nvPr/>
          </p:nvSpPr>
          <p:spPr bwMode="auto">
            <a:xfrm>
              <a:off x="0" y="83"/>
              <a:ext cx="463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200" b="1" dirty="0">
                  <a:solidFill>
                    <a:schemeClr val="tx1">
                      <a:lumMod val="85000"/>
                      <a:lumOff val="15000"/>
                    </a:schemeClr>
                  </a:solidFill>
                  <a:latin typeface="+mn-ea"/>
                  <a:cs typeface="Bebas Neue" panose="020B0606020202050201" charset="0"/>
                  <a:sym typeface="Bebas Neue" panose="020B0606020202050201" charset="0"/>
                </a:rPr>
                <a:t>成功项目</a:t>
              </a:r>
              <a:r>
                <a:rPr lang="en-US" altLang="zh-CN" sz="1200" b="1" dirty="0">
                  <a:solidFill>
                    <a:schemeClr val="tx1">
                      <a:lumMod val="85000"/>
                      <a:lumOff val="15000"/>
                    </a:schemeClr>
                  </a:solidFill>
                  <a:latin typeface="+mn-ea"/>
                  <a:cs typeface="Bebas Neue" panose="020B0606020202050201" charset="0"/>
                  <a:sym typeface="Bebas Neue" panose="020B0606020202050201" charset="0"/>
                </a:rPr>
                <a:t> </a:t>
              </a:r>
              <a:r>
                <a:rPr lang="en-US" sz="1200" b="1" dirty="0">
                  <a:solidFill>
                    <a:schemeClr val="tx1">
                      <a:lumMod val="85000"/>
                      <a:lumOff val="15000"/>
                    </a:schemeClr>
                  </a:solidFill>
                  <a:latin typeface="+mn-ea"/>
                  <a:cs typeface="Bebas Neue" panose="020B0606020202050201" charset="0"/>
                  <a:sym typeface="Bebas Neue" panose="020B0606020202050201" charset="0"/>
                </a:rPr>
                <a:t>03</a:t>
              </a:r>
              <a:endParaRPr lang="en-US" sz="1200" b="1"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4" name="Group 3"/>
          <p:cNvGrpSpPr/>
          <p:nvPr/>
        </p:nvGrpSpPr>
        <p:grpSpPr>
          <a:xfrm>
            <a:off x="3653483" y="2286540"/>
            <a:ext cx="1889257" cy="1039624"/>
            <a:chOff x="3653483" y="2009887"/>
            <a:chExt cx="1889257" cy="1039624"/>
          </a:xfrm>
        </p:grpSpPr>
        <p:sp>
          <p:nvSpPr>
            <p:cNvPr id="66568" name="Rectangle 8"/>
            <p:cNvSpPr/>
            <p:nvPr/>
          </p:nvSpPr>
          <p:spPr bwMode="auto">
            <a:xfrm>
              <a:off x="3653483" y="2734635"/>
              <a:ext cx="1889257" cy="3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lnSpc>
                  <a:spcPct val="70000"/>
                </a:lnSpc>
              </a:pPr>
              <a:r>
                <a:rPr lang="zh-CN" altLang="en-US" sz="2000" b="1" dirty="0">
                  <a:solidFill>
                    <a:schemeClr val="tx1">
                      <a:lumMod val="85000"/>
                      <a:lumOff val="15000"/>
                    </a:schemeClr>
                  </a:solidFill>
                  <a:latin typeface="+mn-ea"/>
                  <a:cs typeface="Bebas Neue" panose="020B0606020202050201" charset="0"/>
                  <a:sym typeface="Bebas Neue" panose="020B0606020202050201" charset="0"/>
                </a:rPr>
                <a:t>成果展示</a:t>
              </a:r>
              <a:endParaRPr lang="en-US" sz="2000" b="1" dirty="0">
                <a:solidFill>
                  <a:schemeClr val="tx1">
                    <a:lumMod val="85000"/>
                    <a:lumOff val="15000"/>
                  </a:schemeClr>
                </a:solidFill>
                <a:latin typeface="+mn-ea"/>
                <a:cs typeface="Bebas Neue" panose="020B0606020202050201" charset="0"/>
                <a:sym typeface="Bebas Neue" panose="020B0606020202050201" charset="0"/>
              </a:endParaRPr>
            </a:p>
          </p:txBody>
        </p:sp>
        <p:sp>
          <p:nvSpPr>
            <p:cNvPr id="9" name="Freeform 6"/>
            <p:cNvSpPr>
              <a:spLocks noEditPoints="1"/>
            </p:cNvSpPr>
            <p:nvPr/>
          </p:nvSpPr>
          <p:spPr bwMode="auto">
            <a:xfrm>
              <a:off x="4315916" y="2009887"/>
              <a:ext cx="583833" cy="507738"/>
            </a:xfrm>
            <a:custGeom>
              <a:avLst/>
              <a:gdLst>
                <a:gd name="T0" fmla="*/ 188 w 188"/>
                <a:gd name="T1" fmla="*/ 102 h 164"/>
                <a:gd name="T2" fmla="*/ 188 w 188"/>
                <a:gd name="T3" fmla="*/ 138 h 164"/>
                <a:gd name="T4" fmla="*/ 185 w 188"/>
                <a:gd name="T5" fmla="*/ 140 h 164"/>
                <a:gd name="T6" fmla="*/ 176 w 188"/>
                <a:gd name="T7" fmla="*/ 140 h 164"/>
                <a:gd name="T8" fmla="*/ 176 w 188"/>
                <a:gd name="T9" fmla="*/ 146 h 164"/>
                <a:gd name="T10" fmla="*/ 158 w 188"/>
                <a:gd name="T11" fmla="*/ 164 h 164"/>
                <a:gd name="T12" fmla="*/ 141 w 188"/>
                <a:gd name="T13" fmla="*/ 146 h 164"/>
                <a:gd name="T14" fmla="*/ 141 w 188"/>
                <a:gd name="T15" fmla="*/ 140 h 164"/>
                <a:gd name="T16" fmla="*/ 47 w 188"/>
                <a:gd name="T17" fmla="*/ 140 h 164"/>
                <a:gd name="T18" fmla="*/ 47 w 188"/>
                <a:gd name="T19" fmla="*/ 146 h 164"/>
                <a:gd name="T20" fmla="*/ 29 w 188"/>
                <a:gd name="T21" fmla="*/ 164 h 164"/>
                <a:gd name="T22" fmla="*/ 12 w 188"/>
                <a:gd name="T23" fmla="*/ 146 h 164"/>
                <a:gd name="T24" fmla="*/ 12 w 188"/>
                <a:gd name="T25" fmla="*/ 140 h 164"/>
                <a:gd name="T26" fmla="*/ 3 w 188"/>
                <a:gd name="T27" fmla="*/ 140 h 164"/>
                <a:gd name="T28" fmla="*/ 0 w 188"/>
                <a:gd name="T29" fmla="*/ 138 h 164"/>
                <a:gd name="T30" fmla="*/ 0 w 188"/>
                <a:gd name="T31" fmla="*/ 102 h 164"/>
                <a:gd name="T32" fmla="*/ 21 w 188"/>
                <a:gd name="T33" fmla="*/ 82 h 164"/>
                <a:gd name="T34" fmla="*/ 23 w 188"/>
                <a:gd name="T35" fmla="*/ 82 h 164"/>
                <a:gd name="T36" fmla="*/ 33 w 188"/>
                <a:gd name="T37" fmla="*/ 43 h 164"/>
                <a:gd name="T38" fmla="*/ 59 w 188"/>
                <a:gd name="T39" fmla="*/ 23 h 164"/>
                <a:gd name="T40" fmla="*/ 70 w 188"/>
                <a:gd name="T41" fmla="*/ 23 h 164"/>
                <a:gd name="T42" fmla="*/ 70 w 188"/>
                <a:gd name="T43" fmla="*/ 3 h 164"/>
                <a:gd name="T44" fmla="*/ 73 w 188"/>
                <a:gd name="T45" fmla="*/ 0 h 164"/>
                <a:gd name="T46" fmla="*/ 114 w 188"/>
                <a:gd name="T47" fmla="*/ 0 h 164"/>
                <a:gd name="T48" fmla="*/ 117 w 188"/>
                <a:gd name="T49" fmla="*/ 3 h 164"/>
                <a:gd name="T50" fmla="*/ 117 w 188"/>
                <a:gd name="T51" fmla="*/ 23 h 164"/>
                <a:gd name="T52" fmla="*/ 129 w 188"/>
                <a:gd name="T53" fmla="*/ 23 h 164"/>
                <a:gd name="T54" fmla="*/ 155 w 188"/>
                <a:gd name="T55" fmla="*/ 43 h 164"/>
                <a:gd name="T56" fmla="*/ 165 w 188"/>
                <a:gd name="T57" fmla="*/ 82 h 164"/>
                <a:gd name="T58" fmla="*/ 167 w 188"/>
                <a:gd name="T59" fmla="*/ 82 h 164"/>
                <a:gd name="T60" fmla="*/ 188 w 188"/>
                <a:gd name="T61" fmla="*/ 102 h 164"/>
                <a:gd name="T62" fmla="*/ 44 w 188"/>
                <a:gd name="T63" fmla="*/ 111 h 164"/>
                <a:gd name="T64" fmla="*/ 29 w 188"/>
                <a:gd name="T65" fmla="*/ 96 h 164"/>
                <a:gd name="T66" fmla="*/ 15 w 188"/>
                <a:gd name="T67" fmla="*/ 111 h 164"/>
                <a:gd name="T68" fmla="*/ 29 w 188"/>
                <a:gd name="T69" fmla="*/ 126 h 164"/>
                <a:gd name="T70" fmla="*/ 44 w 188"/>
                <a:gd name="T71" fmla="*/ 111 h 164"/>
                <a:gd name="T72" fmla="*/ 140 w 188"/>
                <a:gd name="T73" fmla="*/ 82 h 164"/>
                <a:gd name="T74" fmla="*/ 132 w 188"/>
                <a:gd name="T75" fmla="*/ 49 h 164"/>
                <a:gd name="T76" fmla="*/ 129 w 188"/>
                <a:gd name="T77" fmla="*/ 47 h 164"/>
                <a:gd name="T78" fmla="*/ 59 w 188"/>
                <a:gd name="T79" fmla="*/ 47 h 164"/>
                <a:gd name="T80" fmla="*/ 56 w 188"/>
                <a:gd name="T81" fmla="*/ 49 h 164"/>
                <a:gd name="T82" fmla="*/ 47 w 188"/>
                <a:gd name="T83" fmla="*/ 82 h 164"/>
                <a:gd name="T84" fmla="*/ 140 w 188"/>
                <a:gd name="T85" fmla="*/ 82 h 164"/>
                <a:gd name="T86" fmla="*/ 173 w 188"/>
                <a:gd name="T87" fmla="*/ 111 h 164"/>
                <a:gd name="T88" fmla="*/ 158 w 188"/>
                <a:gd name="T89" fmla="*/ 96 h 164"/>
                <a:gd name="T90" fmla="*/ 144 w 188"/>
                <a:gd name="T91" fmla="*/ 111 h 164"/>
                <a:gd name="T92" fmla="*/ 158 w 188"/>
                <a:gd name="T93" fmla="*/ 126 h 164"/>
                <a:gd name="T94" fmla="*/ 173 w 188"/>
                <a:gd name="T95" fmla="*/ 11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64">
                  <a:moveTo>
                    <a:pt x="188" y="102"/>
                  </a:moveTo>
                  <a:cubicBezTo>
                    <a:pt x="188" y="138"/>
                    <a:pt x="188" y="138"/>
                    <a:pt x="188" y="138"/>
                  </a:cubicBezTo>
                  <a:cubicBezTo>
                    <a:pt x="188" y="139"/>
                    <a:pt x="186" y="140"/>
                    <a:pt x="185" y="140"/>
                  </a:cubicBezTo>
                  <a:cubicBezTo>
                    <a:pt x="176" y="140"/>
                    <a:pt x="176" y="140"/>
                    <a:pt x="176" y="140"/>
                  </a:cubicBezTo>
                  <a:cubicBezTo>
                    <a:pt x="176" y="146"/>
                    <a:pt x="176" y="146"/>
                    <a:pt x="176" y="146"/>
                  </a:cubicBezTo>
                  <a:cubicBezTo>
                    <a:pt x="176" y="156"/>
                    <a:pt x="168" y="164"/>
                    <a:pt x="158" y="164"/>
                  </a:cubicBezTo>
                  <a:cubicBezTo>
                    <a:pt x="149" y="164"/>
                    <a:pt x="141" y="156"/>
                    <a:pt x="141" y="146"/>
                  </a:cubicBezTo>
                  <a:cubicBezTo>
                    <a:pt x="141" y="140"/>
                    <a:pt x="141" y="140"/>
                    <a:pt x="141" y="140"/>
                  </a:cubicBezTo>
                  <a:cubicBezTo>
                    <a:pt x="47" y="140"/>
                    <a:pt x="47" y="140"/>
                    <a:pt x="47" y="140"/>
                  </a:cubicBezTo>
                  <a:cubicBezTo>
                    <a:pt x="47" y="146"/>
                    <a:pt x="47" y="146"/>
                    <a:pt x="47" y="146"/>
                  </a:cubicBezTo>
                  <a:cubicBezTo>
                    <a:pt x="47" y="156"/>
                    <a:pt x="39" y="164"/>
                    <a:pt x="29" y="164"/>
                  </a:cubicBezTo>
                  <a:cubicBezTo>
                    <a:pt x="20" y="164"/>
                    <a:pt x="12" y="156"/>
                    <a:pt x="12" y="146"/>
                  </a:cubicBezTo>
                  <a:cubicBezTo>
                    <a:pt x="12" y="140"/>
                    <a:pt x="12" y="140"/>
                    <a:pt x="12" y="140"/>
                  </a:cubicBezTo>
                  <a:cubicBezTo>
                    <a:pt x="3" y="140"/>
                    <a:pt x="3" y="140"/>
                    <a:pt x="3" y="140"/>
                  </a:cubicBezTo>
                  <a:cubicBezTo>
                    <a:pt x="1" y="140"/>
                    <a:pt x="0" y="139"/>
                    <a:pt x="0" y="138"/>
                  </a:cubicBezTo>
                  <a:cubicBezTo>
                    <a:pt x="0" y="102"/>
                    <a:pt x="0" y="102"/>
                    <a:pt x="0" y="102"/>
                  </a:cubicBezTo>
                  <a:cubicBezTo>
                    <a:pt x="0" y="91"/>
                    <a:pt x="9" y="82"/>
                    <a:pt x="21" y="82"/>
                  </a:cubicBezTo>
                  <a:cubicBezTo>
                    <a:pt x="23" y="82"/>
                    <a:pt x="23" y="82"/>
                    <a:pt x="23" y="82"/>
                  </a:cubicBezTo>
                  <a:cubicBezTo>
                    <a:pt x="33" y="43"/>
                    <a:pt x="33" y="43"/>
                    <a:pt x="33" y="43"/>
                  </a:cubicBezTo>
                  <a:cubicBezTo>
                    <a:pt x="36" y="32"/>
                    <a:pt x="47" y="23"/>
                    <a:pt x="59" y="23"/>
                  </a:cubicBezTo>
                  <a:cubicBezTo>
                    <a:pt x="70" y="23"/>
                    <a:pt x="70" y="23"/>
                    <a:pt x="70" y="23"/>
                  </a:cubicBezTo>
                  <a:cubicBezTo>
                    <a:pt x="70" y="3"/>
                    <a:pt x="70" y="3"/>
                    <a:pt x="70" y="3"/>
                  </a:cubicBezTo>
                  <a:cubicBezTo>
                    <a:pt x="70" y="1"/>
                    <a:pt x="72" y="0"/>
                    <a:pt x="73" y="0"/>
                  </a:cubicBezTo>
                  <a:cubicBezTo>
                    <a:pt x="114" y="0"/>
                    <a:pt x="114" y="0"/>
                    <a:pt x="114" y="0"/>
                  </a:cubicBezTo>
                  <a:cubicBezTo>
                    <a:pt x="116" y="0"/>
                    <a:pt x="117" y="1"/>
                    <a:pt x="117" y="3"/>
                  </a:cubicBezTo>
                  <a:cubicBezTo>
                    <a:pt x="117" y="23"/>
                    <a:pt x="117" y="23"/>
                    <a:pt x="117" y="23"/>
                  </a:cubicBezTo>
                  <a:cubicBezTo>
                    <a:pt x="129" y="23"/>
                    <a:pt x="129" y="23"/>
                    <a:pt x="129" y="23"/>
                  </a:cubicBezTo>
                  <a:cubicBezTo>
                    <a:pt x="141" y="23"/>
                    <a:pt x="152" y="32"/>
                    <a:pt x="155" y="43"/>
                  </a:cubicBezTo>
                  <a:cubicBezTo>
                    <a:pt x="165" y="82"/>
                    <a:pt x="165" y="82"/>
                    <a:pt x="165" y="82"/>
                  </a:cubicBezTo>
                  <a:cubicBezTo>
                    <a:pt x="167" y="82"/>
                    <a:pt x="167" y="82"/>
                    <a:pt x="167" y="82"/>
                  </a:cubicBezTo>
                  <a:cubicBezTo>
                    <a:pt x="178" y="82"/>
                    <a:pt x="188" y="91"/>
                    <a:pt x="188" y="102"/>
                  </a:cubicBezTo>
                  <a:close/>
                  <a:moveTo>
                    <a:pt x="44" y="111"/>
                  </a:moveTo>
                  <a:cubicBezTo>
                    <a:pt x="44" y="103"/>
                    <a:pt x="37" y="96"/>
                    <a:pt x="29" y="96"/>
                  </a:cubicBezTo>
                  <a:cubicBezTo>
                    <a:pt x="21" y="96"/>
                    <a:pt x="15" y="103"/>
                    <a:pt x="15" y="111"/>
                  </a:cubicBezTo>
                  <a:cubicBezTo>
                    <a:pt x="15" y="119"/>
                    <a:pt x="21" y="126"/>
                    <a:pt x="29" y="126"/>
                  </a:cubicBezTo>
                  <a:cubicBezTo>
                    <a:pt x="37" y="126"/>
                    <a:pt x="44" y="119"/>
                    <a:pt x="44" y="111"/>
                  </a:cubicBezTo>
                  <a:close/>
                  <a:moveTo>
                    <a:pt x="140" y="82"/>
                  </a:moveTo>
                  <a:cubicBezTo>
                    <a:pt x="132" y="49"/>
                    <a:pt x="132" y="49"/>
                    <a:pt x="132" y="49"/>
                  </a:cubicBezTo>
                  <a:cubicBezTo>
                    <a:pt x="132" y="48"/>
                    <a:pt x="130" y="47"/>
                    <a:pt x="129" y="47"/>
                  </a:cubicBezTo>
                  <a:cubicBezTo>
                    <a:pt x="59" y="47"/>
                    <a:pt x="59" y="47"/>
                    <a:pt x="59" y="47"/>
                  </a:cubicBezTo>
                  <a:cubicBezTo>
                    <a:pt x="58" y="47"/>
                    <a:pt x="56" y="48"/>
                    <a:pt x="56" y="49"/>
                  </a:cubicBezTo>
                  <a:cubicBezTo>
                    <a:pt x="47" y="82"/>
                    <a:pt x="47" y="82"/>
                    <a:pt x="47" y="82"/>
                  </a:cubicBezTo>
                  <a:lnTo>
                    <a:pt x="140" y="82"/>
                  </a:lnTo>
                  <a:close/>
                  <a:moveTo>
                    <a:pt x="173" y="111"/>
                  </a:moveTo>
                  <a:cubicBezTo>
                    <a:pt x="173" y="103"/>
                    <a:pt x="166" y="96"/>
                    <a:pt x="158" y="96"/>
                  </a:cubicBezTo>
                  <a:cubicBezTo>
                    <a:pt x="150" y="96"/>
                    <a:pt x="144" y="103"/>
                    <a:pt x="144" y="111"/>
                  </a:cubicBezTo>
                  <a:cubicBezTo>
                    <a:pt x="144" y="119"/>
                    <a:pt x="150" y="126"/>
                    <a:pt x="158" y="126"/>
                  </a:cubicBezTo>
                  <a:cubicBezTo>
                    <a:pt x="166" y="126"/>
                    <a:pt x="173" y="119"/>
                    <a:pt x="173" y="111"/>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grpSp>
        <p:nvGrpSpPr>
          <p:cNvPr id="107" name="Group 14"/>
          <p:cNvGrpSpPr/>
          <p:nvPr/>
        </p:nvGrpSpPr>
        <p:grpSpPr bwMode="auto">
          <a:xfrm>
            <a:off x="6779572" y="3519547"/>
            <a:ext cx="1464950" cy="938816"/>
            <a:chOff x="0" y="83"/>
            <a:chExt cx="4964" cy="1577"/>
          </a:xfrm>
        </p:grpSpPr>
        <p:sp>
          <p:nvSpPr>
            <p:cNvPr id="108" name="Rectangle 15"/>
            <p:cNvSpPr/>
            <p:nvPr/>
          </p:nvSpPr>
          <p:spPr bwMode="auto">
            <a:xfrm>
              <a:off x="0" y="334"/>
              <a:ext cx="4964"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tabLst>
                  <a:tab pos="1885950" algn="l"/>
                </a:tabLst>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a:t>
              </a:r>
              <a:endParaRPr lang="zh-CN" altLang="en-US" sz="900" dirty="0">
                <a:solidFill>
                  <a:schemeClr val="tx1">
                    <a:lumMod val="85000"/>
                    <a:lumOff val="15000"/>
                  </a:schemeClr>
                </a:solidFill>
                <a:latin typeface="+mn-ea"/>
                <a:cs typeface="Lato Light" charset="0"/>
                <a:sym typeface="Lato Light" charset="0"/>
              </a:endParaRPr>
            </a:p>
          </p:txBody>
        </p:sp>
        <p:sp>
          <p:nvSpPr>
            <p:cNvPr id="109" name="Rectangle 16"/>
            <p:cNvSpPr/>
            <p:nvPr/>
          </p:nvSpPr>
          <p:spPr bwMode="auto">
            <a:xfrm>
              <a:off x="0" y="83"/>
              <a:ext cx="463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200" b="1" dirty="0">
                  <a:solidFill>
                    <a:schemeClr val="tx1">
                      <a:lumMod val="85000"/>
                      <a:lumOff val="15000"/>
                    </a:schemeClr>
                  </a:solidFill>
                  <a:latin typeface="+mn-ea"/>
                  <a:cs typeface="Bebas Neue" panose="020B0606020202050201" charset="0"/>
                  <a:sym typeface="Bebas Neue" panose="020B0606020202050201" charset="0"/>
                </a:rPr>
                <a:t>成功项目</a:t>
              </a:r>
              <a:r>
                <a:rPr lang="en-US" altLang="zh-CN" sz="1200" b="1" dirty="0">
                  <a:solidFill>
                    <a:schemeClr val="tx1">
                      <a:lumMod val="85000"/>
                      <a:lumOff val="15000"/>
                    </a:schemeClr>
                  </a:solidFill>
                  <a:latin typeface="+mn-ea"/>
                  <a:cs typeface="Bebas Neue" panose="020B0606020202050201" charset="0"/>
                  <a:sym typeface="Bebas Neue" panose="020B0606020202050201" charset="0"/>
                </a:rPr>
                <a:t> </a:t>
              </a:r>
              <a:r>
                <a:rPr lang="en-US" sz="1200" b="1" dirty="0">
                  <a:solidFill>
                    <a:schemeClr val="tx1">
                      <a:lumMod val="85000"/>
                      <a:lumOff val="15000"/>
                    </a:schemeClr>
                  </a:solidFill>
                  <a:latin typeface="+mn-ea"/>
                  <a:cs typeface="Bebas Neue" panose="020B0606020202050201" charset="0"/>
                  <a:sym typeface="Bebas Neue" panose="020B0606020202050201" charset="0"/>
                </a:rPr>
                <a:t>04</a:t>
              </a:r>
              <a:endParaRPr lang="en-US" sz="1200" b="1"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113" name="Group 14"/>
          <p:cNvGrpSpPr/>
          <p:nvPr/>
        </p:nvGrpSpPr>
        <p:grpSpPr bwMode="auto">
          <a:xfrm>
            <a:off x="922831" y="1457657"/>
            <a:ext cx="1464950" cy="938816"/>
            <a:chOff x="0" y="83"/>
            <a:chExt cx="4964" cy="1577"/>
          </a:xfrm>
        </p:grpSpPr>
        <p:sp>
          <p:nvSpPr>
            <p:cNvPr id="114" name="Rectangle 15"/>
            <p:cNvSpPr/>
            <p:nvPr/>
          </p:nvSpPr>
          <p:spPr bwMode="auto">
            <a:xfrm>
              <a:off x="0" y="334"/>
              <a:ext cx="4964"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25000"/>
                </a:lnSpc>
                <a:tabLst>
                  <a:tab pos="1885950" algn="l"/>
                </a:tabLst>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a:t>
              </a:r>
              <a:endParaRPr lang="en-US" sz="900" dirty="0">
                <a:solidFill>
                  <a:schemeClr val="tx1">
                    <a:lumMod val="85000"/>
                    <a:lumOff val="15000"/>
                  </a:schemeClr>
                </a:solidFill>
                <a:latin typeface="+mn-ea"/>
                <a:cs typeface="Lato Light" charset="0"/>
                <a:sym typeface="Lato Light" charset="0"/>
              </a:endParaRPr>
            </a:p>
          </p:txBody>
        </p:sp>
        <p:sp>
          <p:nvSpPr>
            <p:cNvPr id="115" name="Rectangle 16"/>
            <p:cNvSpPr/>
            <p:nvPr/>
          </p:nvSpPr>
          <p:spPr bwMode="auto">
            <a:xfrm>
              <a:off x="243" y="83"/>
              <a:ext cx="463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80000"/>
                </a:lnSpc>
              </a:pPr>
              <a:r>
                <a:rPr lang="zh-CN" altLang="en-US" sz="1200" b="1" dirty="0">
                  <a:solidFill>
                    <a:schemeClr val="tx1">
                      <a:lumMod val="85000"/>
                      <a:lumOff val="15000"/>
                    </a:schemeClr>
                  </a:solidFill>
                  <a:latin typeface="+mn-ea"/>
                  <a:cs typeface="Bebas Neue" panose="020B0606020202050201" charset="0"/>
                  <a:sym typeface="Bebas Neue" panose="020B0606020202050201" charset="0"/>
                </a:rPr>
                <a:t>成功项目</a:t>
              </a:r>
              <a:r>
                <a:rPr lang="en-US" sz="1200" b="1" dirty="0">
                  <a:solidFill>
                    <a:schemeClr val="tx1">
                      <a:lumMod val="85000"/>
                      <a:lumOff val="15000"/>
                    </a:schemeClr>
                  </a:solidFill>
                  <a:latin typeface="+mn-ea"/>
                  <a:cs typeface="Bebas Neue" panose="020B0606020202050201" charset="0"/>
                  <a:sym typeface="Bebas Neue" panose="020B0606020202050201" charset="0"/>
                </a:rPr>
                <a:t> 01</a:t>
              </a:r>
              <a:endParaRPr lang="en-US" sz="1200" b="1"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119" name="Group 14"/>
          <p:cNvGrpSpPr/>
          <p:nvPr/>
        </p:nvGrpSpPr>
        <p:grpSpPr bwMode="auto">
          <a:xfrm>
            <a:off x="922831" y="3519547"/>
            <a:ext cx="1464950" cy="938816"/>
            <a:chOff x="0" y="83"/>
            <a:chExt cx="4964" cy="1577"/>
          </a:xfrm>
        </p:grpSpPr>
        <p:sp>
          <p:nvSpPr>
            <p:cNvPr id="120" name="Rectangle 15"/>
            <p:cNvSpPr/>
            <p:nvPr/>
          </p:nvSpPr>
          <p:spPr bwMode="auto">
            <a:xfrm>
              <a:off x="0" y="334"/>
              <a:ext cx="4964"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25000"/>
                </a:lnSpc>
                <a:tabLst>
                  <a:tab pos="1885950" algn="l"/>
                </a:tabLst>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a:t>
              </a:r>
              <a:endParaRPr lang="en-US" altLang="zh-CN" sz="900" dirty="0">
                <a:solidFill>
                  <a:schemeClr val="tx1">
                    <a:lumMod val="85000"/>
                    <a:lumOff val="15000"/>
                  </a:schemeClr>
                </a:solidFill>
                <a:latin typeface="+mn-ea"/>
                <a:cs typeface="Lato Light" charset="0"/>
                <a:sym typeface="Lato Light" charset="0"/>
              </a:endParaRPr>
            </a:p>
          </p:txBody>
        </p:sp>
        <p:sp>
          <p:nvSpPr>
            <p:cNvPr id="121" name="Rectangle 16"/>
            <p:cNvSpPr/>
            <p:nvPr/>
          </p:nvSpPr>
          <p:spPr bwMode="auto">
            <a:xfrm>
              <a:off x="243" y="83"/>
              <a:ext cx="463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80000"/>
                </a:lnSpc>
              </a:pPr>
              <a:r>
                <a:rPr lang="zh-CN" altLang="en-US" sz="1200" b="1" dirty="0">
                  <a:solidFill>
                    <a:schemeClr val="tx1">
                      <a:lumMod val="85000"/>
                      <a:lumOff val="15000"/>
                    </a:schemeClr>
                  </a:solidFill>
                  <a:latin typeface="+mn-ea"/>
                  <a:cs typeface="Bebas Neue" panose="020B0606020202050201" charset="0"/>
                  <a:sym typeface="Bebas Neue" panose="020B0606020202050201" charset="0"/>
                </a:rPr>
                <a:t>成功项目</a:t>
              </a:r>
              <a:r>
                <a:rPr lang="en-US" altLang="zh-CN" sz="1200" b="1" dirty="0">
                  <a:solidFill>
                    <a:schemeClr val="tx1">
                      <a:lumMod val="85000"/>
                      <a:lumOff val="15000"/>
                    </a:schemeClr>
                  </a:solidFill>
                  <a:latin typeface="+mn-ea"/>
                  <a:cs typeface="Bebas Neue" panose="020B0606020202050201" charset="0"/>
                  <a:sym typeface="Bebas Neue" panose="020B0606020202050201" charset="0"/>
                </a:rPr>
                <a:t> </a:t>
              </a:r>
              <a:r>
                <a:rPr lang="en-US" sz="1200" b="1" dirty="0">
                  <a:solidFill>
                    <a:schemeClr val="tx1">
                      <a:lumMod val="85000"/>
                      <a:lumOff val="15000"/>
                    </a:schemeClr>
                  </a:solidFill>
                  <a:latin typeface="+mn-ea"/>
                  <a:cs typeface="Bebas Neue" panose="020B0606020202050201" charset="0"/>
                  <a:sym typeface="Bebas Neue" panose="020B0606020202050201" charset="0"/>
                </a:rPr>
                <a:t>02</a:t>
              </a:r>
              <a:endParaRPr lang="en-US" sz="1200" b="1" dirty="0">
                <a:solidFill>
                  <a:schemeClr val="tx1">
                    <a:lumMod val="85000"/>
                    <a:lumOff val="15000"/>
                  </a:schemeClr>
                </a:solidFill>
                <a:latin typeface="+mn-ea"/>
                <a:cs typeface="Bebas Neue" panose="020B0606020202050201" charset="0"/>
                <a:sym typeface="Bebas Neue" panose="020B0606020202050201" charset="0"/>
              </a:endParaRPr>
            </a:p>
          </p:txBody>
        </p:sp>
      </p:grpSp>
      <p:sp>
        <p:nvSpPr>
          <p:cNvPr id="37" name="标题 1"/>
          <p:cNvSpPr>
            <a:spLocks noGrp="1"/>
          </p:cNvSpPr>
          <p:nvPr>
            <p:ph type="title"/>
          </p:nvPr>
        </p:nvSpPr>
        <p:spPr>
          <a:xfrm>
            <a:off x="683568" y="411808"/>
            <a:ext cx="3176440" cy="359352"/>
          </a:xfr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成果展示</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
                                          </p:val>
                                        </p:tav>
                                        <p:tav tm="100000">
                                          <p:val>
                                            <p:strVal val="#ppt_w"/>
                                          </p:val>
                                        </p:tav>
                                      </p:tavLst>
                                    </p:anim>
                                    <p:anim calcmode="lin" valueType="num">
                                      <p:cBhvr>
                                        <p:cTn id="8" dur="500" fill="hold"/>
                                        <p:tgtEl>
                                          <p:spTgt spid="37"/>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3" presetClass="entr" presetSubtype="36" fill="hold" nodeType="afterEffect">
                                  <p:stCondLst>
                                    <p:cond delay="0"/>
                                  </p:stCondLst>
                                  <p:childTnLst>
                                    <p:set>
                                      <p:cBhvr>
                                        <p:cTn id="11" dur="1" fill="hold">
                                          <p:stCondLst>
                                            <p:cond delay="0"/>
                                          </p:stCondLst>
                                        </p:cTn>
                                        <p:tgtEl>
                                          <p:spTgt spid="66565"/>
                                        </p:tgtEl>
                                        <p:attrNameLst>
                                          <p:attrName>style.visibility</p:attrName>
                                        </p:attrNameLst>
                                      </p:cBhvr>
                                      <p:to>
                                        <p:strVal val="visible"/>
                                      </p:to>
                                    </p:set>
                                    <p:anim calcmode="lin" valueType="num">
                                      <p:cBhvr>
                                        <p:cTn id="12" dur="500" fill="hold"/>
                                        <p:tgtEl>
                                          <p:spTgt spid="66565"/>
                                        </p:tgtEl>
                                        <p:attrNameLst>
                                          <p:attrName>ppt_w</p:attrName>
                                        </p:attrNameLst>
                                      </p:cBhvr>
                                      <p:tavLst>
                                        <p:tav tm="0">
                                          <p:val>
                                            <p:strVal val="(6*min(max(#ppt_w*#ppt_h,.3),1)-7.4)/-.7*#ppt_w"/>
                                          </p:val>
                                        </p:tav>
                                        <p:tav tm="100000">
                                          <p:val>
                                            <p:strVal val="#ppt_w"/>
                                          </p:val>
                                        </p:tav>
                                      </p:tavLst>
                                    </p:anim>
                                    <p:anim calcmode="lin" valueType="num">
                                      <p:cBhvr>
                                        <p:cTn id="13" dur="500" fill="hold"/>
                                        <p:tgtEl>
                                          <p:spTgt spid="66565"/>
                                        </p:tgtEl>
                                        <p:attrNameLst>
                                          <p:attrName>ppt_h</p:attrName>
                                        </p:attrNameLst>
                                      </p:cBhvr>
                                      <p:tavLst>
                                        <p:tav tm="0">
                                          <p:val>
                                            <p:strVal val="(6*min(max(#ppt_w*#ppt_h,.3),1)-7.4)/-.7*#ppt_h"/>
                                          </p:val>
                                        </p:tav>
                                        <p:tav tm="100000">
                                          <p:val>
                                            <p:strVal val="#ppt_h"/>
                                          </p:val>
                                        </p:tav>
                                      </p:tavLst>
                                    </p:anim>
                                    <p:anim calcmode="lin" valueType="num">
                                      <p:cBhvr>
                                        <p:cTn id="14" dur="500" fill="hold"/>
                                        <p:tgtEl>
                                          <p:spTgt spid="66565"/>
                                        </p:tgtEl>
                                        <p:attrNameLst>
                                          <p:attrName>ppt_x</p:attrName>
                                        </p:attrNameLst>
                                      </p:cBhvr>
                                      <p:tavLst>
                                        <p:tav tm="0">
                                          <p:val>
                                            <p:fltVal val="0.5"/>
                                          </p:val>
                                        </p:tav>
                                        <p:tav tm="100000">
                                          <p:val>
                                            <p:strVal val="#ppt_x"/>
                                          </p:val>
                                        </p:tav>
                                      </p:tavLst>
                                    </p:anim>
                                    <p:anim calcmode="lin" valueType="num">
                                      <p:cBhvr>
                                        <p:cTn id="15" dur="500" fill="hold"/>
                                        <p:tgtEl>
                                          <p:spTgt spid="66565"/>
                                        </p:tgtEl>
                                        <p:attrNameLst>
                                          <p:attrName>ppt_y</p:attrName>
                                        </p:attrNameLst>
                                      </p:cBhvr>
                                      <p:tavLst>
                                        <p:tav tm="0">
                                          <p:val>
                                            <p:strVal val="1+(6*min(max(#ppt_w*#ppt_h,.3),1)-7.4)/-.7*#ppt_h/2"/>
                                          </p:val>
                                        </p:tav>
                                        <p:tav tm="100000">
                                          <p:val>
                                            <p:strVal val="#ppt_y"/>
                                          </p:val>
                                        </p:tav>
                                      </p:tavLst>
                                    </p:anim>
                                  </p:childTnLst>
                                </p:cTn>
                              </p:par>
                              <p:par>
                                <p:cTn id="16" presetID="2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ID="23" presetClass="entr" presetSubtype="28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22" presetClass="entr" presetSubtype="8" fill="hold" nodeType="with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500"/>
                                        <p:tgtEl>
                                          <p:spTgt spid="113"/>
                                        </p:tgtEl>
                                      </p:cBhvr>
                                    </p:animEffect>
                                  </p:childTnLst>
                                </p:cTn>
                              </p:par>
                            </p:childTnLst>
                          </p:cTn>
                        </p:par>
                        <p:par>
                          <p:cTn id="28" fill="hold">
                            <p:stCondLst>
                              <p:cond delay="1000"/>
                            </p:stCondLst>
                            <p:childTnLst>
                              <p:par>
                                <p:cTn id="29" presetID="23" presetClass="entr" presetSubtype="288"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strVal val="4/3*#ppt_w"/>
                                          </p:val>
                                        </p:tav>
                                        <p:tav tm="100000">
                                          <p:val>
                                            <p:strVal val="#ppt_w"/>
                                          </p:val>
                                        </p:tav>
                                      </p:tavLst>
                                    </p:anim>
                                    <p:anim calcmode="lin" valueType="num">
                                      <p:cBhvr>
                                        <p:cTn id="32" dur="500" fill="hold"/>
                                        <p:tgtEl>
                                          <p:spTgt spid="24"/>
                                        </p:tgtEl>
                                        <p:attrNameLst>
                                          <p:attrName>ppt_h</p:attrName>
                                        </p:attrNameLst>
                                      </p:cBhvr>
                                      <p:tavLst>
                                        <p:tav tm="0">
                                          <p:val>
                                            <p:strVal val="4/3*#ppt_h"/>
                                          </p:val>
                                        </p:tav>
                                        <p:tav tm="100000">
                                          <p:val>
                                            <p:strVal val="#ppt_h"/>
                                          </p:val>
                                        </p:tav>
                                      </p:tavLst>
                                    </p:anim>
                                  </p:childTnLst>
                                </p:cTn>
                              </p:par>
                              <p:par>
                                <p:cTn id="33" presetID="22" presetClass="entr" presetSubtype="8"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wipe(left)">
                                      <p:cBhvr>
                                        <p:cTn id="35" dur="500"/>
                                        <p:tgtEl>
                                          <p:spTgt spid="119"/>
                                        </p:tgtEl>
                                      </p:cBhvr>
                                    </p:animEffect>
                                  </p:childTnLst>
                                </p:cTn>
                              </p:par>
                            </p:childTnLst>
                          </p:cTn>
                        </p:par>
                        <p:par>
                          <p:cTn id="36" fill="hold">
                            <p:stCondLst>
                              <p:cond delay="1500"/>
                            </p:stCondLst>
                            <p:childTnLst>
                              <p:par>
                                <p:cTn id="37" presetID="23" presetClass="entr" presetSubtype="288" fill="hold" grpId="0" nodeType="afterEffect">
                                  <p:stCondLst>
                                    <p:cond delay="0"/>
                                  </p:stCondLst>
                                  <p:childTnLst>
                                    <p:set>
                                      <p:cBhvr>
                                        <p:cTn id="38" dur="1" fill="hold">
                                          <p:stCondLst>
                                            <p:cond delay="0"/>
                                          </p:stCondLst>
                                        </p:cTn>
                                        <p:tgtEl>
                                          <p:spTgt spid="66578"/>
                                        </p:tgtEl>
                                        <p:attrNameLst>
                                          <p:attrName>style.visibility</p:attrName>
                                        </p:attrNameLst>
                                      </p:cBhvr>
                                      <p:to>
                                        <p:strVal val="visible"/>
                                      </p:to>
                                    </p:set>
                                    <p:anim calcmode="lin" valueType="num">
                                      <p:cBhvr>
                                        <p:cTn id="39" dur="500" fill="hold"/>
                                        <p:tgtEl>
                                          <p:spTgt spid="66578"/>
                                        </p:tgtEl>
                                        <p:attrNameLst>
                                          <p:attrName>ppt_w</p:attrName>
                                        </p:attrNameLst>
                                      </p:cBhvr>
                                      <p:tavLst>
                                        <p:tav tm="0">
                                          <p:val>
                                            <p:strVal val="4/3*#ppt_w"/>
                                          </p:val>
                                        </p:tav>
                                        <p:tav tm="100000">
                                          <p:val>
                                            <p:strVal val="#ppt_w"/>
                                          </p:val>
                                        </p:tav>
                                      </p:tavLst>
                                    </p:anim>
                                    <p:anim calcmode="lin" valueType="num">
                                      <p:cBhvr>
                                        <p:cTn id="40" dur="500" fill="hold"/>
                                        <p:tgtEl>
                                          <p:spTgt spid="66578"/>
                                        </p:tgtEl>
                                        <p:attrNameLst>
                                          <p:attrName>ppt_h</p:attrName>
                                        </p:attrNameLst>
                                      </p:cBhvr>
                                      <p:tavLst>
                                        <p:tav tm="0">
                                          <p:val>
                                            <p:strVal val="4/3*#ppt_h"/>
                                          </p:val>
                                        </p:tav>
                                        <p:tav tm="100000">
                                          <p:val>
                                            <p:strVal val="#ppt_h"/>
                                          </p:val>
                                        </p:tav>
                                      </p:tavLst>
                                    </p:anim>
                                  </p:childTnLst>
                                </p:cTn>
                              </p:par>
                              <p:par>
                                <p:cTn id="41" presetID="22" presetClass="entr" presetSubtype="8"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par>
                          <p:cTn id="44" fill="hold">
                            <p:stCondLst>
                              <p:cond delay="2000"/>
                            </p:stCondLst>
                            <p:childTnLst>
                              <p:par>
                                <p:cTn id="45" presetID="23" presetClass="entr" presetSubtype="288"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strVal val="4/3*#ppt_w"/>
                                          </p:val>
                                        </p:tav>
                                        <p:tav tm="100000">
                                          <p:val>
                                            <p:strVal val="#ppt_w"/>
                                          </p:val>
                                        </p:tav>
                                      </p:tavLst>
                                    </p:anim>
                                    <p:anim calcmode="lin" valueType="num">
                                      <p:cBhvr>
                                        <p:cTn id="48" dur="500" fill="hold"/>
                                        <p:tgtEl>
                                          <p:spTgt spid="22"/>
                                        </p:tgtEl>
                                        <p:attrNameLst>
                                          <p:attrName>ppt_h</p:attrName>
                                        </p:attrNameLst>
                                      </p:cBhvr>
                                      <p:tavLst>
                                        <p:tav tm="0">
                                          <p:val>
                                            <p:strVal val="4/3*#ppt_h"/>
                                          </p:val>
                                        </p:tav>
                                        <p:tav tm="100000">
                                          <p:val>
                                            <p:strVal val="#ppt_h"/>
                                          </p:val>
                                        </p:tav>
                                      </p:tavLst>
                                    </p:anim>
                                  </p:childTnLst>
                                </p:cTn>
                              </p:par>
                              <p:par>
                                <p:cTn id="49" presetID="22" presetClass="entr" presetSubtype="8" fill="hold" nodeType="with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wipe(left)">
                                      <p:cBhvr>
                                        <p:cTn id="5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8" grpId="0" animBg="1"/>
      <p:bldP spid="22" grpId="0" animBg="1"/>
      <p:bldP spid="23" grpId="0" animBg="1"/>
      <p:bldP spid="24" grpId="0" animBg="1"/>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6"/>
          <p:cNvSpPr/>
          <p:nvPr/>
        </p:nvSpPr>
        <p:spPr bwMode="auto">
          <a:xfrm>
            <a:off x="4546654" y="4058617"/>
            <a:ext cx="3175" cy="1588"/>
          </a:xfrm>
          <a:custGeom>
            <a:avLst/>
            <a:gdLst>
              <a:gd name="T0" fmla="*/ 2 w 4"/>
              <a:gd name="T1" fmla="*/ 0 h 4"/>
              <a:gd name="T2" fmla="*/ 4 w 4"/>
              <a:gd name="T3" fmla="*/ 4 h 4"/>
              <a:gd name="T4" fmla="*/ 0 w 4"/>
              <a:gd name="T5" fmla="*/ 4 h 4"/>
              <a:gd name="T6" fmla="*/ 2 w 4"/>
              <a:gd name="T7" fmla="*/ 0 h 4"/>
            </a:gdLst>
            <a:ahLst/>
            <a:cxnLst>
              <a:cxn ang="0">
                <a:pos x="T0" y="T1"/>
              </a:cxn>
              <a:cxn ang="0">
                <a:pos x="T2" y="T3"/>
              </a:cxn>
              <a:cxn ang="0">
                <a:pos x="T4" y="T5"/>
              </a:cxn>
              <a:cxn ang="0">
                <a:pos x="T6" y="T7"/>
              </a:cxn>
            </a:cxnLst>
            <a:rect l="0" t="0" r="r" b="b"/>
            <a:pathLst>
              <a:path w="4" h="4">
                <a:moveTo>
                  <a:pt x="2" y="0"/>
                </a:moveTo>
                <a:lnTo>
                  <a:pt x="4" y="4"/>
                </a:lnTo>
                <a:lnTo>
                  <a:pt x="0" y="4"/>
                </a:lnTo>
                <a:lnTo>
                  <a:pt x="2" y="0"/>
                </a:lnTo>
                <a:close/>
              </a:path>
            </a:pathLst>
          </a:custGeom>
          <a:solidFill>
            <a:srgbClr val="FFCA00"/>
          </a:solid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sp>
        <p:nvSpPr>
          <p:cNvPr id="169" name="Freeform 46"/>
          <p:cNvSpPr/>
          <p:nvPr/>
        </p:nvSpPr>
        <p:spPr bwMode="auto">
          <a:xfrm flipH="1">
            <a:off x="5596836" y="1639818"/>
            <a:ext cx="2628140" cy="119630"/>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tx1">
                  <a:lumMod val="85000"/>
                  <a:lumOff val="15000"/>
                </a:schemeClr>
              </a:solidFill>
              <a:latin typeface="+mn-ea"/>
              <a:cs typeface="Open Sans Condensed Light" pitchFamily="34" charset="0"/>
            </a:endParaRPr>
          </a:p>
        </p:txBody>
      </p:sp>
      <p:sp>
        <p:nvSpPr>
          <p:cNvPr id="182" name="Freeform 46"/>
          <p:cNvSpPr/>
          <p:nvPr/>
        </p:nvSpPr>
        <p:spPr bwMode="auto">
          <a:xfrm flipH="1">
            <a:off x="5830990" y="2723669"/>
            <a:ext cx="2393985" cy="119630"/>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tx1">
                  <a:lumMod val="85000"/>
                  <a:lumOff val="15000"/>
                </a:schemeClr>
              </a:solidFill>
              <a:latin typeface="+mn-ea"/>
              <a:cs typeface="Open Sans Condensed Light" pitchFamily="34" charset="0"/>
            </a:endParaRPr>
          </a:p>
        </p:txBody>
      </p:sp>
      <p:sp>
        <p:nvSpPr>
          <p:cNvPr id="184" name="Freeform 46"/>
          <p:cNvSpPr/>
          <p:nvPr/>
        </p:nvSpPr>
        <p:spPr bwMode="auto">
          <a:xfrm flipH="1">
            <a:off x="5191228" y="3521423"/>
            <a:ext cx="3033748" cy="119630"/>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tx1">
                  <a:lumMod val="85000"/>
                  <a:lumOff val="15000"/>
                </a:schemeClr>
              </a:solidFill>
              <a:latin typeface="+mn-ea"/>
              <a:cs typeface="Open Sans Condensed Light" pitchFamily="34" charset="0"/>
            </a:endParaRPr>
          </a:p>
        </p:txBody>
      </p:sp>
      <p:sp>
        <p:nvSpPr>
          <p:cNvPr id="192" name="Freeform 46"/>
          <p:cNvSpPr/>
          <p:nvPr/>
        </p:nvSpPr>
        <p:spPr bwMode="auto">
          <a:xfrm>
            <a:off x="971600" y="2003439"/>
            <a:ext cx="2698804" cy="119630"/>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tx1">
                  <a:lumMod val="85000"/>
                  <a:lumOff val="15000"/>
                </a:schemeClr>
              </a:solidFill>
              <a:latin typeface="+mn-ea"/>
              <a:cs typeface="Open Sans Condensed Light" pitchFamily="34" charset="0"/>
            </a:endParaRPr>
          </a:p>
        </p:txBody>
      </p:sp>
      <p:sp>
        <p:nvSpPr>
          <p:cNvPr id="230" name="Rectangle 37"/>
          <p:cNvSpPr/>
          <p:nvPr/>
        </p:nvSpPr>
        <p:spPr bwMode="auto">
          <a:xfrm>
            <a:off x="1475656" y="2162696"/>
            <a:ext cx="1800200" cy="52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rPr>
              <a:t>此处添加详细文本描述，建议与标题相关并符合整体语言风格，语言描述</a:t>
            </a:r>
            <a:endParaRPr lang="en-US" sz="900" dirty="0">
              <a:solidFill>
                <a:schemeClr val="tx1">
                  <a:lumMod val="85000"/>
                  <a:lumOff val="15000"/>
                </a:schemeClr>
              </a:solidFill>
              <a:latin typeface="+mn-ea"/>
              <a:cs typeface="Lato Light" charset="0"/>
              <a:sym typeface="Lato Light" charset="0"/>
            </a:endParaRPr>
          </a:p>
        </p:txBody>
      </p:sp>
      <p:sp>
        <p:nvSpPr>
          <p:cNvPr id="231" name="Freeform 46"/>
          <p:cNvSpPr/>
          <p:nvPr/>
        </p:nvSpPr>
        <p:spPr bwMode="auto">
          <a:xfrm>
            <a:off x="971600" y="2783484"/>
            <a:ext cx="3312368" cy="119630"/>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tx1">
                  <a:lumMod val="85000"/>
                  <a:lumOff val="15000"/>
                </a:schemeClr>
              </a:solidFill>
              <a:latin typeface="+mn-ea"/>
              <a:cs typeface="Open Sans Condensed Light" pitchFamily="34" charset="0"/>
            </a:endParaRPr>
          </a:p>
        </p:txBody>
      </p:sp>
      <p:sp>
        <p:nvSpPr>
          <p:cNvPr id="232" name="Rectangle 37"/>
          <p:cNvSpPr/>
          <p:nvPr/>
        </p:nvSpPr>
        <p:spPr bwMode="auto">
          <a:xfrm>
            <a:off x="1475656" y="2942741"/>
            <a:ext cx="1800200" cy="4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rPr>
              <a:t>此处添加详细文本描述，建议与标题相关并符合整体语言风格，语言描述</a:t>
            </a:r>
            <a:endParaRPr lang="en-US" sz="900" dirty="0">
              <a:solidFill>
                <a:schemeClr val="tx1">
                  <a:lumMod val="85000"/>
                  <a:lumOff val="15000"/>
                </a:schemeClr>
              </a:solidFill>
              <a:latin typeface="+mn-ea"/>
              <a:cs typeface="Lato Light" charset="0"/>
              <a:sym typeface="Lato Light" charset="0"/>
            </a:endParaRPr>
          </a:p>
        </p:txBody>
      </p:sp>
      <p:sp>
        <p:nvSpPr>
          <p:cNvPr id="233" name="Freeform 46"/>
          <p:cNvSpPr/>
          <p:nvPr/>
        </p:nvSpPr>
        <p:spPr bwMode="auto">
          <a:xfrm flipV="1">
            <a:off x="971600" y="4108304"/>
            <a:ext cx="2880320" cy="119630"/>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rgbClr val="5F5F5F"/>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tx1">
                  <a:lumMod val="85000"/>
                  <a:lumOff val="15000"/>
                </a:schemeClr>
              </a:solidFill>
              <a:latin typeface="+mn-ea"/>
              <a:cs typeface="Open Sans Condensed Light" pitchFamily="34" charset="0"/>
            </a:endParaRPr>
          </a:p>
        </p:txBody>
      </p:sp>
      <p:sp>
        <p:nvSpPr>
          <p:cNvPr id="234" name="Rectangle 37"/>
          <p:cNvSpPr/>
          <p:nvPr/>
        </p:nvSpPr>
        <p:spPr bwMode="auto">
          <a:xfrm>
            <a:off x="1475656" y="3629011"/>
            <a:ext cx="1800200" cy="47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rPr>
              <a:t>此处添加详细文本描述，建议与标题相关并符合整体语言风格，语言描述</a:t>
            </a:r>
            <a:endParaRPr lang="en-US" sz="900" dirty="0">
              <a:solidFill>
                <a:schemeClr val="tx1">
                  <a:lumMod val="85000"/>
                  <a:lumOff val="15000"/>
                </a:schemeClr>
              </a:solidFill>
              <a:latin typeface="+mn-ea"/>
              <a:cs typeface="Lato Light" charset="0"/>
              <a:sym typeface="Lato Light" charset="0"/>
            </a:endParaRPr>
          </a:p>
        </p:txBody>
      </p:sp>
      <p:grpSp>
        <p:nvGrpSpPr>
          <p:cNvPr id="6" name="Group 5"/>
          <p:cNvGrpSpPr/>
          <p:nvPr/>
        </p:nvGrpSpPr>
        <p:grpSpPr>
          <a:xfrm>
            <a:off x="1079332" y="2203296"/>
            <a:ext cx="298739" cy="264080"/>
            <a:chOff x="1079332" y="2203296"/>
            <a:chExt cx="298739" cy="264080"/>
          </a:xfrm>
        </p:grpSpPr>
        <p:sp>
          <p:nvSpPr>
            <p:cNvPr id="3" name="Oval 2"/>
            <p:cNvSpPr/>
            <p:nvPr/>
          </p:nvSpPr>
          <p:spPr bwMode="auto">
            <a:xfrm>
              <a:off x="1103804" y="2203296"/>
              <a:ext cx="264080" cy="264080"/>
            </a:xfrm>
            <a:prstGeom prst="ellipse">
              <a:avLst/>
            </a:prstGeom>
            <a:solidFill>
              <a:srgbClr val="FFC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235"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00" dirty="0">
                  <a:solidFill>
                    <a:schemeClr val="tx1">
                      <a:lumMod val="85000"/>
                      <a:lumOff val="15000"/>
                    </a:schemeClr>
                  </a:solidFill>
                  <a:latin typeface="+mn-ea"/>
                  <a:cs typeface="Bebas Neue" panose="020B0606020202050201" charset="0"/>
                  <a:sym typeface="Bebas Neue" panose="020B0606020202050201" charset="0"/>
                </a:rPr>
                <a:t>  1</a:t>
              </a:r>
              <a:endParaRPr lang="en-US" sz="15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236" name="Group 235"/>
          <p:cNvGrpSpPr/>
          <p:nvPr/>
        </p:nvGrpSpPr>
        <p:grpSpPr>
          <a:xfrm>
            <a:off x="1079332" y="2960253"/>
            <a:ext cx="298739" cy="264080"/>
            <a:chOff x="1079332" y="2203296"/>
            <a:chExt cx="298739" cy="264080"/>
          </a:xfrm>
        </p:grpSpPr>
        <p:sp>
          <p:nvSpPr>
            <p:cNvPr id="237" name="Oval 236"/>
            <p:cNvSpPr/>
            <p:nvPr/>
          </p:nvSpPr>
          <p:spPr bwMode="auto">
            <a:xfrm>
              <a:off x="1103804" y="2203296"/>
              <a:ext cx="264080" cy="264080"/>
            </a:xfrm>
            <a:prstGeom prst="ellipse">
              <a:avLst/>
            </a:prstGeom>
            <a:solidFill>
              <a:srgbClr val="FFC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238"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00" dirty="0">
                  <a:solidFill>
                    <a:schemeClr val="tx1">
                      <a:lumMod val="85000"/>
                      <a:lumOff val="15000"/>
                    </a:schemeClr>
                  </a:solidFill>
                  <a:latin typeface="+mn-ea"/>
                  <a:cs typeface="Bebas Neue" panose="020B0606020202050201" charset="0"/>
                  <a:sym typeface="Bebas Neue" panose="020B0606020202050201" charset="0"/>
                </a:rPr>
                <a:t>  2</a:t>
              </a:r>
              <a:endParaRPr lang="en-US" sz="15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239" name="Group 238"/>
          <p:cNvGrpSpPr/>
          <p:nvPr/>
        </p:nvGrpSpPr>
        <p:grpSpPr>
          <a:xfrm>
            <a:off x="1079332" y="3644149"/>
            <a:ext cx="298739" cy="264080"/>
            <a:chOff x="1079332" y="2203296"/>
            <a:chExt cx="298739" cy="264080"/>
          </a:xfrm>
        </p:grpSpPr>
        <p:sp>
          <p:nvSpPr>
            <p:cNvPr id="240" name="Oval 239"/>
            <p:cNvSpPr/>
            <p:nvPr/>
          </p:nvSpPr>
          <p:spPr bwMode="auto">
            <a:xfrm>
              <a:off x="1103804" y="2203296"/>
              <a:ext cx="264080" cy="264080"/>
            </a:xfrm>
            <a:prstGeom prst="ellipse">
              <a:avLst/>
            </a:prstGeom>
            <a:solidFill>
              <a:srgbClr val="FFC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241"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00" dirty="0">
                  <a:solidFill>
                    <a:schemeClr val="tx1">
                      <a:lumMod val="85000"/>
                      <a:lumOff val="15000"/>
                    </a:schemeClr>
                  </a:solidFill>
                  <a:latin typeface="+mn-ea"/>
                  <a:cs typeface="Bebas Neue" panose="020B0606020202050201" charset="0"/>
                  <a:sym typeface="Bebas Neue" panose="020B0606020202050201" charset="0"/>
                </a:rPr>
                <a:t>  3</a:t>
              </a:r>
              <a:endParaRPr lang="en-US" sz="1500" dirty="0">
                <a:solidFill>
                  <a:schemeClr val="tx1">
                    <a:lumMod val="85000"/>
                    <a:lumOff val="15000"/>
                  </a:schemeClr>
                </a:solidFill>
                <a:latin typeface="+mn-ea"/>
                <a:cs typeface="Bebas Neue" panose="020B0606020202050201" charset="0"/>
                <a:sym typeface="Bebas Neue" panose="020B0606020202050201" charset="0"/>
              </a:endParaRPr>
            </a:p>
          </p:txBody>
        </p:sp>
      </p:grpSp>
      <p:sp>
        <p:nvSpPr>
          <p:cNvPr id="242" name="Rectangle 37"/>
          <p:cNvSpPr/>
          <p:nvPr/>
        </p:nvSpPr>
        <p:spPr bwMode="auto">
          <a:xfrm>
            <a:off x="6179036" y="1756420"/>
            <a:ext cx="1561706" cy="43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25000"/>
              </a:lnSpc>
            </a:pPr>
            <a:r>
              <a:rPr lang="zh-CN" altLang="en-US" sz="900" dirty="0">
                <a:solidFill>
                  <a:schemeClr val="tx1">
                    <a:lumMod val="85000"/>
                    <a:lumOff val="15000"/>
                  </a:schemeClr>
                </a:solidFill>
                <a:latin typeface="+mn-ea"/>
              </a:rPr>
              <a:t>此处添加详细文本描述，建议与标题相关并符合整体语言风格 </a:t>
            </a:r>
            <a:endParaRPr lang="en-US" sz="900" dirty="0">
              <a:solidFill>
                <a:schemeClr val="tx1">
                  <a:lumMod val="85000"/>
                  <a:lumOff val="15000"/>
                </a:schemeClr>
              </a:solidFill>
              <a:latin typeface="+mn-ea"/>
              <a:cs typeface="Lato Light" charset="0"/>
              <a:sym typeface="Lato Light" charset="0"/>
            </a:endParaRPr>
          </a:p>
        </p:txBody>
      </p:sp>
      <p:sp>
        <p:nvSpPr>
          <p:cNvPr id="243" name="Rectangle 37"/>
          <p:cNvSpPr/>
          <p:nvPr/>
        </p:nvSpPr>
        <p:spPr bwMode="auto">
          <a:xfrm>
            <a:off x="6179036" y="2866541"/>
            <a:ext cx="1561706" cy="4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25000"/>
              </a:lnSpc>
            </a:pPr>
            <a:r>
              <a:rPr lang="zh-CN" altLang="en-US" sz="900" dirty="0">
                <a:solidFill>
                  <a:schemeClr val="tx1">
                    <a:lumMod val="85000"/>
                    <a:lumOff val="15000"/>
                  </a:schemeClr>
                </a:solidFill>
                <a:latin typeface="+mn-ea"/>
              </a:rPr>
              <a:t>此处添加详细文本描述，建议与标题相关并符合整体语言风格 </a:t>
            </a:r>
            <a:endParaRPr lang="en-US" sz="900" dirty="0">
              <a:solidFill>
                <a:schemeClr val="tx1">
                  <a:lumMod val="85000"/>
                  <a:lumOff val="15000"/>
                </a:schemeClr>
              </a:solidFill>
              <a:latin typeface="+mn-ea"/>
              <a:cs typeface="Lato Light" charset="0"/>
              <a:sym typeface="Lato Light" charset="0"/>
            </a:endParaRPr>
          </a:p>
        </p:txBody>
      </p:sp>
      <p:sp>
        <p:nvSpPr>
          <p:cNvPr id="244" name="Rectangle 37"/>
          <p:cNvSpPr/>
          <p:nvPr/>
        </p:nvSpPr>
        <p:spPr bwMode="auto">
          <a:xfrm>
            <a:off x="6179036" y="3695682"/>
            <a:ext cx="1561706" cy="47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25000"/>
              </a:lnSpc>
            </a:pPr>
            <a:r>
              <a:rPr lang="zh-CN" altLang="en-US" sz="900" dirty="0">
                <a:solidFill>
                  <a:schemeClr val="tx1">
                    <a:lumMod val="85000"/>
                    <a:lumOff val="15000"/>
                  </a:schemeClr>
                </a:solidFill>
                <a:latin typeface="+mn-ea"/>
              </a:rPr>
              <a:t>此处添加详细文本描述，建议与标题相关并符合整体语言风格 </a:t>
            </a:r>
            <a:endParaRPr lang="en-US" sz="900" dirty="0">
              <a:solidFill>
                <a:schemeClr val="tx1">
                  <a:lumMod val="85000"/>
                  <a:lumOff val="15000"/>
                </a:schemeClr>
              </a:solidFill>
              <a:latin typeface="+mn-ea"/>
              <a:cs typeface="Lato Light" charset="0"/>
              <a:sym typeface="Lato Light" charset="0"/>
            </a:endParaRPr>
          </a:p>
        </p:txBody>
      </p:sp>
      <p:grpSp>
        <p:nvGrpSpPr>
          <p:cNvPr id="245" name="Group 244"/>
          <p:cNvGrpSpPr/>
          <p:nvPr/>
        </p:nvGrpSpPr>
        <p:grpSpPr>
          <a:xfrm>
            <a:off x="7805081" y="1797020"/>
            <a:ext cx="298739" cy="264080"/>
            <a:chOff x="1079332" y="2203296"/>
            <a:chExt cx="298739" cy="264080"/>
          </a:xfrm>
        </p:grpSpPr>
        <p:sp>
          <p:nvSpPr>
            <p:cNvPr id="246" name="Oval 245"/>
            <p:cNvSpPr/>
            <p:nvPr/>
          </p:nvSpPr>
          <p:spPr bwMode="auto">
            <a:xfrm>
              <a:off x="1103804" y="2203296"/>
              <a:ext cx="264080" cy="264080"/>
            </a:xfrm>
            <a:prstGeom prst="ellipse">
              <a:avLst/>
            </a:prstGeom>
            <a:solidFill>
              <a:srgbClr val="FFC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247"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00" dirty="0">
                  <a:solidFill>
                    <a:schemeClr val="tx1">
                      <a:lumMod val="85000"/>
                      <a:lumOff val="15000"/>
                    </a:schemeClr>
                  </a:solidFill>
                  <a:latin typeface="+mn-ea"/>
                  <a:cs typeface="Bebas Neue" panose="020B0606020202050201" charset="0"/>
                  <a:sym typeface="Bebas Neue" panose="020B0606020202050201" charset="0"/>
                </a:rPr>
                <a:t>  4</a:t>
              </a:r>
              <a:endParaRPr lang="en-US" sz="15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248" name="Group 247"/>
          <p:cNvGrpSpPr/>
          <p:nvPr/>
        </p:nvGrpSpPr>
        <p:grpSpPr>
          <a:xfrm>
            <a:off x="7805081" y="2884053"/>
            <a:ext cx="298739" cy="264080"/>
            <a:chOff x="1079332" y="2203296"/>
            <a:chExt cx="298739" cy="264080"/>
          </a:xfrm>
        </p:grpSpPr>
        <p:sp>
          <p:nvSpPr>
            <p:cNvPr id="249" name="Oval 248"/>
            <p:cNvSpPr/>
            <p:nvPr/>
          </p:nvSpPr>
          <p:spPr bwMode="auto">
            <a:xfrm>
              <a:off x="1103804" y="2203296"/>
              <a:ext cx="264080" cy="264080"/>
            </a:xfrm>
            <a:prstGeom prst="ellipse">
              <a:avLst/>
            </a:prstGeom>
            <a:solidFill>
              <a:srgbClr val="FFC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250"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00" dirty="0">
                  <a:solidFill>
                    <a:schemeClr val="tx1">
                      <a:lumMod val="85000"/>
                      <a:lumOff val="15000"/>
                    </a:schemeClr>
                  </a:solidFill>
                  <a:latin typeface="+mn-ea"/>
                  <a:cs typeface="Bebas Neue" panose="020B0606020202050201" charset="0"/>
                  <a:sym typeface="Bebas Neue" panose="020B0606020202050201" charset="0"/>
                </a:rPr>
                <a:t>  5</a:t>
              </a:r>
              <a:endParaRPr lang="en-US" sz="15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251" name="Group 250"/>
          <p:cNvGrpSpPr/>
          <p:nvPr/>
        </p:nvGrpSpPr>
        <p:grpSpPr>
          <a:xfrm>
            <a:off x="7805081" y="3710820"/>
            <a:ext cx="298739" cy="264080"/>
            <a:chOff x="1079332" y="2203296"/>
            <a:chExt cx="298739" cy="264080"/>
          </a:xfrm>
        </p:grpSpPr>
        <p:sp>
          <p:nvSpPr>
            <p:cNvPr id="252" name="Oval 251"/>
            <p:cNvSpPr/>
            <p:nvPr/>
          </p:nvSpPr>
          <p:spPr bwMode="auto">
            <a:xfrm>
              <a:off x="1103804" y="2203296"/>
              <a:ext cx="264080" cy="264080"/>
            </a:xfrm>
            <a:prstGeom prst="ellipse">
              <a:avLst/>
            </a:prstGeom>
            <a:solidFill>
              <a:srgbClr val="FFC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253" name="Rectangle 22"/>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00" dirty="0">
                  <a:solidFill>
                    <a:schemeClr val="tx1">
                      <a:lumMod val="85000"/>
                      <a:lumOff val="15000"/>
                    </a:schemeClr>
                  </a:solidFill>
                  <a:latin typeface="+mn-ea"/>
                  <a:cs typeface="Bebas Neue" panose="020B0606020202050201" charset="0"/>
                  <a:sym typeface="Bebas Neue" panose="020B0606020202050201" charset="0"/>
                </a:rPr>
                <a:t>  6</a:t>
              </a:r>
              <a:endParaRPr lang="en-US" sz="15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 name="Group 6"/>
          <p:cNvGrpSpPr/>
          <p:nvPr/>
        </p:nvGrpSpPr>
        <p:grpSpPr>
          <a:xfrm>
            <a:off x="4326126" y="2238091"/>
            <a:ext cx="823252" cy="710758"/>
            <a:chOff x="4326126" y="2238091"/>
            <a:chExt cx="823252" cy="710758"/>
          </a:xfrm>
        </p:grpSpPr>
        <p:grpSp>
          <p:nvGrpSpPr>
            <p:cNvPr id="215" name="Group 214"/>
            <p:cNvGrpSpPr/>
            <p:nvPr/>
          </p:nvGrpSpPr>
          <p:grpSpPr>
            <a:xfrm>
              <a:off x="4326126" y="2238091"/>
              <a:ext cx="823252" cy="710758"/>
              <a:chOff x="3755667" y="1931353"/>
              <a:chExt cx="680374" cy="587404"/>
            </a:xfrm>
          </p:grpSpPr>
          <p:sp>
            <p:nvSpPr>
              <p:cNvPr id="216"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217"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sp>
          <p:nvSpPr>
            <p:cNvPr id="9" name="Freeform 6"/>
            <p:cNvSpPr>
              <a:spLocks noEditPoints="1"/>
            </p:cNvSpPr>
            <p:nvPr/>
          </p:nvSpPr>
          <p:spPr bwMode="auto">
            <a:xfrm>
              <a:off x="4564534" y="2452577"/>
              <a:ext cx="325676" cy="29162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grpSp>
        <p:nvGrpSpPr>
          <p:cNvPr id="14" name="Group 13"/>
          <p:cNvGrpSpPr/>
          <p:nvPr/>
        </p:nvGrpSpPr>
        <p:grpSpPr>
          <a:xfrm>
            <a:off x="4323363" y="2970968"/>
            <a:ext cx="823252" cy="710758"/>
            <a:chOff x="4323363" y="2970968"/>
            <a:chExt cx="823252" cy="710758"/>
          </a:xfrm>
        </p:grpSpPr>
        <p:grpSp>
          <p:nvGrpSpPr>
            <p:cNvPr id="224" name="Group 223"/>
            <p:cNvGrpSpPr/>
            <p:nvPr/>
          </p:nvGrpSpPr>
          <p:grpSpPr>
            <a:xfrm>
              <a:off x="4323363" y="2970968"/>
              <a:ext cx="823252" cy="710758"/>
              <a:chOff x="3755667" y="1931353"/>
              <a:chExt cx="680374" cy="587404"/>
            </a:xfrm>
          </p:grpSpPr>
          <p:sp>
            <p:nvSpPr>
              <p:cNvPr id="225"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226"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no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sp>
          <p:nvSpPr>
            <p:cNvPr id="10" name="Freeform 7"/>
            <p:cNvSpPr>
              <a:spLocks noEditPoints="1"/>
            </p:cNvSpPr>
            <p:nvPr/>
          </p:nvSpPr>
          <p:spPr bwMode="auto">
            <a:xfrm>
              <a:off x="4580089" y="3139036"/>
              <a:ext cx="328025" cy="326055"/>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grpSp>
        <p:nvGrpSpPr>
          <p:cNvPr id="8" name="Group 7"/>
          <p:cNvGrpSpPr/>
          <p:nvPr/>
        </p:nvGrpSpPr>
        <p:grpSpPr>
          <a:xfrm>
            <a:off x="4964418" y="2602479"/>
            <a:ext cx="823252" cy="710758"/>
            <a:chOff x="4964418" y="2602479"/>
            <a:chExt cx="823252" cy="710758"/>
          </a:xfrm>
        </p:grpSpPr>
        <p:grpSp>
          <p:nvGrpSpPr>
            <p:cNvPr id="221" name="Group 220"/>
            <p:cNvGrpSpPr/>
            <p:nvPr/>
          </p:nvGrpSpPr>
          <p:grpSpPr>
            <a:xfrm>
              <a:off x="4964418" y="2602479"/>
              <a:ext cx="823252" cy="710758"/>
              <a:chOff x="3755667" y="1931353"/>
              <a:chExt cx="680374" cy="587404"/>
            </a:xfrm>
          </p:grpSpPr>
          <p:sp>
            <p:nvSpPr>
              <p:cNvPr id="222"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223"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sp>
          <p:nvSpPr>
            <p:cNvPr id="11" name="Freeform 8"/>
            <p:cNvSpPr>
              <a:spLocks noEditPoints="1"/>
            </p:cNvSpPr>
            <p:nvPr/>
          </p:nvSpPr>
          <p:spPr bwMode="auto">
            <a:xfrm>
              <a:off x="5209647" y="2816545"/>
              <a:ext cx="320093" cy="266264"/>
            </a:xfrm>
            <a:custGeom>
              <a:avLst/>
              <a:gdLst>
                <a:gd name="T0" fmla="*/ 141 w 141"/>
                <a:gd name="T1" fmla="*/ 103 h 117"/>
                <a:gd name="T2" fmla="*/ 126 w 141"/>
                <a:gd name="T3" fmla="*/ 117 h 117"/>
                <a:gd name="T4" fmla="*/ 15 w 141"/>
                <a:gd name="T5" fmla="*/ 117 h 117"/>
                <a:gd name="T6" fmla="*/ 0 w 141"/>
                <a:gd name="T7" fmla="*/ 103 h 117"/>
                <a:gd name="T8" fmla="*/ 0 w 141"/>
                <a:gd name="T9" fmla="*/ 73 h 117"/>
                <a:gd name="T10" fmla="*/ 2 w 141"/>
                <a:gd name="T11" fmla="*/ 66 h 117"/>
                <a:gd name="T12" fmla="*/ 20 w 141"/>
                <a:gd name="T13" fmla="*/ 11 h 117"/>
                <a:gd name="T14" fmla="*/ 35 w 141"/>
                <a:gd name="T15" fmla="*/ 0 h 117"/>
                <a:gd name="T16" fmla="*/ 106 w 141"/>
                <a:gd name="T17" fmla="*/ 0 h 117"/>
                <a:gd name="T18" fmla="*/ 121 w 141"/>
                <a:gd name="T19" fmla="*/ 11 h 117"/>
                <a:gd name="T20" fmla="*/ 140 w 141"/>
                <a:gd name="T21" fmla="*/ 66 h 117"/>
                <a:gd name="T22" fmla="*/ 141 w 141"/>
                <a:gd name="T23" fmla="*/ 73 h 117"/>
                <a:gd name="T24" fmla="*/ 141 w 141"/>
                <a:gd name="T25" fmla="*/ 103 h 117"/>
                <a:gd name="T26" fmla="*/ 129 w 141"/>
                <a:gd name="T27" fmla="*/ 73 h 117"/>
                <a:gd name="T28" fmla="*/ 126 w 141"/>
                <a:gd name="T29" fmla="*/ 70 h 117"/>
                <a:gd name="T30" fmla="*/ 15 w 141"/>
                <a:gd name="T31" fmla="*/ 70 h 117"/>
                <a:gd name="T32" fmla="*/ 12 w 141"/>
                <a:gd name="T33" fmla="*/ 73 h 117"/>
                <a:gd name="T34" fmla="*/ 12 w 141"/>
                <a:gd name="T35" fmla="*/ 103 h 117"/>
                <a:gd name="T36" fmla="*/ 15 w 141"/>
                <a:gd name="T37" fmla="*/ 105 h 117"/>
                <a:gd name="T38" fmla="*/ 126 w 141"/>
                <a:gd name="T39" fmla="*/ 105 h 117"/>
                <a:gd name="T40" fmla="*/ 129 w 141"/>
                <a:gd name="T41" fmla="*/ 103 h 117"/>
                <a:gd name="T42" fmla="*/ 129 w 141"/>
                <a:gd name="T43" fmla="*/ 73 h 117"/>
                <a:gd name="T44" fmla="*/ 125 w 141"/>
                <a:gd name="T45" fmla="*/ 59 h 117"/>
                <a:gd name="T46" fmla="*/ 110 w 141"/>
                <a:gd name="T47" fmla="*/ 14 h 117"/>
                <a:gd name="T48" fmla="*/ 106 w 141"/>
                <a:gd name="T49" fmla="*/ 12 h 117"/>
                <a:gd name="T50" fmla="*/ 35 w 141"/>
                <a:gd name="T51" fmla="*/ 12 h 117"/>
                <a:gd name="T52" fmla="*/ 31 w 141"/>
                <a:gd name="T53" fmla="*/ 14 h 117"/>
                <a:gd name="T54" fmla="*/ 17 w 141"/>
                <a:gd name="T55" fmla="*/ 59 h 117"/>
                <a:gd name="T56" fmla="*/ 125 w 141"/>
                <a:gd name="T57" fmla="*/ 59 h 117"/>
                <a:gd name="T58" fmla="*/ 88 w 141"/>
                <a:gd name="T59" fmla="*/ 95 h 117"/>
                <a:gd name="T60" fmla="*/ 81 w 141"/>
                <a:gd name="T61" fmla="*/ 88 h 117"/>
                <a:gd name="T62" fmla="*/ 88 w 141"/>
                <a:gd name="T63" fmla="*/ 81 h 117"/>
                <a:gd name="T64" fmla="*/ 96 w 141"/>
                <a:gd name="T65" fmla="*/ 88 h 117"/>
                <a:gd name="T66" fmla="*/ 88 w 141"/>
                <a:gd name="T67" fmla="*/ 95 h 117"/>
                <a:gd name="T68" fmla="*/ 112 w 141"/>
                <a:gd name="T69" fmla="*/ 95 h 117"/>
                <a:gd name="T70" fmla="*/ 104 w 141"/>
                <a:gd name="T71" fmla="*/ 88 h 117"/>
                <a:gd name="T72" fmla="*/ 112 w 141"/>
                <a:gd name="T73" fmla="*/ 81 h 117"/>
                <a:gd name="T74" fmla="*/ 119 w 141"/>
                <a:gd name="T75" fmla="*/ 88 h 117"/>
                <a:gd name="T76" fmla="*/ 112 w 141"/>
                <a:gd name="T77" fmla="*/ 9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17">
                  <a:moveTo>
                    <a:pt x="141" y="103"/>
                  </a:moveTo>
                  <a:cubicBezTo>
                    <a:pt x="141" y="111"/>
                    <a:pt x="134" y="117"/>
                    <a:pt x="126" y="117"/>
                  </a:cubicBezTo>
                  <a:cubicBezTo>
                    <a:pt x="15" y="117"/>
                    <a:pt x="15" y="117"/>
                    <a:pt x="15" y="117"/>
                  </a:cubicBezTo>
                  <a:cubicBezTo>
                    <a:pt x="7" y="117"/>
                    <a:pt x="0" y="111"/>
                    <a:pt x="0" y="103"/>
                  </a:cubicBezTo>
                  <a:cubicBezTo>
                    <a:pt x="0" y="73"/>
                    <a:pt x="0" y="73"/>
                    <a:pt x="0" y="73"/>
                  </a:cubicBezTo>
                  <a:cubicBezTo>
                    <a:pt x="0" y="71"/>
                    <a:pt x="1" y="69"/>
                    <a:pt x="2" y="66"/>
                  </a:cubicBezTo>
                  <a:cubicBezTo>
                    <a:pt x="20" y="11"/>
                    <a:pt x="20" y="11"/>
                    <a:pt x="20" y="11"/>
                  </a:cubicBezTo>
                  <a:cubicBezTo>
                    <a:pt x="22" y="4"/>
                    <a:pt x="28" y="0"/>
                    <a:pt x="35" y="0"/>
                  </a:cubicBezTo>
                  <a:cubicBezTo>
                    <a:pt x="106" y="0"/>
                    <a:pt x="106" y="0"/>
                    <a:pt x="106" y="0"/>
                  </a:cubicBezTo>
                  <a:cubicBezTo>
                    <a:pt x="113" y="0"/>
                    <a:pt x="119" y="4"/>
                    <a:pt x="121" y="11"/>
                  </a:cubicBezTo>
                  <a:cubicBezTo>
                    <a:pt x="140" y="66"/>
                    <a:pt x="140" y="66"/>
                    <a:pt x="140" y="66"/>
                  </a:cubicBezTo>
                  <a:cubicBezTo>
                    <a:pt x="140" y="69"/>
                    <a:pt x="141" y="71"/>
                    <a:pt x="141" y="73"/>
                  </a:cubicBezTo>
                  <a:lnTo>
                    <a:pt x="141" y="103"/>
                  </a:lnTo>
                  <a:close/>
                  <a:moveTo>
                    <a:pt x="129" y="73"/>
                  </a:moveTo>
                  <a:cubicBezTo>
                    <a:pt x="129" y="72"/>
                    <a:pt x="128" y="70"/>
                    <a:pt x="126" y="70"/>
                  </a:cubicBezTo>
                  <a:cubicBezTo>
                    <a:pt x="15" y="70"/>
                    <a:pt x="15" y="70"/>
                    <a:pt x="15" y="70"/>
                  </a:cubicBezTo>
                  <a:cubicBezTo>
                    <a:pt x="13" y="70"/>
                    <a:pt x="12" y="72"/>
                    <a:pt x="12" y="73"/>
                  </a:cubicBezTo>
                  <a:cubicBezTo>
                    <a:pt x="12" y="103"/>
                    <a:pt x="12" y="103"/>
                    <a:pt x="12" y="103"/>
                  </a:cubicBezTo>
                  <a:cubicBezTo>
                    <a:pt x="12" y="104"/>
                    <a:pt x="13" y="105"/>
                    <a:pt x="15" y="105"/>
                  </a:cubicBezTo>
                  <a:cubicBezTo>
                    <a:pt x="126" y="105"/>
                    <a:pt x="126" y="105"/>
                    <a:pt x="126" y="105"/>
                  </a:cubicBezTo>
                  <a:cubicBezTo>
                    <a:pt x="128" y="105"/>
                    <a:pt x="129" y="104"/>
                    <a:pt x="129" y="103"/>
                  </a:cubicBezTo>
                  <a:lnTo>
                    <a:pt x="129" y="73"/>
                  </a:lnTo>
                  <a:close/>
                  <a:moveTo>
                    <a:pt x="125" y="59"/>
                  </a:moveTo>
                  <a:cubicBezTo>
                    <a:pt x="110" y="14"/>
                    <a:pt x="110" y="14"/>
                    <a:pt x="110" y="14"/>
                  </a:cubicBezTo>
                  <a:cubicBezTo>
                    <a:pt x="110" y="13"/>
                    <a:pt x="108" y="12"/>
                    <a:pt x="106" y="12"/>
                  </a:cubicBezTo>
                  <a:cubicBezTo>
                    <a:pt x="35" y="12"/>
                    <a:pt x="35" y="12"/>
                    <a:pt x="35" y="12"/>
                  </a:cubicBezTo>
                  <a:cubicBezTo>
                    <a:pt x="33" y="12"/>
                    <a:pt x="32" y="13"/>
                    <a:pt x="31" y="14"/>
                  </a:cubicBezTo>
                  <a:cubicBezTo>
                    <a:pt x="17" y="59"/>
                    <a:pt x="17" y="59"/>
                    <a:pt x="17" y="59"/>
                  </a:cubicBezTo>
                  <a:lnTo>
                    <a:pt x="125" y="59"/>
                  </a:lnTo>
                  <a:close/>
                  <a:moveTo>
                    <a:pt x="88" y="95"/>
                  </a:moveTo>
                  <a:cubicBezTo>
                    <a:pt x="84" y="95"/>
                    <a:pt x="81" y="92"/>
                    <a:pt x="81" y="88"/>
                  </a:cubicBezTo>
                  <a:cubicBezTo>
                    <a:pt x="81" y="84"/>
                    <a:pt x="84" y="81"/>
                    <a:pt x="88" y="81"/>
                  </a:cubicBezTo>
                  <a:cubicBezTo>
                    <a:pt x="92" y="81"/>
                    <a:pt x="96" y="84"/>
                    <a:pt x="96" y="88"/>
                  </a:cubicBezTo>
                  <a:cubicBezTo>
                    <a:pt x="96" y="92"/>
                    <a:pt x="92" y="95"/>
                    <a:pt x="88" y="95"/>
                  </a:cubicBezTo>
                  <a:close/>
                  <a:moveTo>
                    <a:pt x="112" y="95"/>
                  </a:moveTo>
                  <a:cubicBezTo>
                    <a:pt x="108" y="95"/>
                    <a:pt x="104" y="92"/>
                    <a:pt x="104" y="88"/>
                  </a:cubicBezTo>
                  <a:cubicBezTo>
                    <a:pt x="104" y="84"/>
                    <a:pt x="108" y="81"/>
                    <a:pt x="112" y="81"/>
                  </a:cubicBezTo>
                  <a:cubicBezTo>
                    <a:pt x="116" y="81"/>
                    <a:pt x="119" y="84"/>
                    <a:pt x="119" y="88"/>
                  </a:cubicBezTo>
                  <a:cubicBezTo>
                    <a:pt x="119" y="92"/>
                    <a:pt x="116" y="95"/>
                    <a:pt x="112" y="9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grpSp>
        <p:nvGrpSpPr>
          <p:cNvPr id="5" name="Group 4"/>
          <p:cNvGrpSpPr/>
          <p:nvPr/>
        </p:nvGrpSpPr>
        <p:grpSpPr>
          <a:xfrm>
            <a:off x="4745821" y="1499943"/>
            <a:ext cx="823252" cy="710758"/>
            <a:chOff x="4745821" y="1499943"/>
            <a:chExt cx="823252" cy="710758"/>
          </a:xfrm>
        </p:grpSpPr>
        <p:grpSp>
          <p:nvGrpSpPr>
            <p:cNvPr id="218" name="Group 217"/>
            <p:cNvGrpSpPr/>
            <p:nvPr/>
          </p:nvGrpSpPr>
          <p:grpSpPr>
            <a:xfrm>
              <a:off x="4745821" y="1499943"/>
              <a:ext cx="823252" cy="710758"/>
              <a:chOff x="3755667" y="1931353"/>
              <a:chExt cx="680374" cy="587404"/>
            </a:xfrm>
          </p:grpSpPr>
          <p:sp>
            <p:nvSpPr>
              <p:cNvPr id="219"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220"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no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sp>
          <p:nvSpPr>
            <p:cNvPr id="12" name="Freeform 9"/>
            <p:cNvSpPr>
              <a:spLocks noEditPoints="1"/>
            </p:cNvSpPr>
            <p:nvPr/>
          </p:nvSpPr>
          <p:spPr bwMode="auto">
            <a:xfrm>
              <a:off x="4982104" y="1749116"/>
              <a:ext cx="367123" cy="246476"/>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grpSp>
        <p:nvGrpSpPr>
          <p:cNvPr id="15" name="Group 14"/>
          <p:cNvGrpSpPr/>
          <p:nvPr/>
        </p:nvGrpSpPr>
        <p:grpSpPr>
          <a:xfrm>
            <a:off x="3897771" y="3699175"/>
            <a:ext cx="823252" cy="710758"/>
            <a:chOff x="3897771" y="3699175"/>
            <a:chExt cx="823252" cy="710758"/>
          </a:xfrm>
        </p:grpSpPr>
        <p:grpSp>
          <p:nvGrpSpPr>
            <p:cNvPr id="227" name="Group 226"/>
            <p:cNvGrpSpPr/>
            <p:nvPr/>
          </p:nvGrpSpPr>
          <p:grpSpPr>
            <a:xfrm>
              <a:off x="3897771" y="3699175"/>
              <a:ext cx="823252" cy="710758"/>
              <a:chOff x="3755667" y="1931353"/>
              <a:chExt cx="680374" cy="587404"/>
            </a:xfrm>
          </p:grpSpPr>
          <p:sp>
            <p:nvSpPr>
              <p:cNvPr id="228"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229"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sp>
          <p:nvSpPr>
            <p:cNvPr id="13" name="Freeform 10"/>
            <p:cNvSpPr>
              <a:spLocks noEditPoints="1"/>
            </p:cNvSpPr>
            <p:nvPr/>
          </p:nvSpPr>
          <p:spPr bwMode="auto">
            <a:xfrm>
              <a:off x="4160844" y="3911642"/>
              <a:ext cx="309068" cy="285823"/>
            </a:xfrm>
            <a:custGeom>
              <a:avLst/>
              <a:gdLst>
                <a:gd name="T0" fmla="*/ 152 w 152"/>
                <a:gd name="T1" fmla="*/ 114 h 140"/>
                <a:gd name="T2" fmla="*/ 149 w 152"/>
                <a:gd name="T3" fmla="*/ 117 h 140"/>
                <a:gd name="T4" fmla="*/ 129 w 152"/>
                <a:gd name="T5" fmla="*/ 117 h 140"/>
                <a:gd name="T6" fmla="*/ 129 w 152"/>
                <a:gd name="T7" fmla="*/ 131 h 140"/>
                <a:gd name="T8" fmla="*/ 120 w 152"/>
                <a:gd name="T9" fmla="*/ 140 h 140"/>
                <a:gd name="T10" fmla="*/ 32 w 152"/>
                <a:gd name="T11" fmla="*/ 140 h 140"/>
                <a:gd name="T12" fmla="*/ 23 w 152"/>
                <a:gd name="T13" fmla="*/ 131 h 140"/>
                <a:gd name="T14" fmla="*/ 23 w 152"/>
                <a:gd name="T15" fmla="*/ 117 h 140"/>
                <a:gd name="T16" fmla="*/ 3 w 152"/>
                <a:gd name="T17" fmla="*/ 117 h 140"/>
                <a:gd name="T18" fmla="*/ 0 w 152"/>
                <a:gd name="T19" fmla="*/ 114 h 140"/>
                <a:gd name="T20" fmla="*/ 0 w 152"/>
                <a:gd name="T21" fmla="*/ 76 h 140"/>
                <a:gd name="T22" fmla="*/ 17 w 152"/>
                <a:gd name="T23" fmla="*/ 58 h 140"/>
                <a:gd name="T24" fmla="*/ 23 w 152"/>
                <a:gd name="T25" fmla="*/ 58 h 140"/>
                <a:gd name="T26" fmla="*/ 23 w 152"/>
                <a:gd name="T27" fmla="*/ 8 h 140"/>
                <a:gd name="T28" fmla="*/ 32 w 152"/>
                <a:gd name="T29" fmla="*/ 0 h 140"/>
                <a:gd name="T30" fmla="*/ 94 w 152"/>
                <a:gd name="T31" fmla="*/ 0 h 140"/>
                <a:gd name="T32" fmla="*/ 109 w 152"/>
                <a:gd name="T33" fmla="*/ 6 h 140"/>
                <a:gd name="T34" fmla="*/ 123 w 152"/>
                <a:gd name="T35" fmla="*/ 20 h 140"/>
                <a:gd name="T36" fmla="*/ 129 w 152"/>
                <a:gd name="T37" fmla="*/ 35 h 140"/>
                <a:gd name="T38" fmla="*/ 129 w 152"/>
                <a:gd name="T39" fmla="*/ 58 h 140"/>
                <a:gd name="T40" fmla="*/ 135 w 152"/>
                <a:gd name="T41" fmla="*/ 58 h 140"/>
                <a:gd name="T42" fmla="*/ 152 w 152"/>
                <a:gd name="T43" fmla="*/ 76 h 140"/>
                <a:gd name="T44" fmla="*/ 152 w 152"/>
                <a:gd name="T45" fmla="*/ 114 h 140"/>
                <a:gd name="T46" fmla="*/ 117 w 152"/>
                <a:gd name="T47" fmla="*/ 70 h 140"/>
                <a:gd name="T48" fmla="*/ 117 w 152"/>
                <a:gd name="T49" fmla="*/ 35 h 140"/>
                <a:gd name="T50" fmla="*/ 102 w 152"/>
                <a:gd name="T51" fmla="*/ 35 h 140"/>
                <a:gd name="T52" fmla="*/ 94 w 152"/>
                <a:gd name="T53" fmla="*/ 26 h 140"/>
                <a:gd name="T54" fmla="*/ 94 w 152"/>
                <a:gd name="T55" fmla="*/ 11 h 140"/>
                <a:gd name="T56" fmla="*/ 35 w 152"/>
                <a:gd name="T57" fmla="*/ 11 h 140"/>
                <a:gd name="T58" fmla="*/ 35 w 152"/>
                <a:gd name="T59" fmla="*/ 70 h 140"/>
                <a:gd name="T60" fmla="*/ 117 w 152"/>
                <a:gd name="T61" fmla="*/ 70 h 140"/>
                <a:gd name="T62" fmla="*/ 117 w 152"/>
                <a:gd name="T63" fmla="*/ 129 h 140"/>
                <a:gd name="T64" fmla="*/ 117 w 152"/>
                <a:gd name="T65" fmla="*/ 105 h 140"/>
                <a:gd name="T66" fmla="*/ 35 w 152"/>
                <a:gd name="T67" fmla="*/ 105 h 140"/>
                <a:gd name="T68" fmla="*/ 35 w 152"/>
                <a:gd name="T69" fmla="*/ 129 h 140"/>
                <a:gd name="T70" fmla="*/ 117 w 152"/>
                <a:gd name="T71" fmla="*/ 129 h 140"/>
                <a:gd name="T72" fmla="*/ 135 w 152"/>
                <a:gd name="T73" fmla="*/ 70 h 140"/>
                <a:gd name="T74" fmla="*/ 129 w 152"/>
                <a:gd name="T75" fmla="*/ 76 h 140"/>
                <a:gd name="T76" fmla="*/ 135 w 152"/>
                <a:gd name="T77" fmla="*/ 82 h 140"/>
                <a:gd name="T78" fmla="*/ 140 w 152"/>
                <a:gd name="T79" fmla="*/ 76 h 140"/>
                <a:gd name="T80" fmla="*/ 135 w 152"/>
                <a:gd name="T81"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140">
                  <a:moveTo>
                    <a:pt x="152" y="114"/>
                  </a:moveTo>
                  <a:cubicBezTo>
                    <a:pt x="152" y="115"/>
                    <a:pt x="151" y="117"/>
                    <a:pt x="149" y="117"/>
                  </a:cubicBezTo>
                  <a:cubicBezTo>
                    <a:pt x="129" y="117"/>
                    <a:pt x="129" y="117"/>
                    <a:pt x="129" y="117"/>
                  </a:cubicBezTo>
                  <a:cubicBezTo>
                    <a:pt x="129" y="131"/>
                    <a:pt x="129" y="131"/>
                    <a:pt x="129" y="131"/>
                  </a:cubicBezTo>
                  <a:cubicBezTo>
                    <a:pt x="129" y="136"/>
                    <a:pt x="125" y="140"/>
                    <a:pt x="120" y="140"/>
                  </a:cubicBezTo>
                  <a:cubicBezTo>
                    <a:pt x="32" y="140"/>
                    <a:pt x="32" y="140"/>
                    <a:pt x="32" y="140"/>
                  </a:cubicBezTo>
                  <a:cubicBezTo>
                    <a:pt x="27" y="140"/>
                    <a:pt x="23" y="136"/>
                    <a:pt x="23" y="131"/>
                  </a:cubicBezTo>
                  <a:cubicBezTo>
                    <a:pt x="23" y="117"/>
                    <a:pt x="23" y="117"/>
                    <a:pt x="23" y="117"/>
                  </a:cubicBezTo>
                  <a:cubicBezTo>
                    <a:pt x="3" y="117"/>
                    <a:pt x="3" y="117"/>
                    <a:pt x="3" y="117"/>
                  </a:cubicBezTo>
                  <a:cubicBezTo>
                    <a:pt x="1" y="117"/>
                    <a:pt x="0" y="115"/>
                    <a:pt x="0" y="114"/>
                  </a:cubicBezTo>
                  <a:cubicBezTo>
                    <a:pt x="0" y="76"/>
                    <a:pt x="0" y="76"/>
                    <a:pt x="0" y="76"/>
                  </a:cubicBezTo>
                  <a:cubicBezTo>
                    <a:pt x="0" y="66"/>
                    <a:pt x="8" y="58"/>
                    <a:pt x="17" y="58"/>
                  </a:cubicBezTo>
                  <a:cubicBezTo>
                    <a:pt x="23" y="58"/>
                    <a:pt x="23" y="58"/>
                    <a:pt x="23" y="58"/>
                  </a:cubicBezTo>
                  <a:cubicBezTo>
                    <a:pt x="23" y="8"/>
                    <a:pt x="23" y="8"/>
                    <a:pt x="23" y="8"/>
                  </a:cubicBezTo>
                  <a:cubicBezTo>
                    <a:pt x="23" y="4"/>
                    <a:pt x="27" y="0"/>
                    <a:pt x="32" y="0"/>
                  </a:cubicBezTo>
                  <a:cubicBezTo>
                    <a:pt x="94" y="0"/>
                    <a:pt x="94" y="0"/>
                    <a:pt x="94" y="0"/>
                  </a:cubicBezTo>
                  <a:cubicBezTo>
                    <a:pt x="98" y="0"/>
                    <a:pt x="105" y="2"/>
                    <a:pt x="109" y="6"/>
                  </a:cubicBezTo>
                  <a:cubicBezTo>
                    <a:pt x="123" y="20"/>
                    <a:pt x="123" y="20"/>
                    <a:pt x="123" y="20"/>
                  </a:cubicBezTo>
                  <a:cubicBezTo>
                    <a:pt x="126" y="23"/>
                    <a:pt x="129" y="30"/>
                    <a:pt x="129" y="35"/>
                  </a:cubicBezTo>
                  <a:cubicBezTo>
                    <a:pt x="129" y="58"/>
                    <a:pt x="129" y="58"/>
                    <a:pt x="129" y="58"/>
                  </a:cubicBezTo>
                  <a:cubicBezTo>
                    <a:pt x="135" y="58"/>
                    <a:pt x="135" y="58"/>
                    <a:pt x="135" y="58"/>
                  </a:cubicBezTo>
                  <a:cubicBezTo>
                    <a:pt x="144" y="58"/>
                    <a:pt x="152" y="66"/>
                    <a:pt x="152" y="76"/>
                  </a:cubicBezTo>
                  <a:lnTo>
                    <a:pt x="152" y="114"/>
                  </a:lnTo>
                  <a:close/>
                  <a:moveTo>
                    <a:pt x="117" y="70"/>
                  </a:moveTo>
                  <a:cubicBezTo>
                    <a:pt x="117" y="35"/>
                    <a:pt x="117" y="35"/>
                    <a:pt x="117" y="35"/>
                  </a:cubicBezTo>
                  <a:cubicBezTo>
                    <a:pt x="102" y="35"/>
                    <a:pt x="102" y="35"/>
                    <a:pt x="102" y="35"/>
                  </a:cubicBezTo>
                  <a:cubicBezTo>
                    <a:pt x="98" y="35"/>
                    <a:pt x="94" y="31"/>
                    <a:pt x="94" y="26"/>
                  </a:cubicBezTo>
                  <a:cubicBezTo>
                    <a:pt x="94" y="11"/>
                    <a:pt x="94" y="11"/>
                    <a:pt x="94" y="11"/>
                  </a:cubicBezTo>
                  <a:cubicBezTo>
                    <a:pt x="35" y="11"/>
                    <a:pt x="35" y="11"/>
                    <a:pt x="35" y="11"/>
                  </a:cubicBezTo>
                  <a:cubicBezTo>
                    <a:pt x="35" y="70"/>
                    <a:pt x="35" y="70"/>
                    <a:pt x="35" y="70"/>
                  </a:cubicBezTo>
                  <a:lnTo>
                    <a:pt x="117" y="70"/>
                  </a:lnTo>
                  <a:close/>
                  <a:moveTo>
                    <a:pt x="117" y="129"/>
                  </a:moveTo>
                  <a:cubicBezTo>
                    <a:pt x="117" y="105"/>
                    <a:pt x="117" y="105"/>
                    <a:pt x="117" y="105"/>
                  </a:cubicBezTo>
                  <a:cubicBezTo>
                    <a:pt x="35" y="105"/>
                    <a:pt x="35" y="105"/>
                    <a:pt x="35" y="105"/>
                  </a:cubicBezTo>
                  <a:cubicBezTo>
                    <a:pt x="35" y="129"/>
                    <a:pt x="35" y="129"/>
                    <a:pt x="35" y="129"/>
                  </a:cubicBezTo>
                  <a:lnTo>
                    <a:pt x="117" y="129"/>
                  </a:lnTo>
                  <a:close/>
                  <a:moveTo>
                    <a:pt x="135" y="70"/>
                  </a:moveTo>
                  <a:cubicBezTo>
                    <a:pt x="131" y="70"/>
                    <a:pt x="129" y="73"/>
                    <a:pt x="129" y="76"/>
                  </a:cubicBezTo>
                  <a:cubicBezTo>
                    <a:pt x="129" y="79"/>
                    <a:pt x="131" y="82"/>
                    <a:pt x="135" y="82"/>
                  </a:cubicBezTo>
                  <a:cubicBezTo>
                    <a:pt x="138" y="82"/>
                    <a:pt x="140" y="79"/>
                    <a:pt x="140" y="76"/>
                  </a:cubicBezTo>
                  <a:cubicBezTo>
                    <a:pt x="140" y="73"/>
                    <a:pt x="138" y="70"/>
                    <a:pt x="135" y="7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grpSp>
        <p:nvGrpSpPr>
          <p:cNvPr id="4" name="Group 3"/>
          <p:cNvGrpSpPr/>
          <p:nvPr/>
        </p:nvGrpSpPr>
        <p:grpSpPr>
          <a:xfrm>
            <a:off x="3684228" y="1869676"/>
            <a:ext cx="823252" cy="710758"/>
            <a:chOff x="3684228" y="1869676"/>
            <a:chExt cx="823252" cy="710758"/>
          </a:xfrm>
        </p:grpSpPr>
        <p:grpSp>
          <p:nvGrpSpPr>
            <p:cNvPr id="2" name="Group 1"/>
            <p:cNvGrpSpPr/>
            <p:nvPr/>
          </p:nvGrpSpPr>
          <p:grpSpPr>
            <a:xfrm>
              <a:off x="3684228" y="1869676"/>
              <a:ext cx="823252" cy="710758"/>
              <a:chOff x="3755667" y="1931353"/>
              <a:chExt cx="680374" cy="587404"/>
            </a:xfrm>
            <a:solidFill>
              <a:schemeClr val="bg1"/>
            </a:solidFill>
          </p:grpSpPr>
          <p:sp>
            <p:nvSpPr>
              <p:cNvPr id="214"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16"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sp>
          <p:nvSpPr>
            <p:cNvPr id="26" name="Freeform 11"/>
            <p:cNvSpPr>
              <a:spLocks noEditPoints="1"/>
            </p:cNvSpPr>
            <p:nvPr/>
          </p:nvSpPr>
          <p:spPr bwMode="auto">
            <a:xfrm>
              <a:off x="3950778" y="2059444"/>
              <a:ext cx="290153" cy="341524"/>
            </a:xfrm>
            <a:custGeom>
              <a:avLst/>
              <a:gdLst>
                <a:gd name="T0" fmla="*/ 118 w 129"/>
                <a:gd name="T1" fmla="*/ 87 h 152"/>
                <a:gd name="T2" fmla="*/ 107 w 129"/>
                <a:gd name="T3" fmla="*/ 99 h 152"/>
                <a:gd name="T4" fmla="*/ 51 w 129"/>
                <a:gd name="T5" fmla="*/ 107 h 152"/>
                <a:gd name="T6" fmla="*/ 15 w 129"/>
                <a:gd name="T7" fmla="*/ 94 h 152"/>
                <a:gd name="T8" fmla="*/ 9 w 129"/>
                <a:gd name="T9" fmla="*/ 79 h 152"/>
                <a:gd name="T10" fmla="*/ 0 w 129"/>
                <a:gd name="T11" fmla="*/ 22 h 152"/>
                <a:gd name="T12" fmla="*/ 17 w 129"/>
                <a:gd name="T13" fmla="*/ 8 h 152"/>
                <a:gd name="T14" fmla="*/ 46 w 129"/>
                <a:gd name="T15" fmla="*/ 2 h 152"/>
                <a:gd name="T16" fmla="*/ 107 w 129"/>
                <a:gd name="T17" fmla="*/ 6 h 152"/>
                <a:gd name="T18" fmla="*/ 127 w 129"/>
                <a:gd name="T19" fmla="*/ 18 h 152"/>
                <a:gd name="T20" fmla="*/ 128 w 129"/>
                <a:gd name="T21" fmla="*/ 27 h 152"/>
                <a:gd name="T22" fmla="*/ 118 w 129"/>
                <a:gd name="T23" fmla="*/ 87 h 152"/>
                <a:gd name="T24" fmla="*/ 101 w 129"/>
                <a:gd name="T25" fmla="*/ 141 h 152"/>
                <a:gd name="T26" fmla="*/ 47 w 129"/>
                <a:gd name="T27" fmla="*/ 148 h 152"/>
                <a:gd name="T28" fmla="*/ 21 w 129"/>
                <a:gd name="T29" fmla="*/ 135 h 152"/>
                <a:gd name="T30" fmla="*/ 16 w 129"/>
                <a:gd name="T31" fmla="*/ 108 h 152"/>
                <a:gd name="T32" fmla="*/ 16 w 129"/>
                <a:gd name="T33" fmla="*/ 106 h 152"/>
                <a:gd name="T34" fmla="*/ 18 w 129"/>
                <a:gd name="T35" fmla="*/ 106 h 152"/>
                <a:gd name="T36" fmla="*/ 111 w 129"/>
                <a:gd name="T37" fmla="*/ 106 h 152"/>
                <a:gd name="T38" fmla="*/ 112 w 129"/>
                <a:gd name="T39" fmla="*/ 115 h 152"/>
                <a:gd name="T40" fmla="*/ 101 w 129"/>
                <a:gd name="T41" fmla="*/ 141 h 152"/>
                <a:gd name="T42" fmla="*/ 89 w 129"/>
                <a:gd name="T43" fmla="*/ 13 h 152"/>
                <a:gd name="T44" fmla="*/ 38 w 129"/>
                <a:gd name="T45" fmla="*/ 13 h 152"/>
                <a:gd name="T46" fmla="*/ 22 w 129"/>
                <a:gd name="T47" fmla="*/ 20 h 152"/>
                <a:gd name="T48" fmla="*/ 44 w 129"/>
                <a:gd name="T49" fmla="*/ 28 h 152"/>
                <a:gd name="T50" fmla="*/ 85 w 129"/>
                <a:gd name="T51" fmla="*/ 28 h 152"/>
                <a:gd name="T52" fmla="*/ 106 w 129"/>
                <a:gd name="T53" fmla="*/ 20 h 152"/>
                <a:gd name="T54" fmla="*/ 89 w 129"/>
                <a:gd name="T55" fmla="*/ 13 h 152"/>
                <a:gd name="T56" fmla="*/ 56 w 129"/>
                <a:gd name="T57" fmla="*/ 54 h 152"/>
                <a:gd name="T58" fmla="*/ 44 w 129"/>
                <a:gd name="T59" fmla="*/ 74 h 152"/>
                <a:gd name="T60" fmla="*/ 66 w 129"/>
                <a:gd name="T61" fmla="*/ 93 h 152"/>
                <a:gd name="T62" fmla="*/ 84 w 129"/>
                <a:gd name="T63" fmla="*/ 70 h 152"/>
                <a:gd name="T64" fmla="*/ 56 w 129"/>
                <a:gd name="T65" fmla="*/ 54 h 152"/>
                <a:gd name="T66" fmla="*/ 59 w 129"/>
                <a:gd name="T67" fmla="*/ 82 h 152"/>
                <a:gd name="T68" fmla="*/ 59 w 129"/>
                <a:gd name="T69" fmla="*/ 64 h 152"/>
                <a:gd name="T70" fmla="*/ 74 w 129"/>
                <a:gd name="T71" fmla="*/ 72 h 152"/>
                <a:gd name="T72" fmla="*/ 59 w 129"/>
                <a:gd name="T73" fmla="*/ 8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52">
                  <a:moveTo>
                    <a:pt x="118" y="87"/>
                  </a:moveTo>
                  <a:cubicBezTo>
                    <a:pt x="117" y="93"/>
                    <a:pt x="111" y="96"/>
                    <a:pt x="107" y="99"/>
                  </a:cubicBezTo>
                  <a:cubicBezTo>
                    <a:pt x="89" y="107"/>
                    <a:pt x="69" y="109"/>
                    <a:pt x="51" y="107"/>
                  </a:cubicBezTo>
                  <a:cubicBezTo>
                    <a:pt x="38" y="106"/>
                    <a:pt x="25" y="102"/>
                    <a:pt x="15" y="94"/>
                  </a:cubicBezTo>
                  <a:cubicBezTo>
                    <a:pt x="10" y="90"/>
                    <a:pt x="10" y="84"/>
                    <a:pt x="9" y="79"/>
                  </a:cubicBezTo>
                  <a:cubicBezTo>
                    <a:pt x="6" y="60"/>
                    <a:pt x="2" y="41"/>
                    <a:pt x="0" y="22"/>
                  </a:cubicBezTo>
                  <a:cubicBezTo>
                    <a:pt x="1" y="14"/>
                    <a:pt x="10" y="10"/>
                    <a:pt x="17" y="8"/>
                  </a:cubicBezTo>
                  <a:cubicBezTo>
                    <a:pt x="26" y="4"/>
                    <a:pt x="36" y="3"/>
                    <a:pt x="46" y="2"/>
                  </a:cubicBezTo>
                  <a:cubicBezTo>
                    <a:pt x="66" y="0"/>
                    <a:pt x="87" y="1"/>
                    <a:pt x="107" y="6"/>
                  </a:cubicBezTo>
                  <a:cubicBezTo>
                    <a:pt x="115" y="9"/>
                    <a:pt x="122" y="12"/>
                    <a:pt x="127" y="18"/>
                  </a:cubicBezTo>
                  <a:cubicBezTo>
                    <a:pt x="129" y="20"/>
                    <a:pt x="129" y="24"/>
                    <a:pt x="128" y="27"/>
                  </a:cubicBezTo>
                  <a:cubicBezTo>
                    <a:pt x="125" y="47"/>
                    <a:pt x="121" y="67"/>
                    <a:pt x="118" y="87"/>
                  </a:cubicBezTo>
                  <a:close/>
                  <a:moveTo>
                    <a:pt x="101" y="141"/>
                  </a:moveTo>
                  <a:cubicBezTo>
                    <a:pt x="85" y="151"/>
                    <a:pt x="65" y="152"/>
                    <a:pt x="47" y="148"/>
                  </a:cubicBezTo>
                  <a:cubicBezTo>
                    <a:pt x="37" y="147"/>
                    <a:pt x="26" y="144"/>
                    <a:pt x="21" y="135"/>
                  </a:cubicBezTo>
                  <a:cubicBezTo>
                    <a:pt x="18" y="126"/>
                    <a:pt x="17" y="117"/>
                    <a:pt x="16" y="108"/>
                  </a:cubicBezTo>
                  <a:cubicBezTo>
                    <a:pt x="16" y="106"/>
                    <a:pt x="16" y="106"/>
                    <a:pt x="16" y="106"/>
                  </a:cubicBezTo>
                  <a:cubicBezTo>
                    <a:pt x="18" y="106"/>
                    <a:pt x="18" y="106"/>
                    <a:pt x="18" y="106"/>
                  </a:cubicBezTo>
                  <a:cubicBezTo>
                    <a:pt x="45" y="124"/>
                    <a:pt x="83" y="124"/>
                    <a:pt x="111" y="106"/>
                  </a:cubicBezTo>
                  <a:cubicBezTo>
                    <a:pt x="115" y="107"/>
                    <a:pt x="112" y="112"/>
                    <a:pt x="112" y="115"/>
                  </a:cubicBezTo>
                  <a:cubicBezTo>
                    <a:pt x="109" y="124"/>
                    <a:pt x="110" y="136"/>
                    <a:pt x="101" y="141"/>
                  </a:cubicBezTo>
                  <a:close/>
                  <a:moveTo>
                    <a:pt x="89" y="13"/>
                  </a:moveTo>
                  <a:cubicBezTo>
                    <a:pt x="72" y="11"/>
                    <a:pt x="55" y="10"/>
                    <a:pt x="38" y="13"/>
                  </a:cubicBezTo>
                  <a:cubicBezTo>
                    <a:pt x="32" y="14"/>
                    <a:pt x="26" y="15"/>
                    <a:pt x="22" y="20"/>
                  </a:cubicBezTo>
                  <a:cubicBezTo>
                    <a:pt x="28" y="26"/>
                    <a:pt x="36" y="27"/>
                    <a:pt x="44" y="28"/>
                  </a:cubicBezTo>
                  <a:cubicBezTo>
                    <a:pt x="57" y="29"/>
                    <a:pt x="71" y="30"/>
                    <a:pt x="85" y="28"/>
                  </a:cubicBezTo>
                  <a:cubicBezTo>
                    <a:pt x="92" y="27"/>
                    <a:pt x="101" y="26"/>
                    <a:pt x="106" y="20"/>
                  </a:cubicBezTo>
                  <a:cubicBezTo>
                    <a:pt x="102" y="15"/>
                    <a:pt x="95" y="14"/>
                    <a:pt x="89" y="13"/>
                  </a:cubicBezTo>
                  <a:close/>
                  <a:moveTo>
                    <a:pt x="56" y="54"/>
                  </a:moveTo>
                  <a:cubicBezTo>
                    <a:pt x="48" y="57"/>
                    <a:pt x="43" y="65"/>
                    <a:pt x="44" y="74"/>
                  </a:cubicBezTo>
                  <a:cubicBezTo>
                    <a:pt x="44" y="85"/>
                    <a:pt x="55" y="94"/>
                    <a:pt x="66" y="93"/>
                  </a:cubicBezTo>
                  <a:cubicBezTo>
                    <a:pt x="77" y="92"/>
                    <a:pt x="86" y="81"/>
                    <a:pt x="84" y="70"/>
                  </a:cubicBezTo>
                  <a:cubicBezTo>
                    <a:pt x="83" y="57"/>
                    <a:pt x="68" y="48"/>
                    <a:pt x="56" y="54"/>
                  </a:cubicBezTo>
                  <a:close/>
                  <a:moveTo>
                    <a:pt x="59" y="82"/>
                  </a:moveTo>
                  <a:cubicBezTo>
                    <a:pt x="52" y="79"/>
                    <a:pt x="52" y="67"/>
                    <a:pt x="59" y="64"/>
                  </a:cubicBezTo>
                  <a:cubicBezTo>
                    <a:pt x="65" y="60"/>
                    <a:pt x="74" y="65"/>
                    <a:pt x="74" y="72"/>
                  </a:cubicBezTo>
                  <a:cubicBezTo>
                    <a:pt x="75" y="80"/>
                    <a:pt x="66" y="86"/>
                    <a:pt x="59" y="8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85000"/>
                    <a:lumOff val="15000"/>
                  </a:schemeClr>
                </a:solidFill>
                <a:latin typeface="+mn-ea"/>
              </a:endParaRPr>
            </a:p>
          </p:txBody>
        </p:sp>
      </p:grpSp>
      <p:sp>
        <p:nvSpPr>
          <p:cNvPr id="128" name="标题 1"/>
          <p:cNvSpPr>
            <a:spLocks noGrp="1"/>
          </p:cNvSpPr>
          <p:nvPr>
            <p:ph type="title"/>
          </p:nvPr>
        </p:nvSpPr>
        <p:spPr>
          <a:xfrm>
            <a:off x="675480" y="400691"/>
            <a:ext cx="3176440" cy="359352"/>
          </a:xfr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成果展示</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128"/>
                                        </p:tgtEl>
                                        <p:attrNameLst>
                                          <p:attrName>style.visibility</p:attrName>
                                        </p:attrNameLst>
                                      </p:cBhvr>
                                      <p:to>
                                        <p:strVal val="visible"/>
                                      </p:to>
                                    </p:set>
                                    <p:anim calcmode="lin" valueType="num">
                                      <p:cBhvr>
                                        <p:cTn id="7" dur="500" fill="hold"/>
                                        <p:tgtEl>
                                          <p:spTgt spid="128"/>
                                        </p:tgtEl>
                                        <p:attrNameLst>
                                          <p:attrName>ppt_w</p:attrName>
                                        </p:attrNameLst>
                                      </p:cBhvr>
                                      <p:tavLst>
                                        <p:tav tm="0">
                                          <p:val>
                                            <p:strVal val="#ppt_w"/>
                                          </p:val>
                                        </p:tav>
                                        <p:tav tm="100000">
                                          <p:val>
                                            <p:strVal val="#ppt_w"/>
                                          </p:val>
                                        </p:tav>
                                      </p:tavLst>
                                    </p:anim>
                                    <p:anim calcmode="lin" valueType="num">
                                      <p:cBhvr>
                                        <p:cTn id="8" dur="500" fill="hold"/>
                                        <p:tgtEl>
                                          <p:spTgt spid="128"/>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18" presetClass="entr" presetSubtype="1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92"/>
                                        </p:tgtEl>
                                        <p:attrNameLst>
                                          <p:attrName>style.visibility</p:attrName>
                                        </p:attrNameLst>
                                      </p:cBhvr>
                                      <p:to>
                                        <p:strVal val="visible"/>
                                      </p:to>
                                    </p:set>
                                    <p:animEffect transition="in" filter="wipe(right)">
                                      <p:cBhvr>
                                        <p:cTn id="16" dur="500"/>
                                        <p:tgtEl>
                                          <p:spTgt spid="192"/>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30"/>
                                        </p:tgtEl>
                                        <p:attrNameLst>
                                          <p:attrName>style.visibility</p:attrName>
                                        </p:attrNameLst>
                                      </p:cBhvr>
                                      <p:to>
                                        <p:strVal val="visible"/>
                                      </p:to>
                                    </p:set>
                                    <p:animEffect transition="in" filter="wipe(left)">
                                      <p:cBhvr>
                                        <p:cTn id="26" dur="500"/>
                                        <p:tgtEl>
                                          <p:spTgt spid="230"/>
                                        </p:tgtEl>
                                      </p:cBhvr>
                                    </p:animEffect>
                                  </p:childTnLst>
                                </p:cTn>
                              </p:par>
                            </p:childTnLst>
                          </p:cTn>
                        </p:par>
                        <p:par>
                          <p:cTn id="27" fill="hold">
                            <p:stCondLst>
                              <p:cond delay="2000"/>
                            </p:stCondLst>
                            <p:childTnLst>
                              <p:par>
                                <p:cTn id="28" presetID="18" presetClass="entr" presetSubtype="1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strips(downLeft)">
                                      <p:cBhvr>
                                        <p:cTn id="30" dur="500"/>
                                        <p:tgtEl>
                                          <p:spTgt spid="7"/>
                                        </p:tgtEl>
                                      </p:cBhvr>
                                    </p:animEffect>
                                  </p:childTnLst>
                                </p:cTn>
                              </p:par>
                            </p:childTnLst>
                          </p:cTn>
                        </p:par>
                        <p:par>
                          <p:cTn id="31" fill="hold">
                            <p:stCondLst>
                              <p:cond delay="2500"/>
                            </p:stCondLst>
                            <p:childTnLst>
                              <p:par>
                                <p:cTn id="32" presetID="22" presetClass="entr" presetSubtype="2" fill="hold" grpId="0" nodeType="afterEffect">
                                  <p:stCondLst>
                                    <p:cond delay="0"/>
                                  </p:stCondLst>
                                  <p:childTnLst>
                                    <p:set>
                                      <p:cBhvr>
                                        <p:cTn id="33" dur="1" fill="hold">
                                          <p:stCondLst>
                                            <p:cond delay="0"/>
                                          </p:stCondLst>
                                        </p:cTn>
                                        <p:tgtEl>
                                          <p:spTgt spid="231"/>
                                        </p:tgtEl>
                                        <p:attrNameLst>
                                          <p:attrName>style.visibility</p:attrName>
                                        </p:attrNameLst>
                                      </p:cBhvr>
                                      <p:to>
                                        <p:strVal val="visible"/>
                                      </p:to>
                                    </p:set>
                                    <p:animEffect transition="in" filter="wipe(right)">
                                      <p:cBhvr>
                                        <p:cTn id="34" dur="500"/>
                                        <p:tgtEl>
                                          <p:spTgt spid="231"/>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236"/>
                                        </p:tgtEl>
                                        <p:attrNameLst>
                                          <p:attrName>style.visibility</p:attrName>
                                        </p:attrNameLst>
                                      </p:cBhvr>
                                      <p:to>
                                        <p:strVal val="visible"/>
                                      </p:to>
                                    </p:set>
                                    <p:anim calcmode="lin" valueType="num">
                                      <p:cBhvr>
                                        <p:cTn id="38" dur="500" fill="hold"/>
                                        <p:tgtEl>
                                          <p:spTgt spid="236"/>
                                        </p:tgtEl>
                                        <p:attrNameLst>
                                          <p:attrName>ppt_w</p:attrName>
                                        </p:attrNameLst>
                                      </p:cBhvr>
                                      <p:tavLst>
                                        <p:tav tm="0">
                                          <p:val>
                                            <p:fltVal val="0"/>
                                          </p:val>
                                        </p:tav>
                                        <p:tav tm="100000">
                                          <p:val>
                                            <p:strVal val="#ppt_w"/>
                                          </p:val>
                                        </p:tav>
                                      </p:tavLst>
                                    </p:anim>
                                    <p:anim calcmode="lin" valueType="num">
                                      <p:cBhvr>
                                        <p:cTn id="39" dur="500" fill="hold"/>
                                        <p:tgtEl>
                                          <p:spTgt spid="236"/>
                                        </p:tgtEl>
                                        <p:attrNameLst>
                                          <p:attrName>ppt_h</p:attrName>
                                        </p:attrNameLst>
                                      </p:cBhvr>
                                      <p:tavLst>
                                        <p:tav tm="0">
                                          <p:val>
                                            <p:fltVal val="0"/>
                                          </p:val>
                                        </p:tav>
                                        <p:tav tm="100000">
                                          <p:val>
                                            <p:strVal val="#ppt_h"/>
                                          </p:val>
                                        </p:tav>
                                      </p:tavLst>
                                    </p:anim>
                                    <p:animEffect transition="in" filter="fade">
                                      <p:cBhvr>
                                        <p:cTn id="40" dur="500"/>
                                        <p:tgtEl>
                                          <p:spTgt spid="236"/>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232"/>
                                        </p:tgtEl>
                                        <p:attrNameLst>
                                          <p:attrName>style.visibility</p:attrName>
                                        </p:attrNameLst>
                                      </p:cBhvr>
                                      <p:to>
                                        <p:strVal val="visible"/>
                                      </p:to>
                                    </p:set>
                                    <p:animEffect transition="in" filter="wipe(left)">
                                      <p:cBhvr>
                                        <p:cTn id="44" dur="500"/>
                                        <p:tgtEl>
                                          <p:spTgt spid="232"/>
                                        </p:tgtEl>
                                      </p:cBhvr>
                                    </p:animEffect>
                                  </p:childTnLst>
                                </p:cTn>
                              </p:par>
                            </p:childTnLst>
                          </p:cTn>
                        </p:par>
                        <p:par>
                          <p:cTn id="45" fill="hold">
                            <p:stCondLst>
                              <p:cond delay="4000"/>
                            </p:stCondLst>
                            <p:childTnLst>
                              <p:par>
                                <p:cTn id="46" presetID="18" presetClass="entr" presetSubtype="12"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strips(downLeft)">
                                      <p:cBhvr>
                                        <p:cTn id="48" dur="500"/>
                                        <p:tgtEl>
                                          <p:spTgt spid="15"/>
                                        </p:tgtEl>
                                      </p:cBhvr>
                                    </p:animEffect>
                                  </p:childTnLst>
                                </p:cTn>
                              </p:par>
                            </p:childTnLst>
                          </p:cTn>
                        </p:par>
                        <p:par>
                          <p:cTn id="49" fill="hold">
                            <p:stCondLst>
                              <p:cond delay="4500"/>
                            </p:stCondLst>
                            <p:childTnLst>
                              <p:par>
                                <p:cTn id="50" presetID="22" presetClass="entr" presetSubtype="2" fill="hold" grpId="0"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wipe(right)">
                                      <p:cBhvr>
                                        <p:cTn id="52" dur="500"/>
                                        <p:tgtEl>
                                          <p:spTgt spid="233"/>
                                        </p:tgtEl>
                                      </p:cBhvr>
                                    </p:animEffect>
                                  </p:childTnLst>
                                </p:cTn>
                              </p:par>
                            </p:childTnLst>
                          </p:cTn>
                        </p:par>
                        <p:par>
                          <p:cTn id="53" fill="hold">
                            <p:stCondLst>
                              <p:cond delay="5000"/>
                            </p:stCondLst>
                            <p:childTnLst>
                              <p:par>
                                <p:cTn id="54" presetID="53" presetClass="entr" presetSubtype="16" fill="hold" nodeType="afterEffect">
                                  <p:stCondLst>
                                    <p:cond delay="0"/>
                                  </p:stCondLst>
                                  <p:childTnLst>
                                    <p:set>
                                      <p:cBhvr>
                                        <p:cTn id="55" dur="1" fill="hold">
                                          <p:stCondLst>
                                            <p:cond delay="0"/>
                                          </p:stCondLst>
                                        </p:cTn>
                                        <p:tgtEl>
                                          <p:spTgt spid="239"/>
                                        </p:tgtEl>
                                        <p:attrNameLst>
                                          <p:attrName>style.visibility</p:attrName>
                                        </p:attrNameLst>
                                      </p:cBhvr>
                                      <p:to>
                                        <p:strVal val="visible"/>
                                      </p:to>
                                    </p:set>
                                    <p:anim calcmode="lin" valueType="num">
                                      <p:cBhvr>
                                        <p:cTn id="56" dur="500" fill="hold"/>
                                        <p:tgtEl>
                                          <p:spTgt spid="239"/>
                                        </p:tgtEl>
                                        <p:attrNameLst>
                                          <p:attrName>ppt_w</p:attrName>
                                        </p:attrNameLst>
                                      </p:cBhvr>
                                      <p:tavLst>
                                        <p:tav tm="0">
                                          <p:val>
                                            <p:fltVal val="0"/>
                                          </p:val>
                                        </p:tav>
                                        <p:tav tm="100000">
                                          <p:val>
                                            <p:strVal val="#ppt_w"/>
                                          </p:val>
                                        </p:tav>
                                      </p:tavLst>
                                    </p:anim>
                                    <p:anim calcmode="lin" valueType="num">
                                      <p:cBhvr>
                                        <p:cTn id="57" dur="500" fill="hold"/>
                                        <p:tgtEl>
                                          <p:spTgt spid="239"/>
                                        </p:tgtEl>
                                        <p:attrNameLst>
                                          <p:attrName>ppt_h</p:attrName>
                                        </p:attrNameLst>
                                      </p:cBhvr>
                                      <p:tavLst>
                                        <p:tav tm="0">
                                          <p:val>
                                            <p:fltVal val="0"/>
                                          </p:val>
                                        </p:tav>
                                        <p:tav tm="100000">
                                          <p:val>
                                            <p:strVal val="#ppt_h"/>
                                          </p:val>
                                        </p:tav>
                                      </p:tavLst>
                                    </p:anim>
                                    <p:animEffect transition="in" filter="fade">
                                      <p:cBhvr>
                                        <p:cTn id="58" dur="500"/>
                                        <p:tgtEl>
                                          <p:spTgt spid="239"/>
                                        </p:tgtEl>
                                      </p:cBhvr>
                                    </p:animEffect>
                                  </p:childTnLst>
                                </p:cTn>
                              </p:par>
                            </p:childTnLst>
                          </p:cTn>
                        </p:par>
                        <p:par>
                          <p:cTn id="59" fill="hold">
                            <p:stCondLst>
                              <p:cond delay="5500"/>
                            </p:stCondLst>
                            <p:childTnLst>
                              <p:par>
                                <p:cTn id="60" presetID="22" presetClass="entr" presetSubtype="8" fill="hold" grpId="0" nodeType="afterEffect">
                                  <p:stCondLst>
                                    <p:cond delay="0"/>
                                  </p:stCondLst>
                                  <p:childTnLst>
                                    <p:set>
                                      <p:cBhvr>
                                        <p:cTn id="61" dur="1" fill="hold">
                                          <p:stCondLst>
                                            <p:cond delay="0"/>
                                          </p:stCondLst>
                                        </p:cTn>
                                        <p:tgtEl>
                                          <p:spTgt spid="234"/>
                                        </p:tgtEl>
                                        <p:attrNameLst>
                                          <p:attrName>style.visibility</p:attrName>
                                        </p:attrNameLst>
                                      </p:cBhvr>
                                      <p:to>
                                        <p:strVal val="visible"/>
                                      </p:to>
                                    </p:set>
                                    <p:animEffect transition="in" filter="wipe(left)">
                                      <p:cBhvr>
                                        <p:cTn id="62" dur="500"/>
                                        <p:tgtEl>
                                          <p:spTgt spid="234"/>
                                        </p:tgtEl>
                                      </p:cBhvr>
                                    </p:animEffect>
                                  </p:childTnLst>
                                </p:cTn>
                              </p:par>
                            </p:childTnLst>
                          </p:cTn>
                        </p:par>
                        <p:par>
                          <p:cTn id="63" fill="hold">
                            <p:stCondLst>
                              <p:cond delay="6000"/>
                            </p:stCondLst>
                            <p:childTnLst>
                              <p:par>
                                <p:cTn id="64" presetID="18" presetClass="entr" presetSubtype="12"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strips(downLeft)">
                                      <p:cBhvr>
                                        <p:cTn id="66" dur="500"/>
                                        <p:tgtEl>
                                          <p:spTgt spid="5"/>
                                        </p:tgtEl>
                                      </p:cBhvr>
                                    </p:animEffect>
                                  </p:childTnLst>
                                </p:cTn>
                              </p:par>
                            </p:childTnLst>
                          </p:cTn>
                        </p:par>
                        <p:par>
                          <p:cTn id="67" fill="hold">
                            <p:stCondLst>
                              <p:cond delay="6500"/>
                            </p:stCondLst>
                            <p:childTnLst>
                              <p:par>
                                <p:cTn id="68" presetID="22" presetClass="entr" presetSubtype="8" fill="hold" grpId="0" nodeType="afterEffect">
                                  <p:stCondLst>
                                    <p:cond delay="0"/>
                                  </p:stCondLst>
                                  <p:childTnLst>
                                    <p:set>
                                      <p:cBhvr>
                                        <p:cTn id="69" dur="1" fill="hold">
                                          <p:stCondLst>
                                            <p:cond delay="0"/>
                                          </p:stCondLst>
                                        </p:cTn>
                                        <p:tgtEl>
                                          <p:spTgt spid="169"/>
                                        </p:tgtEl>
                                        <p:attrNameLst>
                                          <p:attrName>style.visibility</p:attrName>
                                        </p:attrNameLst>
                                      </p:cBhvr>
                                      <p:to>
                                        <p:strVal val="visible"/>
                                      </p:to>
                                    </p:set>
                                    <p:animEffect transition="in" filter="wipe(left)">
                                      <p:cBhvr>
                                        <p:cTn id="70" dur="500"/>
                                        <p:tgtEl>
                                          <p:spTgt spid="169"/>
                                        </p:tgtEl>
                                      </p:cBhvr>
                                    </p:animEffect>
                                  </p:childTnLst>
                                </p:cTn>
                              </p:par>
                            </p:childTnLst>
                          </p:cTn>
                        </p:par>
                        <p:par>
                          <p:cTn id="71" fill="hold">
                            <p:stCondLst>
                              <p:cond delay="7000"/>
                            </p:stCondLst>
                            <p:childTnLst>
                              <p:par>
                                <p:cTn id="72" presetID="53" presetClass="entr" presetSubtype="16" fill="hold" nodeType="afterEffect">
                                  <p:stCondLst>
                                    <p:cond delay="0"/>
                                  </p:stCondLst>
                                  <p:childTnLst>
                                    <p:set>
                                      <p:cBhvr>
                                        <p:cTn id="73" dur="1" fill="hold">
                                          <p:stCondLst>
                                            <p:cond delay="0"/>
                                          </p:stCondLst>
                                        </p:cTn>
                                        <p:tgtEl>
                                          <p:spTgt spid="245"/>
                                        </p:tgtEl>
                                        <p:attrNameLst>
                                          <p:attrName>style.visibility</p:attrName>
                                        </p:attrNameLst>
                                      </p:cBhvr>
                                      <p:to>
                                        <p:strVal val="visible"/>
                                      </p:to>
                                    </p:set>
                                    <p:anim calcmode="lin" valueType="num">
                                      <p:cBhvr>
                                        <p:cTn id="74" dur="500" fill="hold"/>
                                        <p:tgtEl>
                                          <p:spTgt spid="245"/>
                                        </p:tgtEl>
                                        <p:attrNameLst>
                                          <p:attrName>ppt_w</p:attrName>
                                        </p:attrNameLst>
                                      </p:cBhvr>
                                      <p:tavLst>
                                        <p:tav tm="0">
                                          <p:val>
                                            <p:fltVal val="0"/>
                                          </p:val>
                                        </p:tav>
                                        <p:tav tm="100000">
                                          <p:val>
                                            <p:strVal val="#ppt_w"/>
                                          </p:val>
                                        </p:tav>
                                      </p:tavLst>
                                    </p:anim>
                                    <p:anim calcmode="lin" valueType="num">
                                      <p:cBhvr>
                                        <p:cTn id="75" dur="500" fill="hold"/>
                                        <p:tgtEl>
                                          <p:spTgt spid="245"/>
                                        </p:tgtEl>
                                        <p:attrNameLst>
                                          <p:attrName>ppt_h</p:attrName>
                                        </p:attrNameLst>
                                      </p:cBhvr>
                                      <p:tavLst>
                                        <p:tav tm="0">
                                          <p:val>
                                            <p:fltVal val="0"/>
                                          </p:val>
                                        </p:tav>
                                        <p:tav tm="100000">
                                          <p:val>
                                            <p:strVal val="#ppt_h"/>
                                          </p:val>
                                        </p:tav>
                                      </p:tavLst>
                                    </p:anim>
                                    <p:animEffect transition="in" filter="fade">
                                      <p:cBhvr>
                                        <p:cTn id="76" dur="500"/>
                                        <p:tgtEl>
                                          <p:spTgt spid="245"/>
                                        </p:tgtEl>
                                      </p:cBhvr>
                                    </p:animEffect>
                                  </p:childTnLst>
                                </p:cTn>
                              </p:par>
                            </p:childTnLst>
                          </p:cTn>
                        </p:par>
                        <p:par>
                          <p:cTn id="77" fill="hold">
                            <p:stCondLst>
                              <p:cond delay="7500"/>
                            </p:stCondLst>
                            <p:childTnLst>
                              <p:par>
                                <p:cTn id="78" presetID="22" presetClass="entr" presetSubtype="2" fill="hold" grpId="0" nodeType="afterEffect">
                                  <p:stCondLst>
                                    <p:cond delay="0"/>
                                  </p:stCondLst>
                                  <p:childTnLst>
                                    <p:set>
                                      <p:cBhvr>
                                        <p:cTn id="79" dur="1" fill="hold">
                                          <p:stCondLst>
                                            <p:cond delay="0"/>
                                          </p:stCondLst>
                                        </p:cTn>
                                        <p:tgtEl>
                                          <p:spTgt spid="242"/>
                                        </p:tgtEl>
                                        <p:attrNameLst>
                                          <p:attrName>style.visibility</p:attrName>
                                        </p:attrNameLst>
                                      </p:cBhvr>
                                      <p:to>
                                        <p:strVal val="visible"/>
                                      </p:to>
                                    </p:set>
                                    <p:animEffect transition="in" filter="wipe(right)">
                                      <p:cBhvr>
                                        <p:cTn id="80" dur="500"/>
                                        <p:tgtEl>
                                          <p:spTgt spid="242"/>
                                        </p:tgtEl>
                                      </p:cBhvr>
                                    </p:animEffect>
                                  </p:childTnLst>
                                </p:cTn>
                              </p:par>
                            </p:childTnLst>
                          </p:cTn>
                        </p:par>
                        <p:par>
                          <p:cTn id="81" fill="hold">
                            <p:stCondLst>
                              <p:cond delay="8000"/>
                            </p:stCondLst>
                            <p:childTnLst>
                              <p:par>
                                <p:cTn id="82" presetID="18" presetClass="entr" presetSubtype="12"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strips(downLeft)">
                                      <p:cBhvr>
                                        <p:cTn id="84" dur="500"/>
                                        <p:tgtEl>
                                          <p:spTgt spid="8"/>
                                        </p:tgtEl>
                                      </p:cBhvr>
                                    </p:animEffect>
                                  </p:childTnLst>
                                </p:cTn>
                              </p:par>
                            </p:childTnLst>
                          </p:cTn>
                        </p:par>
                        <p:par>
                          <p:cTn id="85" fill="hold">
                            <p:stCondLst>
                              <p:cond delay="8500"/>
                            </p:stCondLst>
                            <p:childTnLst>
                              <p:par>
                                <p:cTn id="86" presetID="22" presetClass="entr" presetSubtype="8" fill="hold" grpId="0" nodeType="afterEffect">
                                  <p:stCondLst>
                                    <p:cond delay="0"/>
                                  </p:stCondLst>
                                  <p:childTnLst>
                                    <p:set>
                                      <p:cBhvr>
                                        <p:cTn id="87" dur="1" fill="hold">
                                          <p:stCondLst>
                                            <p:cond delay="0"/>
                                          </p:stCondLst>
                                        </p:cTn>
                                        <p:tgtEl>
                                          <p:spTgt spid="182"/>
                                        </p:tgtEl>
                                        <p:attrNameLst>
                                          <p:attrName>style.visibility</p:attrName>
                                        </p:attrNameLst>
                                      </p:cBhvr>
                                      <p:to>
                                        <p:strVal val="visible"/>
                                      </p:to>
                                    </p:set>
                                    <p:animEffect transition="in" filter="wipe(left)">
                                      <p:cBhvr>
                                        <p:cTn id="88" dur="500"/>
                                        <p:tgtEl>
                                          <p:spTgt spid="182"/>
                                        </p:tgtEl>
                                      </p:cBhvr>
                                    </p:animEffect>
                                  </p:childTnLst>
                                </p:cTn>
                              </p:par>
                            </p:childTnLst>
                          </p:cTn>
                        </p:par>
                        <p:par>
                          <p:cTn id="89" fill="hold">
                            <p:stCondLst>
                              <p:cond delay="9000"/>
                            </p:stCondLst>
                            <p:childTnLst>
                              <p:par>
                                <p:cTn id="90" presetID="53" presetClass="entr" presetSubtype="16" fill="hold" nodeType="afterEffect">
                                  <p:stCondLst>
                                    <p:cond delay="0"/>
                                  </p:stCondLst>
                                  <p:childTnLst>
                                    <p:set>
                                      <p:cBhvr>
                                        <p:cTn id="91" dur="1" fill="hold">
                                          <p:stCondLst>
                                            <p:cond delay="0"/>
                                          </p:stCondLst>
                                        </p:cTn>
                                        <p:tgtEl>
                                          <p:spTgt spid="248"/>
                                        </p:tgtEl>
                                        <p:attrNameLst>
                                          <p:attrName>style.visibility</p:attrName>
                                        </p:attrNameLst>
                                      </p:cBhvr>
                                      <p:to>
                                        <p:strVal val="visible"/>
                                      </p:to>
                                    </p:set>
                                    <p:anim calcmode="lin" valueType="num">
                                      <p:cBhvr>
                                        <p:cTn id="92" dur="500" fill="hold"/>
                                        <p:tgtEl>
                                          <p:spTgt spid="248"/>
                                        </p:tgtEl>
                                        <p:attrNameLst>
                                          <p:attrName>ppt_w</p:attrName>
                                        </p:attrNameLst>
                                      </p:cBhvr>
                                      <p:tavLst>
                                        <p:tav tm="0">
                                          <p:val>
                                            <p:fltVal val="0"/>
                                          </p:val>
                                        </p:tav>
                                        <p:tav tm="100000">
                                          <p:val>
                                            <p:strVal val="#ppt_w"/>
                                          </p:val>
                                        </p:tav>
                                      </p:tavLst>
                                    </p:anim>
                                    <p:anim calcmode="lin" valueType="num">
                                      <p:cBhvr>
                                        <p:cTn id="93" dur="500" fill="hold"/>
                                        <p:tgtEl>
                                          <p:spTgt spid="248"/>
                                        </p:tgtEl>
                                        <p:attrNameLst>
                                          <p:attrName>ppt_h</p:attrName>
                                        </p:attrNameLst>
                                      </p:cBhvr>
                                      <p:tavLst>
                                        <p:tav tm="0">
                                          <p:val>
                                            <p:fltVal val="0"/>
                                          </p:val>
                                        </p:tav>
                                        <p:tav tm="100000">
                                          <p:val>
                                            <p:strVal val="#ppt_h"/>
                                          </p:val>
                                        </p:tav>
                                      </p:tavLst>
                                    </p:anim>
                                    <p:animEffect transition="in" filter="fade">
                                      <p:cBhvr>
                                        <p:cTn id="94" dur="500"/>
                                        <p:tgtEl>
                                          <p:spTgt spid="248"/>
                                        </p:tgtEl>
                                      </p:cBhvr>
                                    </p:animEffect>
                                  </p:childTnLst>
                                </p:cTn>
                              </p:par>
                            </p:childTnLst>
                          </p:cTn>
                        </p:par>
                        <p:par>
                          <p:cTn id="95" fill="hold">
                            <p:stCondLst>
                              <p:cond delay="9500"/>
                            </p:stCondLst>
                            <p:childTnLst>
                              <p:par>
                                <p:cTn id="96" presetID="22" presetClass="entr" presetSubtype="2" fill="hold" grpId="0" nodeType="afterEffect">
                                  <p:stCondLst>
                                    <p:cond delay="0"/>
                                  </p:stCondLst>
                                  <p:childTnLst>
                                    <p:set>
                                      <p:cBhvr>
                                        <p:cTn id="97" dur="1" fill="hold">
                                          <p:stCondLst>
                                            <p:cond delay="0"/>
                                          </p:stCondLst>
                                        </p:cTn>
                                        <p:tgtEl>
                                          <p:spTgt spid="243"/>
                                        </p:tgtEl>
                                        <p:attrNameLst>
                                          <p:attrName>style.visibility</p:attrName>
                                        </p:attrNameLst>
                                      </p:cBhvr>
                                      <p:to>
                                        <p:strVal val="visible"/>
                                      </p:to>
                                    </p:set>
                                    <p:animEffect transition="in" filter="wipe(right)">
                                      <p:cBhvr>
                                        <p:cTn id="98" dur="500"/>
                                        <p:tgtEl>
                                          <p:spTgt spid="243"/>
                                        </p:tgtEl>
                                      </p:cBhvr>
                                    </p:animEffect>
                                  </p:childTnLst>
                                </p:cTn>
                              </p:par>
                            </p:childTnLst>
                          </p:cTn>
                        </p:par>
                        <p:par>
                          <p:cTn id="99" fill="hold">
                            <p:stCondLst>
                              <p:cond delay="10000"/>
                            </p:stCondLst>
                            <p:childTnLst>
                              <p:par>
                                <p:cTn id="100" presetID="18" presetClass="entr" presetSubtype="12" fill="hold" nodeType="after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strips(downLeft)">
                                      <p:cBhvr>
                                        <p:cTn id="102" dur="500"/>
                                        <p:tgtEl>
                                          <p:spTgt spid="14"/>
                                        </p:tgtEl>
                                      </p:cBhvr>
                                    </p:animEffect>
                                  </p:childTnLst>
                                </p:cTn>
                              </p:par>
                            </p:childTnLst>
                          </p:cTn>
                        </p:par>
                        <p:par>
                          <p:cTn id="103" fill="hold">
                            <p:stCondLst>
                              <p:cond delay="10500"/>
                            </p:stCondLst>
                            <p:childTnLst>
                              <p:par>
                                <p:cTn id="104" presetID="22" presetClass="entr" presetSubtype="8" fill="hold" grpId="0" nodeType="afterEffect">
                                  <p:stCondLst>
                                    <p:cond delay="0"/>
                                  </p:stCondLst>
                                  <p:childTnLst>
                                    <p:set>
                                      <p:cBhvr>
                                        <p:cTn id="105" dur="1" fill="hold">
                                          <p:stCondLst>
                                            <p:cond delay="0"/>
                                          </p:stCondLst>
                                        </p:cTn>
                                        <p:tgtEl>
                                          <p:spTgt spid="184"/>
                                        </p:tgtEl>
                                        <p:attrNameLst>
                                          <p:attrName>style.visibility</p:attrName>
                                        </p:attrNameLst>
                                      </p:cBhvr>
                                      <p:to>
                                        <p:strVal val="visible"/>
                                      </p:to>
                                    </p:set>
                                    <p:animEffect transition="in" filter="wipe(left)">
                                      <p:cBhvr>
                                        <p:cTn id="106" dur="500"/>
                                        <p:tgtEl>
                                          <p:spTgt spid="184"/>
                                        </p:tgtEl>
                                      </p:cBhvr>
                                    </p:animEffect>
                                  </p:childTnLst>
                                </p:cTn>
                              </p:par>
                            </p:childTnLst>
                          </p:cTn>
                        </p:par>
                        <p:par>
                          <p:cTn id="107" fill="hold">
                            <p:stCondLst>
                              <p:cond delay="11000"/>
                            </p:stCondLst>
                            <p:childTnLst>
                              <p:par>
                                <p:cTn id="108" presetID="53" presetClass="entr" presetSubtype="16" fill="hold" nodeType="afterEffect">
                                  <p:stCondLst>
                                    <p:cond delay="0"/>
                                  </p:stCondLst>
                                  <p:childTnLst>
                                    <p:set>
                                      <p:cBhvr>
                                        <p:cTn id="109" dur="1" fill="hold">
                                          <p:stCondLst>
                                            <p:cond delay="0"/>
                                          </p:stCondLst>
                                        </p:cTn>
                                        <p:tgtEl>
                                          <p:spTgt spid="251"/>
                                        </p:tgtEl>
                                        <p:attrNameLst>
                                          <p:attrName>style.visibility</p:attrName>
                                        </p:attrNameLst>
                                      </p:cBhvr>
                                      <p:to>
                                        <p:strVal val="visible"/>
                                      </p:to>
                                    </p:set>
                                    <p:anim calcmode="lin" valueType="num">
                                      <p:cBhvr>
                                        <p:cTn id="110" dur="500" fill="hold"/>
                                        <p:tgtEl>
                                          <p:spTgt spid="251"/>
                                        </p:tgtEl>
                                        <p:attrNameLst>
                                          <p:attrName>ppt_w</p:attrName>
                                        </p:attrNameLst>
                                      </p:cBhvr>
                                      <p:tavLst>
                                        <p:tav tm="0">
                                          <p:val>
                                            <p:fltVal val="0"/>
                                          </p:val>
                                        </p:tav>
                                        <p:tav tm="100000">
                                          <p:val>
                                            <p:strVal val="#ppt_w"/>
                                          </p:val>
                                        </p:tav>
                                      </p:tavLst>
                                    </p:anim>
                                    <p:anim calcmode="lin" valueType="num">
                                      <p:cBhvr>
                                        <p:cTn id="111" dur="500" fill="hold"/>
                                        <p:tgtEl>
                                          <p:spTgt spid="251"/>
                                        </p:tgtEl>
                                        <p:attrNameLst>
                                          <p:attrName>ppt_h</p:attrName>
                                        </p:attrNameLst>
                                      </p:cBhvr>
                                      <p:tavLst>
                                        <p:tav tm="0">
                                          <p:val>
                                            <p:fltVal val="0"/>
                                          </p:val>
                                        </p:tav>
                                        <p:tav tm="100000">
                                          <p:val>
                                            <p:strVal val="#ppt_h"/>
                                          </p:val>
                                        </p:tav>
                                      </p:tavLst>
                                    </p:anim>
                                    <p:animEffect transition="in" filter="fade">
                                      <p:cBhvr>
                                        <p:cTn id="112" dur="500"/>
                                        <p:tgtEl>
                                          <p:spTgt spid="251"/>
                                        </p:tgtEl>
                                      </p:cBhvr>
                                    </p:animEffect>
                                  </p:childTnLst>
                                </p:cTn>
                              </p:par>
                            </p:childTnLst>
                          </p:cTn>
                        </p:par>
                        <p:par>
                          <p:cTn id="113" fill="hold">
                            <p:stCondLst>
                              <p:cond delay="11500"/>
                            </p:stCondLst>
                            <p:childTnLst>
                              <p:par>
                                <p:cTn id="114" presetID="22" presetClass="entr" presetSubtype="2" fill="hold" grpId="0" nodeType="afterEffect">
                                  <p:stCondLst>
                                    <p:cond delay="0"/>
                                  </p:stCondLst>
                                  <p:childTnLst>
                                    <p:set>
                                      <p:cBhvr>
                                        <p:cTn id="115" dur="1" fill="hold">
                                          <p:stCondLst>
                                            <p:cond delay="0"/>
                                          </p:stCondLst>
                                        </p:cTn>
                                        <p:tgtEl>
                                          <p:spTgt spid="244"/>
                                        </p:tgtEl>
                                        <p:attrNameLst>
                                          <p:attrName>style.visibility</p:attrName>
                                        </p:attrNameLst>
                                      </p:cBhvr>
                                      <p:to>
                                        <p:strVal val="visible"/>
                                      </p:to>
                                    </p:set>
                                    <p:animEffect transition="in" filter="wipe(right)">
                                      <p:cBhvr>
                                        <p:cTn id="116"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82" grpId="0" animBg="1"/>
      <p:bldP spid="184" grpId="0" animBg="1"/>
      <p:bldP spid="192" grpId="0" animBg="1"/>
      <p:bldP spid="230" grpId="0"/>
      <p:bldP spid="231" grpId="0" animBg="1"/>
      <p:bldP spid="232" grpId="0"/>
      <p:bldP spid="233" grpId="0" animBg="1"/>
      <p:bldP spid="234" grpId="0"/>
      <p:bldP spid="242" grpId="0"/>
      <p:bldP spid="243" grpId="0"/>
      <p:bldP spid="244" grpId="0"/>
      <p:bldP spid="1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52" name="Group 9452"/>
          <p:cNvGrpSpPr/>
          <p:nvPr/>
        </p:nvGrpSpPr>
        <p:grpSpPr>
          <a:xfrm>
            <a:off x="4759505" y="890331"/>
            <a:ext cx="3953574" cy="3953534"/>
            <a:chOff x="0" y="0"/>
            <a:chExt cx="3953572" cy="3953533"/>
          </a:xfrm>
        </p:grpSpPr>
        <p:sp>
          <p:nvSpPr>
            <p:cNvPr id="9433" name="Shape 9433"/>
            <p:cNvSpPr/>
            <p:nvPr/>
          </p:nvSpPr>
          <p:spPr>
            <a:xfrm>
              <a:off x="-1" y="0"/>
              <a:ext cx="3953574" cy="39535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951" y="7646"/>
                  </a:moveTo>
                  <a:cubicBezTo>
                    <a:pt x="18069" y="7639"/>
                    <a:pt x="18121" y="7531"/>
                    <a:pt x="18225" y="7500"/>
                  </a:cubicBezTo>
                  <a:cubicBezTo>
                    <a:pt x="18420" y="7442"/>
                    <a:pt x="18352" y="7564"/>
                    <a:pt x="18447" y="7660"/>
                  </a:cubicBezTo>
                  <a:cubicBezTo>
                    <a:pt x="18529" y="7660"/>
                    <a:pt x="18346" y="7716"/>
                    <a:pt x="18334" y="7716"/>
                  </a:cubicBezTo>
                  <a:cubicBezTo>
                    <a:pt x="18252" y="7747"/>
                    <a:pt x="18257" y="7731"/>
                    <a:pt x="18192" y="7731"/>
                  </a:cubicBezTo>
                  <a:cubicBezTo>
                    <a:pt x="18166" y="7764"/>
                    <a:pt x="18232" y="7915"/>
                    <a:pt x="18248" y="7915"/>
                  </a:cubicBezTo>
                  <a:cubicBezTo>
                    <a:pt x="18307" y="8002"/>
                    <a:pt x="18338" y="7946"/>
                    <a:pt x="18332" y="8076"/>
                  </a:cubicBezTo>
                  <a:cubicBezTo>
                    <a:pt x="18326" y="8193"/>
                    <a:pt x="18422" y="8085"/>
                    <a:pt x="18461" y="8085"/>
                  </a:cubicBezTo>
                  <a:cubicBezTo>
                    <a:pt x="18461" y="8156"/>
                    <a:pt x="18566" y="8214"/>
                    <a:pt x="18574" y="8297"/>
                  </a:cubicBezTo>
                  <a:cubicBezTo>
                    <a:pt x="18528" y="8303"/>
                    <a:pt x="18423" y="8283"/>
                    <a:pt x="18404" y="8297"/>
                  </a:cubicBezTo>
                  <a:cubicBezTo>
                    <a:pt x="18411" y="8380"/>
                    <a:pt x="18461" y="8380"/>
                    <a:pt x="18461" y="8453"/>
                  </a:cubicBezTo>
                  <a:cubicBezTo>
                    <a:pt x="18549" y="8453"/>
                    <a:pt x="18392" y="8680"/>
                    <a:pt x="18546" y="8680"/>
                  </a:cubicBezTo>
                  <a:cubicBezTo>
                    <a:pt x="18510" y="8823"/>
                    <a:pt x="18267" y="8774"/>
                    <a:pt x="18234" y="8638"/>
                  </a:cubicBezTo>
                  <a:cubicBezTo>
                    <a:pt x="17995" y="8584"/>
                    <a:pt x="18122" y="8416"/>
                    <a:pt x="18114" y="8284"/>
                  </a:cubicBezTo>
                  <a:cubicBezTo>
                    <a:pt x="18104" y="8108"/>
                    <a:pt x="17951" y="8050"/>
                    <a:pt x="17951" y="7915"/>
                  </a:cubicBezTo>
                  <a:cubicBezTo>
                    <a:pt x="17826" y="7915"/>
                    <a:pt x="17951" y="7670"/>
                    <a:pt x="17951" y="7646"/>
                  </a:cubicBezTo>
                  <a:close/>
                  <a:moveTo>
                    <a:pt x="17869" y="15860"/>
                  </a:moveTo>
                  <a:cubicBezTo>
                    <a:pt x="17880" y="15711"/>
                    <a:pt x="17855" y="15455"/>
                    <a:pt x="17923" y="15455"/>
                  </a:cubicBezTo>
                  <a:cubicBezTo>
                    <a:pt x="17923" y="15341"/>
                    <a:pt x="17986" y="15185"/>
                    <a:pt x="17994" y="15044"/>
                  </a:cubicBezTo>
                  <a:cubicBezTo>
                    <a:pt x="18017" y="15044"/>
                    <a:pt x="18041" y="15044"/>
                    <a:pt x="18065" y="15044"/>
                  </a:cubicBezTo>
                  <a:cubicBezTo>
                    <a:pt x="18065" y="15015"/>
                    <a:pt x="18058" y="14913"/>
                    <a:pt x="18107" y="14888"/>
                  </a:cubicBezTo>
                  <a:cubicBezTo>
                    <a:pt x="18107" y="14812"/>
                    <a:pt x="18303" y="14778"/>
                    <a:pt x="18192" y="14676"/>
                  </a:cubicBezTo>
                  <a:cubicBezTo>
                    <a:pt x="18145" y="14660"/>
                    <a:pt x="18107" y="14451"/>
                    <a:pt x="18107" y="14378"/>
                  </a:cubicBezTo>
                  <a:cubicBezTo>
                    <a:pt x="18046" y="14439"/>
                    <a:pt x="18138" y="14619"/>
                    <a:pt x="17994" y="14619"/>
                  </a:cubicBezTo>
                  <a:cubicBezTo>
                    <a:pt x="17994" y="14447"/>
                    <a:pt x="17802" y="14718"/>
                    <a:pt x="17966" y="14718"/>
                  </a:cubicBezTo>
                  <a:cubicBezTo>
                    <a:pt x="17966" y="14874"/>
                    <a:pt x="17765" y="14803"/>
                    <a:pt x="17696" y="14761"/>
                  </a:cubicBezTo>
                  <a:cubicBezTo>
                    <a:pt x="17662" y="14847"/>
                    <a:pt x="17637" y="14882"/>
                    <a:pt x="17739" y="14903"/>
                  </a:cubicBezTo>
                  <a:cubicBezTo>
                    <a:pt x="17698" y="15025"/>
                    <a:pt x="17655" y="14946"/>
                    <a:pt x="17597" y="14903"/>
                  </a:cubicBezTo>
                  <a:cubicBezTo>
                    <a:pt x="17540" y="15073"/>
                    <a:pt x="17410" y="16061"/>
                    <a:pt x="17786" y="15978"/>
                  </a:cubicBezTo>
                  <a:cubicBezTo>
                    <a:pt x="16200" y="18114"/>
                    <a:pt x="13659" y="19500"/>
                    <a:pt x="10800" y="19500"/>
                  </a:cubicBezTo>
                  <a:cubicBezTo>
                    <a:pt x="6003" y="19500"/>
                    <a:pt x="2100" y="15597"/>
                    <a:pt x="2100" y="10800"/>
                  </a:cubicBezTo>
                  <a:cubicBezTo>
                    <a:pt x="2100" y="9473"/>
                    <a:pt x="2400" y="8214"/>
                    <a:pt x="2934" y="7088"/>
                  </a:cubicBezTo>
                  <a:cubicBezTo>
                    <a:pt x="2934" y="7089"/>
                    <a:pt x="2936" y="7091"/>
                    <a:pt x="2936" y="7093"/>
                  </a:cubicBezTo>
                  <a:cubicBezTo>
                    <a:pt x="3188" y="7294"/>
                    <a:pt x="3192" y="7631"/>
                    <a:pt x="3192" y="7901"/>
                  </a:cubicBezTo>
                  <a:cubicBezTo>
                    <a:pt x="3158" y="8054"/>
                    <a:pt x="3234" y="8236"/>
                    <a:pt x="3234" y="8383"/>
                  </a:cubicBezTo>
                  <a:cubicBezTo>
                    <a:pt x="3305" y="8418"/>
                    <a:pt x="3432" y="8638"/>
                    <a:pt x="3432" y="8709"/>
                  </a:cubicBezTo>
                  <a:cubicBezTo>
                    <a:pt x="3435" y="8709"/>
                    <a:pt x="3594" y="8932"/>
                    <a:pt x="3603" y="8949"/>
                  </a:cubicBezTo>
                  <a:cubicBezTo>
                    <a:pt x="3792" y="8949"/>
                    <a:pt x="3886" y="9032"/>
                    <a:pt x="3886" y="9205"/>
                  </a:cubicBezTo>
                  <a:cubicBezTo>
                    <a:pt x="3876" y="9205"/>
                    <a:pt x="4000" y="9469"/>
                    <a:pt x="4042" y="9502"/>
                  </a:cubicBezTo>
                  <a:cubicBezTo>
                    <a:pt x="4042" y="9577"/>
                    <a:pt x="4155" y="9849"/>
                    <a:pt x="4226" y="9885"/>
                  </a:cubicBezTo>
                  <a:cubicBezTo>
                    <a:pt x="4226" y="10115"/>
                    <a:pt x="4784" y="10484"/>
                    <a:pt x="4465" y="9943"/>
                  </a:cubicBezTo>
                  <a:cubicBezTo>
                    <a:pt x="4436" y="9894"/>
                    <a:pt x="4289" y="9616"/>
                    <a:pt x="4255" y="9616"/>
                  </a:cubicBezTo>
                  <a:cubicBezTo>
                    <a:pt x="4255" y="9525"/>
                    <a:pt x="4068" y="9420"/>
                    <a:pt x="4090" y="9342"/>
                  </a:cubicBezTo>
                  <a:cubicBezTo>
                    <a:pt x="4124" y="9221"/>
                    <a:pt x="4340" y="9498"/>
                    <a:pt x="4340" y="9559"/>
                  </a:cubicBezTo>
                  <a:cubicBezTo>
                    <a:pt x="4371" y="9559"/>
                    <a:pt x="4453" y="9741"/>
                    <a:pt x="4453" y="9758"/>
                  </a:cubicBezTo>
                  <a:cubicBezTo>
                    <a:pt x="4505" y="9758"/>
                    <a:pt x="4709" y="9909"/>
                    <a:pt x="4709" y="9999"/>
                  </a:cubicBezTo>
                  <a:cubicBezTo>
                    <a:pt x="4856" y="9999"/>
                    <a:pt x="4940" y="10367"/>
                    <a:pt x="4945" y="10471"/>
                  </a:cubicBezTo>
                  <a:cubicBezTo>
                    <a:pt x="4948" y="10558"/>
                    <a:pt x="4996" y="10792"/>
                    <a:pt x="5120" y="10792"/>
                  </a:cubicBezTo>
                  <a:cubicBezTo>
                    <a:pt x="5174" y="10900"/>
                    <a:pt x="5409" y="10861"/>
                    <a:pt x="5460" y="10962"/>
                  </a:cubicBezTo>
                  <a:cubicBezTo>
                    <a:pt x="5611" y="10962"/>
                    <a:pt x="5777" y="11075"/>
                    <a:pt x="5941" y="11075"/>
                  </a:cubicBezTo>
                  <a:cubicBezTo>
                    <a:pt x="6084" y="11075"/>
                    <a:pt x="6113" y="11246"/>
                    <a:pt x="6239" y="11246"/>
                  </a:cubicBezTo>
                  <a:cubicBezTo>
                    <a:pt x="6259" y="11285"/>
                    <a:pt x="6324" y="11271"/>
                    <a:pt x="6324" y="11302"/>
                  </a:cubicBezTo>
                  <a:cubicBezTo>
                    <a:pt x="6448" y="11302"/>
                    <a:pt x="6791" y="11496"/>
                    <a:pt x="6735" y="11642"/>
                  </a:cubicBezTo>
                  <a:cubicBezTo>
                    <a:pt x="6795" y="11672"/>
                    <a:pt x="6964" y="11843"/>
                    <a:pt x="6947" y="11926"/>
                  </a:cubicBezTo>
                  <a:cubicBezTo>
                    <a:pt x="6971" y="12095"/>
                    <a:pt x="7238" y="12086"/>
                    <a:pt x="7345" y="12138"/>
                  </a:cubicBezTo>
                  <a:cubicBezTo>
                    <a:pt x="7444" y="11839"/>
                    <a:pt x="7571" y="12122"/>
                    <a:pt x="7571" y="12266"/>
                  </a:cubicBezTo>
                  <a:cubicBezTo>
                    <a:pt x="7561" y="12313"/>
                    <a:pt x="7571" y="12512"/>
                    <a:pt x="7571" y="12606"/>
                  </a:cubicBezTo>
                  <a:cubicBezTo>
                    <a:pt x="7701" y="12606"/>
                    <a:pt x="7536" y="12818"/>
                    <a:pt x="7501" y="12677"/>
                  </a:cubicBezTo>
                  <a:cubicBezTo>
                    <a:pt x="7451" y="12698"/>
                    <a:pt x="7423" y="12736"/>
                    <a:pt x="7415" y="12790"/>
                  </a:cubicBezTo>
                  <a:cubicBezTo>
                    <a:pt x="7346" y="12790"/>
                    <a:pt x="7186" y="13220"/>
                    <a:pt x="7345" y="13272"/>
                  </a:cubicBezTo>
                  <a:cubicBezTo>
                    <a:pt x="7326" y="13439"/>
                    <a:pt x="7134" y="13582"/>
                    <a:pt x="7316" y="13683"/>
                  </a:cubicBezTo>
                  <a:cubicBezTo>
                    <a:pt x="7316" y="13672"/>
                    <a:pt x="7662" y="14179"/>
                    <a:pt x="7614" y="14179"/>
                  </a:cubicBezTo>
                  <a:cubicBezTo>
                    <a:pt x="7614" y="14259"/>
                    <a:pt x="7665" y="14355"/>
                    <a:pt x="7685" y="14420"/>
                  </a:cubicBezTo>
                  <a:cubicBezTo>
                    <a:pt x="7685" y="14567"/>
                    <a:pt x="7830" y="14902"/>
                    <a:pt x="8039" y="14902"/>
                  </a:cubicBezTo>
                  <a:cubicBezTo>
                    <a:pt x="8037" y="14898"/>
                    <a:pt x="8254" y="15129"/>
                    <a:pt x="8223" y="15129"/>
                  </a:cubicBezTo>
                  <a:cubicBezTo>
                    <a:pt x="8287" y="15511"/>
                    <a:pt x="8195" y="15751"/>
                    <a:pt x="8195" y="16163"/>
                  </a:cubicBezTo>
                  <a:cubicBezTo>
                    <a:pt x="8072" y="16163"/>
                    <a:pt x="8188" y="16989"/>
                    <a:pt x="8025" y="17071"/>
                  </a:cubicBezTo>
                  <a:cubicBezTo>
                    <a:pt x="7995" y="17203"/>
                    <a:pt x="7898" y="17312"/>
                    <a:pt x="7940" y="17396"/>
                  </a:cubicBezTo>
                  <a:cubicBezTo>
                    <a:pt x="7954" y="17531"/>
                    <a:pt x="7940" y="17666"/>
                    <a:pt x="7940" y="17779"/>
                  </a:cubicBezTo>
                  <a:cubicBezTo>
                    <a:pt x="7907" y="17779"/>
                    <a:pt x="7869" y="17962"/>
                    <a:pt x="7869" y="18006"/>
                  </a:cubicBezTo>
                  <a:cubicBezTo>
                    <a:pt x="7775" y="18006"/>
                    <a:pt x="7769" y="18709"/>
                    <a:pt x="7780" y="18957"/>
                  </a:cubicBezTo>
                  <a:cubicBezTo>
                    <a:pt x="8005" y="19041"/>
                    <a:pt x="8236" y="19114"/>
                    <a:pt x="8470" y="19179"/>
                  </a:cubicBezTo>
                  <a:cubicBezTo>
                    <a:pt x="8443" y="19138"/>
                    <a:pt x="8422" y="19094"/>
                    <a:pt x="8422" y="19040"/>
                  </a:cubicBezTo>
                  <a:cubicBezTo>
                    <a:pt x="8327" y="19040"/>
                    <a:pt x="8420" y="18785"/>
                    <a:pt x="8521" y="18785"/>
                  </a:cubicBezTo>
                  <a:cubicBezTo>
                    <a:pt x="8556" y="18663"/>
                    <a:pt x="8618" y="18661"/>
                    <a:pt x="8677" y="18572"/>
                  </a:cubicBezTo>
                  <a:cubicBezTo>
                    <a:pt x="8747" y="18572"/>
                    <a:pt x="8635" y="18459"/>
                    <a:pt x="8635" y="18530"/>
                  </a:cubicBezTo>
                  <a:cubicBezTo>
                    <a:pt x="8618" y="18530"/>
                    <a:pt x="8618" y="18575"/>
                    <a:pt x="8578" y="18586"/>
                  </a:cubicBezTo>
                  <a:cubicBezTo>
                    <a:pt x="8565" y="18552"/>
                    <a:pt x="8582" y="18516"/>
                    <a:pt x="8564" y="18516"/>
                  </a:cubicBezTo>
                  <a:cubicBezTo>
                    <a:pt x="8564" y="18436"/>
                    <a:pt x="8606" y="18359"/>
                    <a:pt x="8606" y="18275"/>
                  </a:cubicBezTo>
                  <a:cubicBezTo>
                    <a:pt x="8633" y="18275"/>
                    <a:pt x="8668" y="18173"/>
                    <a:pt x="8706" y="18147"/>
                  </a:cubicBezTo>
                  <a:cubicBezTo>
                    <a:pt x="8784" y="18056"/>
                    <a:pt x="8862" y="18045"/>
                    <a:pt x="8862" y="17920"/>
                  </a:cubicBezTo>
                  <a:cubicBezTo>
                    <a:pt x="8879" y="17920"/>
                    <a:pt x="8837" y="17779"/>
                    <a:pt x="8805" y="17779"/>
                  </a:cubicBezTo>
                  <a:cubicBezTo>
                    <a:pt x="8888" y="17707"/>
                    <a:pt x="8989" y="17837"/>
                    <a:pt x="8989" y="17693"/>
                  </a:cubicBezTo>
                  <a:cubicBezTo>
                    <a:pt x="9015" y="17693"/>
                    <a:pt x="9032" y="17605"/>
                    <a:pt x="9032" y="17580"/>
                  </a:cubicBezTo>
                  <a:cubicBezTo>
                    <a:pt x="9152" y="17500"/>
                    <a:pt x="9130" y="17481"/>
                    <a:pt x="9315" y="17481"/>
                  </a:cubicBezTo>
                  <a:cubicBezTo>
                    <a:pt x="9338" y="17435"/>
                    <a:pt x="9473" y="17380"/>
                    <a:pt x="9528" y="17382"/>
                  </a:cubicBezTo>
                  <a:cubicBezTo>
                    <a:pt x="9528" y="17362"/>
                    <a:pt x="9545" y="17169"/>
                    <a:pt x="9528" y="17169"/>
                  </a:cubicBezTo>
                  <a:cubicBezTo>
                    <a:pt x="9528" y="17065"/>
                    <a:pt x="9712" y="17054"/>
                    <a:pt x="9712" y="17013"/>
                  </a:cubicBezTo>
                  <a:cubicBezTo>
                    <a:pt x="9812" y="16942"/>
                    <a:pt x="9843" y="16857"/>
                    <a:pt x="9849" y="16740"/>
                  </a:cubicBezTo>
                  <a:cubicBezTo>
                    <a:pt x="9854" y="16645"/>
                    <a:pt x="9994" y="16531"/>
                    <a:pt x="10073" y="16531"/>
                  </a:cubicBezTo>
                  <a:cubicBezTo>
                    <a:pt x="10199" y="16531"/>
                    <a:pt x="10115" y="16475"/>
                    <a:pt x="10194" y="16475"/>
                  </a:cubicBezTo>
                  <a:cubicBezTo>
                    <a:pt x="10171" y="16407"/>
                    <a:pt x="10224" y="16412"/>
                    <a:pt x="10260" y="16368"/>
                  </a:cubicBezTo>
                  <a:cubicBezTo>
                    <a:pt x="10314" y="16301"/>
                    <a:pt x="10296" y="16065"/>
                    <a:pt x="10307" y="15964"/>
                  </a:cubicBezTo>
                  <a:cubicBezTo>
                    <a:pt x="10281" y="15964"/>
                    <a:pt x="10425" y="15828"/>
                    <a:pt x="10435" y="15808"/>
                  </a:cubicBezTo>
                  <a:cubicBezTo>
                    <a:pt x="10502" y="15808"/>
                    <a:pt x="10552" y="15752"/>
                    <a:pt x="10619" y="15752"/>
                  </a:cubicBezTo>
                  <a:cubicBezTo>
                    <a:pt x="10655" y="15681"/>
                    <a:pt x="10888" y="15575"/>
                    <a:pt x="10974" y="15511"/>
                  </a:cubicBezTo>
                  <a:cubicBezTo>
                    <a:pt x="11011" y="15360"/>
                    <a:pt x="11115" y="15330"/>
                    <a:pt x="11115" y="15170"/>
                  </a:cubicBezTo>
                  <a:cubicBezTo>
                    <a:pt x="11157" y="15170"/>
                    <a:pt x="11200" y="14858"/>
                    <a:pt x="11200" y="14802"/>
                  </a:cubicBezTo>
                  <a:cubicBezTo>
                    <a:pt x="11208" y="14802"/>
                    <a:pt x="11215" y="14518"/>
                    <a:pt x="11215" y="14490"/>
                  </a:cubicBezTo>
                  <a:cubicBezTo>
                    <a:pt x="11221" y="14490"/>
                    <a:pt x="11427" y="14261"/>
                    <a:pt x="11427" y="14234"/>
                  </a:cubicBezTo>
                  <a:cubicBezTo>
                    <a:pt x="11617" y="14093"/>
                    <a:pt x="11588" y="13676"/>
                    <a:pt x="11405" y="13514"/>
                  </a:cubicBezTo>
                  <a:cubicBezTo>
                    <a:pt x="11299" y="13420"/>
                    <a:pt x="11232" y="13367"/>
                    <a:pt x="11073" y="13313"/>
                  </a:cubicBezTo>
                  <a:cubicBezTo>
                    <a:pt x="11048" y="13388"/>
                    <a:pt x="10982" y="13340"/>
                    <a:pt x="10915" y="13339"/>
                  </a:cubicBezTo>
                  <a:cubicBezTo>
                    <a:pt x="10800" y="13335"/>
                    <a:pt x="10788" y="13413"/>
                    <a:pt x="10676" y="13413"/>
                  </a:cubicBezTo>
                  <a:cubicBezTo>
                    <a:pt x="10690" y="13345"/>
                    <a:pt x="10725" y="13144"/>
                    <a:pt x="10591" y="13130"/>
                  </a:cubicBezTo>
                  <a:cubicBezTo>
                    <a:pt x="10591" y="13265"/>
                    <a:pt x="10455" y="13200"/>
                    <a:pt x="10492" y="13115"/>
                  </a:cubicBezTo>
                  <a:cubicBezTo>
                    <a:pt x="10428" y="13115"/>
                    <a:pt x="10369" y="13016"/>
                    <a:pt x="10280" y="13002"/>
                  </a:cubicBezTo>
                  <a:cubicBezTo>
                    <a:pt x="10280" y="13147"/>
                    <a:pt x="10062" y="13030"/>
                    <a:pt x="10123" y="13030"/>
                  </a:cubicBezTo>
                  <a:cubicBezTo>
                    <a:pt x="10123" y="13012"/>
                    <a:pt x="10087" y="12817"/>
                    <a:pt x="10138" y="12817"/>
                  </a:cubicBezTo>
                  <a:cubicBezTo>
                    <a:pt x="10121" y="12734"/>
                    <a:pt x="10101" y="12590"/>
                    <a:pt x="10038" y="12548"/>
                  </a:cubicBezTo>
                  <a:cubicBezTo>
                    <a:pt x="9983" y="12431"/>
                    <a:pt x="10070" y="12473"/>
                    <a:pt x="9939" y="12364"/>
                  </a:cubicBezTo>
                  <a:cubicBezTo>
                    <a:pt x="9917" y="12318"/>
                    <a:pt x="9905" y="12353"/>
                    <a:pt x="9883" y="12308"/>
                  </a:cubicBezTo>
                  <a:cubicBezTo>
                    <a:pt x="9839" y="12308"/>
                    <a:pt x="9753" y="12192"/>
                    <a:pt x="9727" y="12293"/>
                  </a:cubicBezTo>
                  <a:cubicBezTo>
                    <a:pt x="9644" y="12287"/>
                    <a:pt x="9572" y="12248"/>
                    <a:pt x="9495" y="12224"/>
                  </a:cubicBezTo>
                  <a:cubicBezTo>
                    <a:pt x="9355" y="12182"/>
                    <a:pt x="9478" y="12169"/>
                    <a:pt x="9386" y="12123"/>
                  </a:cubicBezTo>
                  <a:cubicBezTo>
                    <a:pt x="9386" y="12082"/>
                    <a:pt x="9259" y="12071"/>
                    <a:pt x="9259" y="12010"/>
                  </a:cubicBezTo>
                  <a:cubicBezTo>
                    <a:pt x="9233" y="11942"/>
                    <a:pt x="9182" y="11935"/>
                    <a:pt x="9174" y="11911"/>
                  </a:cubicBezTo>
                  <a:cubicBezTo>
                    <a:pt x="9161" y="11914"/>
                    <a:pt x="9152" y="11909"/>
                    <a:pt x="9145" y="11897"/>
                  </a:cubicBezTo>
                  <a:cubicBezTo>
                    <a:pt x="9117" y="11898"/>
                    <a:pt x="9123" y="11842"/>
                    <a:pt x="9059" y="11842"/>
                  </a:cubicBezTo>
                  <a:cubicBezTo>
                    <a:pt x="9053" y="11822"/>
                    <a:pt x="8992" y="11772"/>
                    <a:pt x="8975" y="11783"/>
                  </a:cubicBezTo>
                  <a:cubicBezTo>
                    <a:pt x="8909" y="11829"/>
                    <a:pt x="8732" y="11807"/>
                    <a:pt x="8655" y="11802"/>
                  </a:cubicBezTo>
                  <a:cubicBezTo>
                    <a:pt x="8463" y="11788"/>
                    <a:pt x="8497" y="11569"/>
                    <a:pt x="8395" y="11556"/>
                  </a:cubicBezTo>
                  <a:cubicBezTo>
                    <a:pt x="8327" y="11603"/>
                    <a:pt x="8249" y="11646"/>
                    <a:pt x="8172" y="11647"/>
                  </a:cubicBezTo>
                  <a:cubicBezTo>
                    <a:pt x="8154" y="11620"/>
                    <a:pt x="8151" y="11627"/>
                    <a:pt x="8111" y="11603"/>
                  </a:cubicBezTo>
                  <a:cubicBezTo>
                    <a:pt x="8101" y="11603"/>
                    <a:pt x="8049" y="11633"/>
                    <a:pt x="8035" y="11643"/>
                  </a:cubicBezTo>
                  <a:cubicBezTo>
                    <a:pt x="7988" y="11672"/>
                    <a:pt x="7943" y="11762"/>
                    <a:pt x="7885" y="11730"/>
                  </a:cubicBezTo>
                  <a:cubicBezTo>
                    <a:pt x="7858" y="11700"/>
                    <a:pt x="7838" y="11708"/>
                    <a:pt x="7827" y="11755"/>
                  </a:cubicBezTo>
                  <a:cubicBezTo>
                    <a:pt x="7708" y="11755"/>
                    <a:pt x="7887" y="12038"/>
                    <a:pt x="7601" y="12038"/>
                  </a:cubicBezTo>
                  <a:cubicBezTo>
                    <a:pt x="7612" y="11938"/>
                    <a:pt x="7602" y="11840"/>
                    <a:pt x="7459" y="11840"/>
                  </a:cubicBezTo>
                  <a:cubicBezTo>
                    <a:pt x="7459" y="11962"/>
                    <a:pt x="7255" y="11938"/>
                    <a:pt x="7161" y="11925"/>
                  </a:cubicBezTo>
                  <a:cubicBezTo>
                    <a:pt x="7185" y="11831"/>
                    <a:pt x="7139" y="11763"/>
                    <a:pt x="7062" y="11712"/>
                  </a:cubicBezTo>
                  <a:cubicBezTo>
                    <a:pt x="7062" y="11639"/>
                    <a:pt x="7006" y="11546"/>
                    <a:pt x="7006" y="11429"/>
                  </a:cubicBezTo>
                  <a:cubicBezTo>
                    <a:pt x="6906" y="11429"/>
                    <a:pt x="7056" y="11117"/>
                    <a:pt x="6892" y="11117"/>
                  </a:cubicBezTo>
                  <a:cubicBezTo>
                    <a:pt x="6902" y="11134"/>
                    <a:pt x="6907" y="11153"/>
                    <a:pt x="6906" y="11174"/>
                  </a:cubicBezTo>
                  <a:cubicBezTo>
                    <a:pt x="6793" y="11174"/>
                    <a:pt x="6679" y="11194"/>
                    <a:pt x="6566" y="11174"/>
                  </a:cubicBezTo>
                  <a:cubicBezTo>
                    <a:pt x="6594" y="11071"/>
                    <a:pt x="6506" y="11060"/>
                    <a:pt x="6533" y="10951"/>
                  </a:cubicBezTo>
                  <a:cubicBezTo>
                    <a:pt x="6554" y="10862"/>
                    <a:pt x="6590" y="10783"/>
                    <a:pt x="6609" y="10692"/>
                  </a:cubicBezTo>
                  <a:cubicBezTo>
                    <a:pt x="6651" y="10692"/>
                    <a:pt x="6645" y="10564"/>
                    <a:pt x="6722" y="10564"/>
                  </a:cubicBezTo>
                  <a:cubicBezTo>
                    <a:pt x="6800" y="10519"/>
                    <a:pt x="6694" y="10393"/>
                    <a:pt x="6694" y="10508"/>
                  </a:cubicBezTo>
                  <a:cubicBezTo>
                    <a:pt x="6694" y="10508"/>
                    <a:pt x="6553" y="10558"/>
                    <a:pt x="6537" y="10564"/>
                  </a:cubicBezTo>
                  <a:cubicBezTo>
                    <a:pt x="6537" y="10573"/>
                    <a:pt x="6396" y="10708"/>
                    <a:pt x="6396" y="10607"/>
                  </a:cubicBezTo>
                  <a:cubicBezTo>
                    <a:pt x="6324" y="10635"/>
                    <a:pt x="6214" y="10778"/>
                    <a:pt x="6325" y="10805"/>
                  </a:cubicBezTo>
                  <a:cubicBezTo>
                    <a:pt x="6313" y="10864"/>
                    <a:pt x="6226" y="10910"/>
                    <a:pt x="6226" y="10919"/>
                  </a:cubicBezTo>
                  <a:cubicBezTo>
                    <a:pt x="6065" y="10920"/>
                    <a:pt x="6123" y="10908"/>
                    <a:pt x="6113" y="10833"/>
                  </a:cubicBezTo>
                  <a:cubicBezTo>
                    <a:pt x="6019" y="10833"/>
                    <a:pt x="5911" y="10621"/>
                    <a:pt x="5815" y="10621"/>
                  </a:cubicBezTo>
                  <a:cubicBezTo>
                    <a:pt x="5815" y="10530"/>
                    <a:pt x="5716" y="10443"/>
                    <a:pt x="5716" y="10323"/>
                  </a:cubicBezTo>
                  <a:cubicBezTo>
                    <a:pt x="5692" y="10323"/>
                    <a:pt x="5692" y="9898"/>
                    <a:pt x="5716" y="9898"/>
                  </a:cubicBezTo>
                  <a:cubicBezTo>
                    <a:pt x="5716" y="9682"/>
                    <a:pt x="5867" y="9502"/>
                    <a:pt x="6084" y="9480"/>
                  </a:cubicBezTo>
                  <a:cubicBezTo>
                    <a:pt x="6220" y="9466"/>
                    <a:pt x="6205" y="9562"/>
                    <a:pt x="6328" y="9580"/>
                  </a:cubicBezTo>
                  <a:cubicBezTo>
                    <a:pt x="6399" y="9590"/>
                    <a:pt x="6440" y="9558"/>
                    <a:pt x="6509" y="9530"/>
                  </a:cubicBezTo>
                  <a:cubicBezTo>
                    <a:pt x="6505" y="9471"/>
                    <a:pt x="6466" y="9455"/>
                    <a:pt x="6453" y="9402"/>
                  </a:cubicBezTo>
                  <a:cubicBezTo>
                    <a:pt x="6537" y="9402"/>
                    <a:pt x="6772" y="9417"/>
                    <a:pt x="6807" y="9487"/>
                  </a:cubicBezTo>
                  <a:cubicBezTo>
                    <a:pt x="6888" y="9521"/>
                    <a:pt x="6992" y="9430"/>
                    <a:pt x="7048" y="9509"/>
                  </a:cubicBezTo>
                  <a:cubicBezTo>
                    <a:pt x="7090" y="9567"/>
                    <a:pt x="7161" y="9754"/>
                    <a:pt x="7161" y="9813"/>
                  </a:cubicBezTo>
                  <a:cubicBezTo>
                    <a:pt x="7144" y="9813"/>
                    <a:pt x="7238" y="9954"/>
                    <a:pt x="7247" y="9969"/>
                  </a:cubicBezTo>
                  <a:cubicBezTo>
                    <a:pt x="7380" y="9967"/>
                    <a:pt x="7347" y="9863"/>
                    <a:pt x="7326" y="9763"/>
                  </a:cubicBezTo>
                  <a:cubicBezTo>
                    <a:pt x="7309" y="9681"/>
                    <a:pt x="7288" y="9431"/>
                    <a:pt x="7232" y="9374"/>
                  </a:cubicBezTo>
                  <a:cubicBezTo>
                    <a:pt x="7232" y="9134"/>
                    <a:pt x="7396" y="9159"/>
                    <a:pt x="7488" y="8977"/>
                  </a:cubicBezTo>
                  <a:cubicBezTo>
                    <a:pt x="7637" y="8977"/>
                    <a:pt x="7669" y="8737"/>
                    <a:pt x="7757" y="8679"/>
                  </a:cubicBezTo>
                  <a:cubicBezTo>
                    <a:pt x="7757" y="8649"/>
                    <a:pt x="7814" y="8459"/>
                    <a:pt x="7827" y="8452"/>
                  </a:cubicBezTo>
                  <a:cubicBezTo>
                    <a:pt x="7847" y="8338"/>
                    <a:pt x="7896" y="8341"/>
                    <a:pt x="7941" y="8268"/>
                  </a:cubicBezTo>
                  <a:cubicBezTo>
                    <a:pt x="7924" y="8268"/>
                    <a:pt x="8125" y="8118"/>
                    <a:pt x="8125" y="8141"/>
                  </a:cubicBezTo>
                  <a:cubicBezTo>
                    <a:pt x="8201" y="8090"/>
                    <a:pt x="8267" y="7931"/>
                    <a:pt x="8295" y="7843"/>
                  </a:cubicBezTo>
                  <a:cubicBezTo>
                    <a:pt x="8334" y="7843"/>
                    <a:pt x="8420" y="7763"/>
                    <a:pt x="8437" y="7730"/>
                  </a:cubicBezTo>
                  <a:cubicBezTo>
                    <a:pt x="8537" y="7730"/>
                    <a:pt x="8597" y="7673"/>
                    <a:pt x="8721" y="7673"/>
                  </a:cubicBezTo>
                  <a:cubicBezTo>
                    <a:pt x="8701" y="7713"/>
                    <a:pt x="8721" y="7704"/>
                    <a:pt x="8735" y="7772"/>
                  </a:cubicBezTo>
                  <a:cubicBezTo>
                    <a:pt x="8739" y="7771"/>
                    <a:pt x="8657" y="7790"/>
                    <a:pt x="8648" y="7769"/>
                  </a:cubicBezTo>
                  <a:cubicBezTo>
                    <a:pt x="8633" y="7825"/>
                    <a:pt x="8520" y="7840"/>
                    <a:pt x="8749" y="7814"/>
                  </a:cubicBezTo>
                  <a:cubicBezTo>
                    <a:pt x="8763" y="7784"/>
                    <a:pt x="8838" y="7757"/>
                    <a:pt x="8877" y="7744"/>
                  </a:cubicBezTo>
                  <a:cubicBezTo>
                    <a:pt x="8877" y="7671"/>
                    <a:pt x="8983" y="7722"/>
                    <a:pt x="9004" y="7658"/>
                  </a:cubicBezTo>
                  <a:cubicBezTo>
                    <a:pt x="8921" y="7654"/>
                    <a:pt x="8856" y="7622"/>
                    <a:pt x="8800" y="7530"/>
                  </a:cubicBezTo>
                  <a:cubicBezTo>
                    <a:pt x="8741" y="7435"/>
                    <a:pt x="8618" y="7304"/>
                    <a:pt x="8820" y="7304"/>
                  </a:cubicBezTo>
                  <a:cubicBezTo>
                    <a:pt x="8820" y="7275"/>
                    <a:pt x="8792" y="7291"/>
                    <a:pt x="8792" y="7262"/>
                  </a:cubicBezTo>
                  <a:cubicBezTo>
                    <a:pt x="8687" y="7291"/>
                    <a:pt x="8665" y="7361"/>
                    <a:pt x="8550" y="7361"/>
                  </a:cubicBezTo>
                  <a:cubicBezTo>
                    <a:pt x="8409" y="7408"/>
                    <a:pt x="8340" y="7547"/>
                    <a:pt x="8181" y="7545"/>
                  </a:cubicBezTo>
                  <a:cubicBezTo>
                    <a:pt x="8195" y="7402"/>
                    <a:pt x="8447" y="7114"/>
                    <a:pt x="8577" y="7072"/>
                  </a:cubicBezTo>
                  <a:cubicBezTo>
                    <a:pt x="8825" y="6993"/>
                    <a:pt x="9234" y="7212"/>
                    <a:pt x="9302" y="6907"/>
                  </a:cubicBezTo>
                  <a:cubicBezTo>
                    <a:pt x="9351" y="6913"/>
                    <a:pt x="9570" y="6991"/>
                    <a:pt x="9570" y="6893"/>
                  </a:cubicBezTo>
                  <a:cubicBezTo>
                    <a:pt x="9623" y="6893"/>
                    <a:pt x="9526" y="6794"/>
                    <a:pt x="9627" y="6794"/>
                  </a:cubicBezTo>
                  <a:cubicBezTo>
                    <a:pt x="9613" y="6724"/>
                    <a:pt x="9497" y="6638"/>
                    <a:pt x="9458" y="6638"/>
                  </a:cubicBezTo>
                  <a:cubicBezTo>
                    <a:pt x="9458" y="6482"/>
                    <a:pt x="9373" y="6652"/>
                    <a:pt x="9329" y="6652"/>
                  </a:cubicBezTo>
                  <a:cubicBezTo>
                    <a:pt x="9329" y="6550"/>
                    <a:pt x="9293" y="6559"/>
                    <a:pt x="9259" y="6524"/>
                  </a:cubicBezTo>
                  <a:cubicBezTo>
                    <a:pt x="9259" y="6449"/>
                    <a:pt x="9097" y="6334"/>
                    <a:pt x="9046" y="6255"/>
                  </a:cubicBezTo>
                  <a:cubicBezTo>
                    <a:pt x="8977" y="6255"/>
                    <a:pt x="8877" y="5906"/>
                    <a:pt x="8819" y="5943"/>
                  </a:cubicBezTo>
                  <a:cubicBezTo>
                    <a:pt x="8819" y="6029"/>
                    <a:pt x="8755" y="6142"/>
                    <a:pt x="8663" y="6142"/>
                  </a:cubicBezTo>
                  <a:cubicBezTo>
                    <a:pt x="8663" y="6199"/>
                    <a:pt x="8520" y="6173"/>
                    <a:pt x="8493" y="6170"/>
                  </a:cubicBezTo>
                  <a:cubicBezTo>
                    <a:pt x="8493" y="6087"/>
                    <a:pt x="8522" y="6159"/>
                    <a:pt x="8522" y="6113"/>
                  </a:cubicBezTo>
                  <a:cubicBezTo>
                    <a:pt x="8474" y="6113"/>
                    <a:pt x="8479" y="6053"/>
                    <a:pt x="8479" y="6043"/>
                  </a:cubicBezTo>
                  <a:cubicBezTo>
                    <a:pt x="8452" y="6043"/>
                    <a:pt x="8238" y="5833"/>
                    <a:pt x="8238" y="5788"/>
                  </a:cubicBezTo>
                  <a:cubicBezTo>
                    <a:pt x="8048" y="5851"/>
                    <a:pt x="8194" y="5771"/>
                    <a:pt x="8011" y="5688"/>
                  </a:cubicBezTo>
                  <a:cubicBezTo>
                    <a:pt x="7947" y="5856"/>
                    <a:pt x="7766" y="5717"/>
                    <a:pt x="7657" y="5717"/>
                  </a:cubicBezTo>
                  <a:cubicBezTo>
                    <a:pt x="7657" y="5740"/>
                    <a:pt x="7564" y="5704"/>
                    <a:pt x="7529" y="5717"/>
                  </a:cubicBezTo>
                  <a:cubicBezTo>
                    <a:pt x="7530" y="5816"/>
                    <a:pt x="7612" y="6029"/>
                    <a:pt x="7501" y="6057"/>
                  </a:cubicBezTo>
                  <a:cubicBezTo>
                    <a:pt x="7522" y="6132"/>
                    <a:pt x="7574" y="6082"/>
                    <a:pt x="7616" y="6132"/>
                  </a:cubicBezTo>
                  <a:cubicBezTo>
                    <a:pt x="7681" y="6210"/>
                    <a:pt x="7655" y="6350"/>
                    <a:pt x="7614" y="6440"/>
                  </a:cubicBezTo>
                  <a:cubicBezTo>
                    <a:pt x="7778" y="6503"/>
                    <a:pt x="7487" y="6634"/>
                    <a:pt x="7487" y="6553"/>
                  </a:cubicBezTo>
                  <a:cubicBezTo>
                    <a:pt x="7397" y="6578"/>
                    <a:pt x="7383" y="6692"/>
                    <a:pt x="7472" y="6751"/>
                  </a:cubicBezTo>
                  <a:cubicBezTo>
                    <a:pt x="7472" y="6809"/>
                    <a:pt x="7443" y="6908"/>
                    <a:pt x="7529" y="6908"/>
                  </a:cubicBezTo>
                  <a:cubicBezTo>
                    <a:pt x="7505" y="7002"/>
                    <a:pt x="7363" y="7012"/>
                    <a:pt x="7274" y="6979"/>
                  </a:cubicBezTo>
                  <a:cubicBezTo>
                    <a:pt x="7265" y="6950"/>
                    <a:pt x="7274" y="6940"/>
                    <a:pt x="7302" y="6950"/>
                  </a:cubicBezTo>
                  <a:cubicBezTo>
                    <a:pt x="7288" y="6896"/>
                    <a:pt x="7220" y="6737"/>
                    <a:pt x="7245" y="6737"/>
                  </a:cubicBezTo>
                  <a:cubicBezTo>
                    <a:pt x="7227" y="6683"/>
                    <a:pt x="7047" y="6397"/>
                    <a:pt x="7047" y="6553"/>
                  </a:cubicBezTo>
                  <a:cubicBezTo>
                    <a:pt x="6945" y="6553"/>
                    <a:pt x="6835" y="6575"/>
                    <a:pt x="6835" y="6453"/>
                  </a:cubicBezTo>
                  <a:cubicBezTo>
                    <a:pt x="6797" y="6441"/>
                    <a:pt x="6737" y="6413"/>
                    <a:pt x="6721" y="6383"/>
                  </a:cubicBezTo>
                  <a:cubicBezTo>
                    <a:pt x="6535" y="6356"/>
                    <a:pt x="6460" y="6335"/>
                    <a:pt x="6253" y="6298"/>
                  </a:cubicBezTo>
                  <a:cubicBezTo>
                    <a:pt x="6262" y="6212"/>
                    <a:pt x="6076" y="6055"/>
                    <a:pt x="5984" y="6000"/>
                  </a:cubicBezTo>
                  <a:cubicBezTo>
                    <a:pt x="5984" y="5789"/>
                    <a:pt x="5924" y="5594"/>
                    <a:pt x="6154" y="5561"/>
                  </a:cubicBezTo>
                  <a:cubicBezTo>
                    <a:pt x="6154" y="5593"/>
                    <a:pt x="6359" y="5498"/>
                    <a:pt x="6381" y="5490"/>
                  </a:cubicBezTo>
                  <a:cubicBezTo>
                    <a:pt x="6439" y="5373"/>
                    <a:pt x="6554" y="5554"/>
                    <a:pt x="6603" y="5380"/>
                  </a:cubicBezTo>
                  <a:cubicBezTo>
                    <a:pt x="6633" y="5275"/>
                    <a:pt x="6758" y="5210"/>
                    <a:pt x="6863" y="5249"/>
                  </a:cubicBezTo>
                  <a:cubicBezTo>
                    <a:pt x="6845" y="5381"/>
                    <a:pt x="6807" y="5518"/>
                    <a:pt x="6693" y="5518"/>
                  </a:cubicBezTo>
                  <a:cubicBezTo>
                    <a:pt x="6775" y="5588"/>
                    <a:pt x="6998" y="5490"/>
                    <a:pt x="7089" y="5490"/>
                  </a:cubicBezTo>
                  <a:cubicBezTo>
                    <a:pt x="7089" y="5499"/>
                    <a:pt x="7235" y="5518"/>
                    <a:pt x="7274" y="5518"/>
                  </a:cubicBezTo>
                  <a:cubicBezTo>
                    <a:pt x="7210" y="5433"/>
                    <a:pt x="6803" y="5361"/>
                    <a:pt x="6990" y="5221"/>
                  </a:cubicBezTo>
                  <a:cubicBezTo>
                    <a:pt x="6990" y="5181"/>
                    <a:pt x="7154" y="5180"/>
                    <a:pt x="7176" y="5093"/>
                  </a:cubicBezTo>
                  <a:cubicBezTo>
                    <a:pt x="7193" y="5025"/>
                    <a:pt x="7212" y="4832"/>
                    <a:pt x="7175" y="4819"/>
                  </a:cubicBezTo>
                  <a:cubicBezTo>
                    <a:pt x="7120" y="4800"/>
                    <a:pt x="7064" y="4827"/>
                    <a:pt x="6976" y="4810"/>
                  </a:cubicBezTo>
                  <a:cubicBezTo>
                    <a:pt x="6976" y="4780"/>
                    <a:pt x="6975" y="4753"/>
                    <a:pt x="6947" y="4753"/>
                  </a:cubicBezTo>
                  <a:cubicBezTo>
                    <a:pt x="6947" y="4841"/>
                    <a:pt x="6868" y="4758"/>
                    <a:pt x="6806" y="4781"/>
                  </a:cubicBezTo>
                  <a:cubicBezTo>
                    <a:pt x="6806" y="4803"/>
                    <a:pt x="6859" y="4867"/>
                    <a:pt x="6820" y="4867"/>
                  </a:cubicBezTo>
                  <a:cubicBezTo>
                    <a:pt x="6820" y="4998"/>
                    <a:pt x="6805" y="5126"/>
                    <a:pt x="6636" y="5150"/>
                  </a:cubicBezTo>
                  <a:cubicBezTo>
                    <a:pt x="6634" y="5058"/>
                    <a:pt x="6587" y="4883"/>
                    <a:pt x="6494" y="4852"/>
                  </a:cubicBezTo>
                  <a:cubicBezTo>
                    <a:pt x="6494" y="5125"/>
                    <a:pt x="6233" y="4739"/>
                    <a:pt x="6182" y="4696"/>
                  </a:cubicBezTo>
                  <a:cubicBezTo>
                    <a:pt x="6162" y="4615"/>
                    <a:pt x="6104" y="4580"/>
                    <a:pt x="6040" y="4555"/>
                  </a:cubicBezTo>
                  <a:cubicBezTo>
                    <a:pt x="5997" y="4665"/>
                    <a:pt x="5921" y="4566"/>
                    <a:pt x="5855" y="4681"/>
                  </a:cubicBezTo>
                  <a:cubicBezTo>
                    <a:pt x="5801" y="4775"/>
                    <a:pt x="5861" y="4763"/>
                    <a:pt x="5799" y="4866"/>
                  </a:cubicBezTo>
                  <a:cubicBezTo>
                    <a:pt x="5719" y="4866"/>
                    <a:pt x="5523" y="4812"/>
                    <a:pt x="5516" y="4895"/>
                  </a:cubicBezTo>
                  <a:cubicBezTo>
                    <a:pt x="5600" y="4897"/>
                    <a:pt x="5635" y="4916"/>
                    <a:pt x="5615" y="4994"/>
                  </a:cubicBezTo>
                  <a:cubicBezTo>
                    <a:pt x="5753" y="4994"/>
                    <a:pt x="5558" y="5081"/>
                    <a:pt x="5558" y="5093"/>
                  </a:cubicBezTo>
                  <a:cubicBezTo>
                    <a:pt x="5479" y="5093"/>
                    <a:pt x="5425" y="5125"/>
                    <a:pt x="5332" y="5110"/>
                  </a:cubicBezTo>
                  <a:cubicBezTo>
                    <a:pt x="5217" y="5092"/>
                    <a:pt x="5097" y="5071"/>
                    <a:pt x="4988" y="5035"/>
                  </a:cubicBezTo>
                  <a:cubicBezTo>
                    <a:pt x="4894" y="5003"/>
                    <a:pt x="4911" y="4952"/>
                    <a:pt x="4878" y="4952"/>
                  </a:cubicBezTo>
                  <a:cubicBezTo>
                    <a:pt x="4752" y="4742"/>
                    <a:pt x="5063" y="4867"/>
                    <a:pt x="5063" y="4881"/>
                  </a:cubicBezTo>
                  <a:cubicBezTo>
                    <a:pt x="5166" y="4881"/>
                    <a:pt x="5288" y="5015"/>
                    <a:pt x="5261" y="4796"/>
                  </a:cubicBezTo>
                  <a:cubicBezTo>
                    <a:pt x="5298" y="4805"/>
                    <a:pt x="5336" y="4810"/>
                    <a:pt x="5374" y="4810"/>
                  </a:cubicBezTo>
                  <a:cubicBezTo>
                    <a:pt x="5350" y="4712"/>
                    <a:pt x="5239" y="4762"/>
                    <a:pt x="5162" y="4767"/>
                  </a:cubicBezTo>
                  <a:cubicBezTo>
                    <a:pt x="5163" y="4707"/>
                    <a:pt x="5079" y="4569"/>
                    <a:pt x="5063" y="4569"/>
                  </a:cubicBezTo>
                  <a:cubicBezTo>
                    <a:pt x="5028" y="4464"/>
                    <a:pt x="5048" y="4459"/>
                    <a:pt x="5048" y="4370"/>
                  </a:cubicBezTo>
                  <a:cubicBezTo>
                    <a:pt x="5024" y="4377"/>
                    <a:pt x="4882" y="4473"/>
                    <a:pt x="4869" y="4443"/>
                  </a:cubicBezTo>
                  <a:cubicBezTo>
                    <a:pt x="6424" y="2990"/>
                    <a:pt x="8510" y="2099"/>
                    <a:pt x="10800" y="2099"/>
                  </a:cubicBezTo>
                  <a:cubicBezTo>
                    <a:pt x="13466" y="2099"/>
                    <a:pt x="15854" y="3307"/>
                    <a:pt x="17450" y="5201"/>
                  </a:cubicBezTo>
                  <a:cubicBezTo>
                    <a:pt x="17399" y="5342"/>
                    <a:pt x="17273" y="5227"/>
                    <a:pt x="17214" y="5335"/>
                  </a:cubicBezTo>
                  <a:cubicBezTo>
                    <a:pt x="17198" y="5335"/>
                    <a:pt x="17155" y="5462"/>
                    <a:pt x="17242" y="5462"/>
                  </a:cubicBezTo>
                  <a:cubicBezTo>
                    <a:pt x="17214" y="5576"/>
                    <a:pt x="17100" y="5560"/>
                    <a:pt x="17100" y="5462"/>
                  </a:cubicBezTo>
                  <a:cubicBezTo>
                    <a:pt x="17021" y="5462"/>
                    <a:pt x="16975" y="5549"/>
                    <a:pt x="16860" y="5547"/>
                  </a:cubicBezTo>
                  <a:cubicBezTo>
                    <a:pt x="16874" y="5475"/>
                    <a:pt x="16729" y="5264"/>
                    <a:pt x="16647" y="5264"/>
                  </a:cubicBezTo>
                  <a:cubicBezTo>
                    <a:pt x="16673" y="5212"/>
                    <a:pt x="16647" y="5259"/>
                    <a:pt x="16647" y="5207"/>
                  </a:cubicBezTo>
                  <a:cubicBezTo>
                    <a:pt x="16883" y="5207"/>
                    <a:pt x="17132" y="5165"/>
                    <a:pt x="17313" y="5165"/>
                  </a:cubicBezTo>
                  <a:cubicBezTo>
                    <a:pt x="17313" y="5035"/>
                    <a:pt x="16928" y="4871"/>
                    <a:pt x="16834" y="4921"/>
                  </a:cubicBezTo>
                  <a:cubicBezTo>
                    <a:pt x="16779" y="4951"/>
                    <a:pt x="16610" y="4867"/>
                    <a:pt x="16534" y="4867"/>
                  </a:cubicBezTo>
                  <a:cubicBezTo>
                    <a:pt x="16534" y="4811"/>
                    <a:pt x="16056" y="4812"/>
                    <a:pt x="15981" y="4810"/>
                  </a:cubicBezTo>
                  <a:cubicBezTo>
                    <a:pt x="15981" y="4715"/>
                    <a:pt x="15220" y="4925"/>
                    <a:pt x="15151" y="4930"/>
                  </a:cubicBezTo>
                  <a:cubicBezTo>
                    <a:pt x="14989" y="4943"/>
                    <a:pt x="14920" y="5039"/>
                    <a:pt x="14790" y="5150"/>
                  </a:cubicBezTo>
                  <a:cubicBezTo>
                    <a:pt x="14790" y="5149"/>
                    <a:pt x="14400" y="5476"/>
                    <a:pt x="14592" y="5476"/>
                  </a:cubicBezTo>
                  <a:cubicBezTo>
                    <a:pt x="14567" y="5700"/>
                    <a:pt x="13982" y="5675"/>
                    <a:pt x="13982" y="5817"/>
                  </a:cubicBezTo>
                  <a:cubicBezTo>
                    <a:pt x="13955" y="5824"/>
                    <a:pt x="13783" y="5780"/>
                    <a:pt x="13868" y="5929"/>
                  </a:cubicBezTo>
                  <a:cubicBezTo>
                    <a:pt x="13854" y="5929"/>
                    <a:pt x="14001" y="6095"/>
                    <a:pt x="14011" y="6114"/>
                  </a:cubicBezTo>
                  <a:cubicBezTo>
                    <a:pt x="14133" y="6114"/>
                    <a:pt x="14238" y="6170"/>
                    <a:pt x="14393" y="6170"/>
                  </a:cubicBezTo>
                  <a:cubicBezTo>
                    <a:pt x="14410" y="6137"/>
                    <a:pt x="14478" y="6120"/>
                    <a:pt x="14521" y="6114"/>
                  </a:cubicBezTo>
                  <a:cubicBezTo>
                    <a:pt x="14528" y="6201"/>
                    <a:pt x="14597" y="6383"/>
                    <a:pt x="14649" y="6383"/>
                  </a:cubicBezTo>
                  <a:cubicBezTo>
                    <a:pt x="14649" y="6464"/>
                    <a:pt x="14690" y="6592"/>
                    <a:pt x="14535" y="6511"/>
                  </a:cubicBezTo>
                  <a:cubicBezTo>
                    <a:pt x="14513" y="6494"/>
                    <a:pt x="14508" y="6379"/>
                    <a:pt x="14502" y="6337"/>
                  </a:cubicBezTo>
                  <a:cubicBezTo>
                    <a:pt x="14486" y="6228"/>
                    <a:pt x="14370" y="6386"/>
                    <a:pt x="14266" y="6369"/>
                  </a:cubicBezTo>
                  <a:cubicBezTo>
                    <a:pt x="14266" y="6449"/>
                    <a:pt x="14250" y="6666"/>
                    <a:pt x="14336" y="6695"/>
                  </a:cubicBezTo>
                  <a:cubicBezTo>
                    <a:pt x="14297" y="6813"/>
                    <a:pt x="14137" y="6732"/>
                    <a:pt x="14068" y="6837"/>
                  </a:cubicBezTo>
                  <a:cubicBezTo>
                    <a:pt x="14009" y="6837"/>
                    <a:pt x="13912" y="7011"/>
                    <a:pt x="13912" y="6893"/>
                  </a:cubicBezTo>
                  <a:cubicBezTo>
                    <a:pt x="13820" y="6954"/>
                    <a:pt x="13920" y="7118"/>
                    <a:pt x="13742" y="7021"/>
                  </a:cubicBezTo>
                  <a:cubicBezTo>
                    <a:pt x="13735" y="7060"/>
                    <a:pt x="13738" y="7113"/>
                    <a:pt x="13727" y="7177"/>
                  </a:cubicBezTo>
                  <a:cubicBezTo>
                    <a:pt x="13840" y="7177"/>
                    <a:pt x="13706" y="7262"/>
                    <a:pt x="13671" y="7262"/>
                  </a:cubicBezTo>
                  <a:cubicBezTo>
                    <a:pt x="13671" y="7386"/>
                    <a:pt x="13544" y="7255"/>
                    <a:pt x="13515" y="7234"/>
                  </a:cubicBezTo>
                  <a:cubicBezTo>
                    <a:pt x="13512" y="7240"/>
                    <a:pt x="13508" y="7245"/>
                    <a:pt x="13500" y="7247"/>
                  </a:cubicBezTo>
                  <a:cubicBezTo>
                    <a:pt x="13607" y="7428"/>
                    <a:pt x="13337" y="7343"/>
                    <a:pt x="13263" y="7302"/>
                  </a:cubicBezTo>
                  <a:cubicBezTo>
                    <a:pt x="13176" y="7253"/>
                    <a:pt x="13299" y="7384"/>
                    <a:pt x="13358" y="7404"/>
                  </a:cubicBezTo>
                  <a:cubicBezTo>
                    <a:pt x="13358" y="7492"/>
                    <a:pt x="13655" y="7652"/>
                    <a:pt x="13486" y="7829"/>
                  </a:cubicBezTo>
                  <a:cubicBezTo>
                    <a:pt x="13486" y="7881"/>
                    <a:pt x="13491" y="7886"/>
                    <a:pt x="13543" y="7886"/>
                  </a:cubicBezTo>
                  <a:cubicBezTo>
                    <a:pt x="13543" y="8010"/>
                    <a:pt x="13390" y="7988"/>
                    <a:pt x="13302" y="7971"/>
                  </a:cubicBezTo>
                  <a:cubicBezTo>
                    <a:pt x="13340" y="7898"/>
                    <a:pt x="13312" y="7860"/>
                    <a:pt x="13217" y="7857"/>
                  </a:cubicBezTo>
                  <a:cubicBezTo>
                    <a:pt x="13217" y="7966"/>
                    <a:pt x="12989" y="7906"/>
                    <a:pt x="12891" y="7942"/>
                  </a:cubicBezTo>
                  <a:cubicBezTo>
                    <a:pt x="12873" y="7906"/>
                    <a:pt x="12866" y="7895"/>
                    <a:pt x="12834" y="7886"/>
                  </a:cubicBezTo>
                  <a:cubicBezTo>
                    <a:pt x="12807" y="7951"/>
                    <a:pt x="12764" y="8396"/>
                    <a:pt x="12778" y="8396"/>
                  </a:cubicBezTo>
                  <a:cubicBezTo>
                    <a:pt x="12778" y="8571"/>
                    <a:pt x="12916" y="8683"/>
                    <a:pt x="13075" y="8736"/>
                  </a:cubicBezTo>
                  <a:cubicBezTo>
                    <a:pt x="13075" y="8692"/>
                    <a:pt x="13445" y="8720"/>
                    <a:pt x="13460" y="8660"/>
                  </a:cubicBezTo>
                  <a:cubicBezTo>
                    <a:pt x="13491" y="8540"/>
                    <a:pt x="13592" y="8537"/>
                    <a:pt x="13614" y="8410"/>
                  </a:cubicBezTo>
                  <a:cubicBezTo>
                    <a:pt x="13624" y="8351"/>
                    <a:pt x="13808" y="7901"/>
                    <a:pt x="13813" y="7900"/>
                  </a:cubicBezTo>
                  <a:cubicBezTo>
                    <a:pt x="13813" y="7883"/>
                    <a:pt x="14150" y="7991"/>
                    <a:pt x="14209" y="7871"/>
                  </a:cubicBezTo>
                  <a:cubicBezTo>
                    <a:pt x="14239" y="7871"/>
                    <a:pt x="14316" y="7844"/>
                    <a:pt x="14336" y="7815"/>
                  </a:cubicBezTo>
                  <a:cubicBezTo>
                    <a:pt x="14446" y="7829"/>
                    <a:pt x="14471" y="8027"/>
                    <a:pt x="14535" y="8027"/>
                  </a:cubicBezTo>
                  <a:cubicBezTo>
                    <a:pt x="14613" y="8144"/>
                    <a:pt x="14798" y="8114"/>
                    <a:pt x="14861" y="8240"/>
                  </a:cubicBezTo>
                  <a:cubicBezTo>
                    <a:pt x="14953" y="8240"/>
                    <a:pt x="14960" y="8478"/>
                    <a:pt x="14960" y="8566"/>
                  </a:cubicBezTo>
                  <a:cubicBezTo>
                    <a:pt x="15066" y="8486"/>
                    <a:pt x="15079" y="8416"/>
                    <a:pt x="15055" y="8335"/>
                  </a:cubicBezTo>
                  <a:cubicBezTo>
                    <a:pt x="15013" y="8194"/>
                    <a:pt x="15167" y="8362"/>
                    <a:pt x="15215" y="8297"/>
                  </a:cubicBezTo>
                  <a:cubicBezTo>
                    <a:pt x="15148" y="8297"/>
                    <a:pt x="15163" y="8166"/>
                    <a:pt x="15031" y="8198"/>
                  </a:cubicBezTo>
                  <a:cubicBezTo>
                    <a:pt x="15022" y="8161"/>
                    <a:pt x="15017" y="8123"/>
                    <a:pt x="15017" y="8084"/>
                  </a:cubicBezTo>
                  <a:cubicBezTo>
                    <a:pt x="14837" y="8114"/>
                    <a:pt x="14852" y="7842"/>
                    <a:pt x="14705" y="7872"/>
                  </a:cubicBezTo>
                  <a:cubicBezTo>
                    <a:pt x="14688" y="7805"/>
                    <a:pt x="14604" y="7784"/>
                    <a:pt x="14650" y="7702"/>
                  </a:cubicBezTo>
                  <a:cubicBezTo>
                    <a:pt x="14722" y="7572"/>
                    <a:pt x="14958" y="7957"/>
                    <a:pt x="15059" y="7957"/>
                  </a:cubicBezTo>
                  <a:cubicBezTo>
                    <a:pt x="15083" y="8004"/>
                    <a:pt x="15243" y="8020"/>
                    <a:pt x="15243" y="8056"/>
                  </a:cubicBezTo>
                  <a:cubicBezTo>
                    <a:pt x="15327" y="8084"/>
                    <a:pt x="15286" y="8221"/>
                    <a:pt x="15286" y="8297"/>
                  </a:cubicBezTo>
                  <a:cubicBezTo>
                    <a:pt x="15365" y="8297"/>
                    <a:pt x="15338" y="8340"/>
                    <a:pt x="15371" y="8396"/>
                  </a:cubicBezTo>
                  <a:cubicBezTo>
                    <a:pt x="15484" y="8453"/>
                    <a:pt x="15420" y="8667"/>
                    <a:pt x="15612" y="8708"/>
                  </a:cubicBezTo>
                  <a:cubicBezTo>
                    <a:pt x="15612" y="8636"/>
                    <a:pt x="15796" y="8495"/>
                    <a:pt x="15683" y="8495"/>
                  </a:cubicBezTo>
                  <a:cubicBezTo>
                    <a:pt x="15692" y="8437"/>
                    <a:pt x="15559" y="8180"/>
                    <a:pt x="15744" y="8216"/>
                  </a:cubicBezTo>
                  <a:cubicBezTo>
                    <a:pt x="15810" y="8229"/>
                    <a:pt x="15917" y="8234"/>
                    <a:pt x="15938" y="8313"/>
                  </a:cubicBezTo>
                  <a:cubicBezTo>
                    <a:pt x="15977" y="8469"/>
                    <a:pt x="15944" y="8555"/>
                    <a:pt x="16066" y="8665"/>
                  </a:cubicBezTo>
                  <a:cubicBezTo>
                    <a:pt x="16142" y="8819"/>
                    <a:pt x="16411" y="8648"/>
                    <a:pt x="16448" y="8722"/>
                  </a:cubicBezTo>
                  <a:cubicBezTo>
                    <a:pt x="16474" y="8722"/>
                    <a:pt x="16646" y="8794"/>
                    <a:pt x="16646" y="8736"/>
                  </a:cubicBezTo>
                  <a:cubicBezTo>
                    <a:pt x="16724" y="8711"/>
                    <a:pt x="16747" y="8694"/>
                    <a:pt x="16845" y="8694"/>
                  </a:cubicBezTo>
                  <a:cubicBezTo>
                    <a:pt x="16845" y="8792"/>
                    <a:pt x="16810" y="8918"/>
                    <a:pt x="16792" y="9001"/>
                  </a:cubicBezTo>
                  <a:cubicBezTo>
                    <a:pt x="16778" y="9068"/>
                    <a:pt x="16710" y="9131"/>
                    <a:pt x="16732" y="9218"/>
                  </a:cubicBezTo>
                  <a:cubicBezTo>
                    <a:pt x="16667" y="9218"/>
                    <a:pt x="16677" y="9303"/>
                    <a:pt x="16746" y="9303"/>
                  </a:cubicBezTo>
                  <a:cubicBezTo>
                    <a:pt x="16746" y="9434"/>
                    <a:pt x="16592" y="9413"/>
                    <a:pt x="16490" y="9402"/>
                  </a:cubicBezTo>
                  <a:cubicBezTo>
                    <a:pt x="16519" y="9500"/>
                    <a:pt x="16689" y="9710"/>
                    <a:pt x="16760" y="9757"/>
                  </a:cubicBezTo>
                  <a:cubicBezTo>
                    <a:pt x="16789" y="9843"/>
                    <a:pt x="16860" y="9994"/>
                    <a:pt x="16930" y="10040"/>
                  </a:cubicBezTo>
                  <a:cubicBezTo>
                    <a:pt x="16941" y="10105"/>
                    <a:pt x="17007" y="10284"/>
                    <a:pt x="17058" y="10309"/>
                  </a:cubicBezTo>
                  <a:cubicBezTo>
                    <a:pt x="17058" y="10407"/>
                    <a:pt x="17393" y="11032"/>
                    <a:pt x="17313" y="11032"/>
                  </a:cubicBezTo>
                  <a:cubicBezTo>
                    <a:pt x="17344" y="11084"/>
                    <a:pt x="17379" y="11107"/>
                    <a:pt x="17369" y="11160"/>
                  </a:cubicBezTo>
                  <a:cubicBezTo>
                    <a:pt x="17496" y="11160"/>
                    <a:pt x="17446" y="11471"/>
                    <a:pt x="17709" y="11471"/>
                  </a:cubicBezTo>
                  <a:cubicBezTo>
                    <a:pt x="17728" y="11433"/>
                    <a:pt x="17941" y="11358"/>
                    <a:pt x="17993" y="11358"/>
                  </a:cubicBezTo>
                  <a:cubicBezTo>
                    <a:pt x="18041" y="11263"/>
                    <a:pt x="18301" y="11188"/>
                    <a:pt x="18375" y="11188"/>
                  </a:cubicBezTo>
                  <a:cubicBezTo>
                    <a:pt x="18350" y="11111"/>
                    <a:pt x="18772" y="10928"/>
                    <a:pt x="18772" y="10890"/>
                  </a:cubicBezTo>
                  <a:cubicBezTo>
                    <a:pt x="18825" y="10871"/>
                    <a:pt x="18871" y="10761"/>
                    <a:pt x="18871" y="10699"/>
                  </a:cubicBezTo>
                  <a:cubicBezTo>
                    <a:pt x="18871" y="10603"/>
                    <a:pt x="18942" y="10596"/>
                    <a:pt x="18942" y="10522"/>
                  </a:cubicBezTo>
                  <a:cubicBezTo>
                    <a:pt x="19056" y="10446"/>
                    <a:pt x="19083" y="10254"/>
                    <a:pt x="18928" y="10210"/>
                  </a:cubicBezTo>
                  <a:cubicBezTo>
                    <a:pt x="18955" y="10373"/>
                    <a:pt x="18814" y="10287"/>
                    <a:pt x="18834" y="10243"/>
                  </a:cubicBezTo>
                  <a:cubicBezTo>
                    <a:pt x="18865" y="10178"/>
                    <a:pt x="18819" y="10152"/>
                    <a:pt x="18772" y="10097"/>
                  </a:cubicBezTo>
                  <a:cubicBezTo>
                    <a:pt x="18718" y="10070"/>
                    <a:pt x="18783" y="10009"/>
                    <a:pt x="18729" y="9969"/>
                  </a:cubicBezTo>
                  <a:cubicBezTo>
                    <a:pt x="18658" y="10146"/>
                    <a:pt x="18520" y="10224"/>
                    <a:pt x="18375" y="10224"/>
                  </a:cubicBezTo>
                  <a:cubicBezTo>
                    <a:pt x="18334" y="10107"/>
                    <a:pt x="18463" y="10258"/>
                    <a:pt x="18358" y="10097"/>
                  </a:cubicBezTo>
                  <a:cubicBezTo>
                    <a:pt x="18327" y="10050"/>
                    <a:pt x="18318" y="9998"/>
                    <a:pt x="18332" y="9941"/>
                  </a:cubicBezTo>
                  <a:cubicBezTo>
                    <a:pt x="18314" y="9941"/>
                    <a:pt x="18317" y="9936"/>
                    <a:pt x="18304" y="9926"/>
                  </a:cubicBezTo>
                  <a:cubicBezTo>
                    <a:pt x="18279" y="10077"/>
                    <a:pt x="18295" y="10097"/>
                    <a:pt x="18190" y="10097"/>
                  </a:cubicBezTo>
                  <a:cubicBezTo>
                    <a:pt x="18172" y="10045"/>
                    <a:pt x="18273" y="10019"/>
                    <a:pt x="18191" y="9939"/>
                  </a:cubicBezTo>
                  <a:cubicBezTo>
                    <a:pt x="18158" y="9908"/>
                    <a:pt x="18134" y="9823"/>
                    <a:pt x="18134" y="9785"/>
                  </a:cubicBezTo>
                  <a:cubicBezTo>
                    <a:pt x="18088" y="9754"/>
                    <a:pt x="17978" y="9575"/>
                    <a:pt x="18005" y="9526"/>
                  </a:cubicBezTo>
                  <a:cubicBezTo>
                    <a:pt x="18105" y="9345"/>
                    <a:pt x="18341" y="9758"/>
                    <a:pt x="18318" y="9827"/>
                  </a:cubicBezTo>
                  <a:cubicBezTo>
                    <a:pt x="18332" y="9822"/>
                    <a:pt x="18336" y="9827"/>
                    <a:pt x="18332" y="9841"/>
                  </a:cubicBezTo>
                  <a:cubicBezTo>
                    <a:pt x="18615" y="9756"/>
                    <a:pt x="18856" y="10026"/>
                    <a:pt x="19140" y="10026"/>
                  </a:cubicBezTo>
                  <a:cubicBezTo>
                    <a:pt x="19191" y="10047"/>
                    <a:pt x="19347" y="10079"/>
                    <a:pt x="19465" y="10072"/>
                  </a:cubicBezTo>
                  <a:cubicBezTo>
                    <a:pt x="19485" y="10312"/>
                    <a:pt x="19498" y="10554"/>
                    <a:pt x="19498" y="10799"/>
                  </a:cubicBezTo>
                  <a:cubicBezTo>
                    <a:pt x="19500" y="12687"/>
                    <a:pt x="18894" y="14433"/>
                    <a:pt x="17869" y="15860"/>
                  </a:cubicBezTo>
                  <a:close/>
                  <a:moveTo>
                    <a:pt x="16109" y="8099"/>
                  </a:moveTo>
                  <a:cubicBezTo>
                    <a:pt x="16087" y="7865"/>
                    <a:pt x="16229" y="7741"/>
                    <a:pt x="16321" y="7532"/>
                  </a:cubicBezTo>
                  <a:cubicBezTo>
                    <a:pt x="16482" y="7516"/>
                    <a:pt x="16539" y="7556"/>
                    <a:pt x="16534" y="7702"/>
                  </a:cubicBezTo>
                  <a:cubicBezTo>
                    <a:pt x="16648" y="7702"/>
                    <a:pt x="16556" y="7834"/>
                    <a:pt x="16708" y="7776"/>
                  </a:cubicBezTo>
                  <a:cubicBezTo>
                    <a:pt x="16745" y="7724"/>
                    <a:pt x="16796" y="7709"/>
                    <a:pt x="16860" y="7731"/>
                  </a:cubicBezTo>
                  <a:cubicBezTo>
                    <a:pt x="16959" y="7731"/>
                    <a:pt x="16986" y="7787"/>
                    <a:pt x="17059" y="7787"/>
                  </a:cubicBezTo>
                  <a:cubicBezTo>
                    <a:pt x="17129" y="7929"/>
                    <a:pt x="17351" y="7886"/>
                    <a:pt x="17342" y="8142"/>
                  </a:cubicBezTo>
                  <a:cubicBezTo>
                    <a:pt x="17504" y="8142"/>
                    <a:pt x="17200" y="8306"/>
                    <a:pt x="17200" y="8269"/>
                  </a:cubicBezTo>
                  <a:cubicBezTo>
                    <a:pt x="17019" y="8321"/>
                    <a:pt x="16979" y="8142"/>
                    <a:pt x="16902" y="8142"/>
                  </a:cubicBezTo>
                  <a:cubicBezTo>
                    <a:pt x="16902" y="8309"/>
                    <a:pt x="16808" y="8113"/>
                    <a:pt x="16789" y="8113"/>
                  </a:cubicBezTo>
                  <a:cubicBezTo>
                    <a:pt x="16789" y="8170"/>
                    <a:pt x="16242" y="8203"/>
                    <a:pt x="16151" y="8198"/>
                  </a:cubicBezTo>
                  <a:cubicBezTo>
                    <a:pt x="16164" y="8130"/>
                    <a:pt x="16176" y="8115"/>
                    <a:pt x="16109" y="8099"/>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34" name="Shape 9434"/>
            <p:cNvSpPr/>
            <p:nvPr/>
          </p:nvSpPr>
          <p:spPr>
            <a:xfrm>
              <a:off x="2086607" y="988383"/>
              <a:ext cx="151003" cy="48047"/>
            </a:xfrm>
            <a:custGeom>
              <a:avLst/>
              <a:gdLst/>
              <a:ahLst/>
              <a:cxnLst>
                <a:cxn ang="0">
                  <a:pos x="wd2" y="hd2"/>
                </a:cxn>
                <a:cxn ang="5400000">
                  <a:pos x="wd2" y="hd2"/>
                </a:cxn>
                <a:cxn ang="10800000">
                  <a:pos x="wd2" y="hd2"/>
                </a:cxn>
                <a:cxn ang="16200000">
                  <a:pos x="wd2" y="hd2"/>
                </a:cxn>
              </a:cxnLst>
              <a:rect l="0" t="0" r="r" b="b"/>
              <a:pathLst>
                <a:path w="20542" h="17263" extrusionOk="0">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35" name="Shape 9435"/>
            <p:cNvSpPr/>
            <p:nvPr/>
          </p:nvSpPr>
          <p:spPr>
            <a:xfrm>
              <a:off x="2416068" y="1153114"/>
              <a:ext cx="123551" cy="157866"/>
            </a:xfrm>
            <a:custGeom>
              <a:avLst/>
              <a:gdLst/>
              <a:ahLst/>
              <a:cxnLst>
                <a:cxn ang="0">
                  <a:pos x="wd2" y="hd2"/>
                </a:cxn>
                <a:cxn ang="5400000">
                  <a:pos x="wd2" y="hd2"/>
                </a:cxn>
                <a:cxn ang="10800000">
                  <a:pos x="wd2" y="hd2"/>
                </a:cxn>
                <a:cxn ang="16200000">
                  <a:pos x="wd2" y="hd2"/>
                </a:cxn>
              </a:cxnLst>
              <a:rect l="0" t="0" r="r" b="b"/>
              <a:pathLst>
                <a:path w="20330" h="21462" extrusionOk="0">
                  <a:moveTo>
                    <a:pt x="1686" y="9330"/>
                  </a:moveTo>
                  <a:cubicBezTo>
                    <a:pt x="5928" y="9330"/>
                    <a:pt x="6975" y="10452"/>
                    <a:pt x="7228" y="14183"/>
                  </a:cubicBezTo>
                  <a:cubicBezTo>
                    <a:pt x="12256" y="15539"/>
                    <a:pt x="3834" y="15223"/>
                    <a:pt x="3392" y="15223"/>
                  </a:cubicBezTo>
                  <a:cubicBezTo>
                    <a:pt x="3320" y="16960"/>
                    <a:pt x="269" y="20457"/>
                    <a:pt x="4177" y="19489"/>
                  </a:cubicBezTo>
                  <a:cubicBezTo>
                    <a:pt x="7020" y="18785"/>
                    <a:pt x="7634" y="18947"/>
                    <a:pt x="7652" y="21461"/>
                  </a:cubicBezTo>
                  <a:cubicBezTo>
                    <a:pt x="11425" y="21461"/>
                    <a:pt x="16724" y="21600"/>
                    <a:pt x="18746" y="18346"/>
                  </a:cubicBezTo>
                  <a:cubicBezTo>
                    <a:pt x="20777" y="18346"/>
                    <a:pt x="20939" y="16755"/>
                    <a:pt x="18746" y="16264"/>
                  </a:cubicBezTo>
                  <a:cubicBezTo>
                    <a:pt x="18746" y="18089"/>
                    <a:pt x="18854" y="18001"/>
                    <a:pt x="16606" y="18001"/>
                  </a:cubicBezTo>
                  <a:cubicBezTo>
                    <a:pt x="17428" y="14256"/>
                    <a:pt x="16841" y="11075"/>
                    <a:pt x="12770" y="11075"/>
                  </a:cubicBezTo>
                  <a:cubicBezTo>
                    <a:pt x="13429" y="9477"/>
                    <a:pt x="11732" y="8238"/>
                    <a:pt x="10080" y="7183"/>
                  </a:cubicBezTo>
                  <a:cubicBezTo>
                    <a:pt x="6966" y="5197"/>
                    <a:pt x="10153" y="4742"/>
                    <a:pt x="10640" y="2419"/>
                  </a:cubicBezTo>
                  <a:cubicBezTo>
                    <a:pt x="8338" y="2880"/>
                    <a:pt x="8275" y="4471"/>
                    <a:pt x="5098" y="4500"/>
                  </a:cubicBezTo>
                  <a:cubicBezTo>
                    <a:pt x="5098" y="3951"/>
                    <a:pt x="5784" y="2265"/>
                    <a:pt x="5215" y="2082"/>
                  </a:cubicBezTo>
                  <a:cubicBezTo>
                    <a:pt x="5973" y="2074"/>
                    <a:pt x="8988" y="0"/>
                    <a:pt x="5531" y="0"/>
                  </a:cubicBezTo>
                  <a:cubicBezTo>
                    <a:pt x="4033" y="4486"/>
                    <a:pt x="-661" y="88"/>
                    <a:pt x="79" y="4200"/>
                  </a:cubicBezTo>
                  <a:cubicBezTo>
                    <a:pt x="594" y="6970"/>
                    <a:pt x="1686" y="6780"/>
                    <a:pt x="1686" y="933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36" name="Shape 9436"/>
            <p:cNvSpPr/>
            <p:nvPr/>
          </p:nvSpPr>
          <p:spPr>
            <a:xfrm>
              <a:off x="2306250" y="1208024"/>
              <a:ext cx="61776" cy="75502"/>
            </a:xfrm>
            <a:custGeom>
              <a:avLst/>
              <a:gdLst/>
              <a:ahLst/>
              <a:cxnLst>
                <a:cxn ang="0">
                  <a:pos x="wd2" y="hd2"/>
                </a:cxn>
                <a:cxn ang="5400000">
                  <a:pos x="wd2" y="hd2"/>
                </a:cxn>
                <a:cxn ang="10800000">
                  <a:pos x="wd2" y="hd2"/>
                </a:cxn>
                <a:cxn ang="16200000">
                  <a:pos x="wd2" y="hd2"/>
                </a:cxn>
              </a:cxnLst>
              <a:rect l="0" t="0" r="r" b="b"/>
              <a:pathLst>
                <a:path w="15938" h="19489" extrusionOk="0">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37" name="Shape 9437"/>
            <p:cNvSpPr/>
            <p:nvPr/>
          </p:nvSpPr>
          <p:spPr>
            <a:xfrm>
              <a:off x="2416071" y="1317844"/>
              <a:ext cx="13729" cy="6865"/>
            </a:xfrm>
            <a:custGeom>
              <a:avLst/>
              <a:gdLst/>
              <a:ahLst/>
              <a:cxnLst>
                <a:cxn ang="0">
                  <a:pos x="wd2" y="hd2"/>
                </a:cxn>
                <a:cxn ang="5400000">
                  <a:pos x="wd2" y="hd2"/>
                </a:cxn>
                <a:cxn ang="10800000">
                  <a:pos x="wd2" y="hd2"/>
                </a:cxn>
                <a:cxn ang="16200000">
                  <a:pos x="wd2" y="hd2"/>
                </a:cxn>
              </a:cxnLst>
              <a:rect l="0" t="0" r="r" b="b"/>
              <a:pathLst>
                <a:path w="21600" h="13851" extrusionOk="0">
                  <a:moveTo>
                    <a:pt x="0" y="4834"/>
                  </a:moveTo>
                  <a:cubicBezTo>
                    <a:pt x="3511" y="21600"/>
                    <a:pt x="21600" y="12034"/>
                    <a:pt x="21600" y="0"/>
                  </a:cubicBezTo>
                  <a:cubicBezTo>
                    <a:pt x="15647" y="0"/>
                    <a:pt x="9617" y="0"/>
                    <a:pt x="3511" y="0"/>
                  </a:cubicBezTo>
                  <a:cubicBezTo>
                    <a:pt x="4732" y="4834"/>
                    <a:pt x="3435" y="6480"/>
                    <a:pt x="0" y="4834"/>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38" name="Shape 9438"/>
            <p:cNvSpPr/>
            <p:nvPr/>
          </p:nvSpPr>
          <p:spPr>
            <a:xfrm>
              <a:off x="1647321" y="1372754"/>
              <a:ext cx="20593" cy="137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954" y="20491"/>
                    <a:pt x="21600" y="16184"/>
                    <a:pt x="21600" y="0"/>
                  </a:cubicBezTo>
                  <a:cubicBezTo>
                    <a:pt x="7849" y="9201"/>
                    <a:pt x="3208" y="6526"/>
                    <a:pt x="0" y="2160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39" name="Shape 9439"/>
            <p:cNvSpPr/>
            <p:nvPr/>
          </p:nvSpPr>
          <p:spPr>
            <a:xfrm>
              <a:off x="2580803" y="1482575"/>
              <a:ext cx="20593" cy="27456"/>
            </a:xfrm>
            <a:custGeom>
              <a:avLst/>
              <a:gdLst/>
              <a:ahLst/>
              <a:cxnLst>
                <a:cxn ang="0">
                  <a:pos x="wd2" y="hd2"/>
                </a:cxn>
                <a:cxn ang="5400000">
                  <a:pos x="wd2" y="hd2"/>
                </a:cxn>
                <a:cxn ang="10800000">
                  <a:pos x="wd2" y="hd2"/>
                </a:cxn>
                <a:cxn ang="16200000">
                  <a:pos x="wd2" y="hd2"/>
                </a:cxn>
              </a:cxnLst>
              <a:rect l="0" t="0" r="r" b="b"/>
              <a:pathLst>
                <a:path w="15151" h="21600" extrusionOk="0">
                  <a:moveTo>
                    <a:pt x="10724" y="0"/>
                  </a:moveTo>
                  <a:cubicBezTo>
                    <a:pt x="11899" y="6522"/>
                    <a:pt x="8375" y="7809"/>
                    <a:pt x="0" y="3905"/>
                  </a:cubicBezTo>
                  <a:cubicBezTo>
                    <a:pt x="3373" y="13417"/>
                    <a:pt x="1667" y="15535"/>
                    <a:pt x="7124" y="21600"/>
                  </a:cubicBezTo>
                  <a:cubicBezTo>
                    <a:pt x="9284" y="12503"/>
                    <a:pt x="21600" y="3905"/>
                    <a:pt x="10724" y="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0" name="Shape 9440"/>
            <p:cNvSpPr/>
            <p:nvPr/>
          </p:nvSpPr>
          <p:spPr>
            <a:xfrm>
              <a:off x="2580804" y="1482575"/>
              <a:ext cx="20593" cy="34319"/>
            </a:xfrm>
            <a:custGeom>
              <a:avLst/>
              <a:gdLst/>
              <a:ahLst/>
              <a:cxnLst>
                <a:cxn ang="0">
                  <a:pos x="wd2" y="hd2"/>
                </a:cxn>
                <a:cxn ang="5400000">
                  <a:pos x="wd2" y="hd2"/>
                </a:cxn>
                <a:cxn ang="10800000">
                  <a:pos x="wd2" y="hd2"/>
                </a:cxn>
                <a:cxn ang="16200000">
                  <a:pos x="wd2" y="hd2"/>
                </a:cxn>
              </a:cxnLst>
              <a:rect l="0" t="0" r="r" b="b"/>
              <a:pathLst>
                <a:path w="14681" h="18108" extrusionOk="0">
                  <a:moveTo>
                    <a:pt x="10298" y="0"/>
                  </a:moveTo>
                  <a:cubicBezTo>
                    <a:pt x="10298" y="7291"/>
                    <a:pt x="8417" y="10676"/>
                    <a:pt x="5725" y="2364"/>
                  </a:cubicBezTo>
                  <a:cubicBezTo>
                    <a:pt x="-3356" y="2364"/>
                    <a:pt x="1087" y="12243"/>
                    <a:pt x="1087" y="17618"/>
                  </a:cubicBezTo>
                  <a:cubicBezTo>
                    <a:pt x="18244" y="21600"/>
                    <a:pt x="16493" y="0"/>
                    <a:pt x="10298" y="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1" name="Shape 9441"/>
            <p:cNvSpPr/>
            <p:nvPr/>
          </p:nvSpPr>
          <p:spPr>
            <a:xfrm>
              <a:off x="2690625" y="1592395"/>
              <a:ext cx="48048" cy="20592"/>
            </a:xfrm>
            <a:custGeom>
              <a:avLst/>
              <a:gdLst/>
              <a:ahLst/>
              <a:cxnLst>
                <a:cxn ang="0">
                  <a:pos x="wd2" y="hd2"/>
                </a:cxn>
                <a:cxn ang="5400000">
                  <a:pos x="wd2" y="hd2"/>
                </a:cxn>
                <a:cxn ang="10800000">
                  <a:pos x="wd2" y="hd2"/>
                </a:cxn>
                <a:cxn ang="16200000">
                  <a:pos x="wd2" y="hd2"/>
                </a:cxn>
              </a:cxnLst>
              <a:rect l="0" t="0" r="r" b="b"/>
              <a:pathLst>
                <a:path w="21600" h="9393" extrusionOk="0">
                  <a:moveTo>
                    <a:pt x="21600" y="0"/>
                  </a:moveTo>
                  <a:cubicBezTo>
                    <a:pt x="15130" y="2920"/>
                    <a:pt x="18136" y="5863"/>
                    <a:pt x="9453" y="3062"/>
                  </a:cubicBezTo>
                  <a:cubicBezTo>
                    <a:pt x="5701" y="1875"/>
                    <a:pt x="1732" y="-3323"/>
                    <a:pt x="0" y="3371"/>
                  </a:cubicBezTo>
                  <a:cubicBezTo>
                    <a:pt x="11016" y="4439"/>
                    <a:pt x="21600" y="18277"/>
                    <a:pt x="21600" y="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2" name="Shape 9442"/>
            <p:cNvSpPr/>
            <p:nvPr/>
          </p:nvSpPr>
          <p:spPr>
            <a:xfrm>
              <a:off x="2196439" y="1592428"/>
              <a:ext cx="1139388" cy="1530595"/>
            </a:xfrm>
            <a:custGeom>
              <a:avLst/>
              <a:gdLst/>
              <a:ahLst/>
              <a:cxnLst>
                <a:cxn ang="0">
                  <a:pos x="wd2" y="hd2"/>
                </a:cxn>
                <a:cxn ang="5400000">
                  <a:pos x="wd2" y="hd2"/>
                </a:cxn>
                <a:cxn ang="10800000">
                  <a:pos x="wd2" y="hd2"/>
                </a:cxn>
                <a:cxn ang="16200000">
                  <a:pos x="wd2" y="hd2"/>
                </a:cxn>
              </a:cxnLst>
              <a:rect l="0" t="0" r="r" b="b"/>
              <a:pathLst>
                <a:path w="21517" h="21336" extrusionOk="0">
                  <a:moveTo>
                    <a:pt x="19567" y="7931"/>
                  </a:moveTo>
                  <a:cubicBezTo>
                    <a:pt x="19048" y="7904"/>
                    <a:pt x="19448" y="7845"/>
                    <a:pt x="19422" y="7719"/>
                  </a:cubicBezTo>
                  <a:cubicBezTo>
                    <a:pt x="19025" y="7719"/>
                    <a:pt x="18300" y="6676"/>
                    <a:pt x="18300" y="6418"/>
                  </a:cubicBezTo>
                  <a:cubicBezTo>
                    <a:pt x="18154" y="6364"/>
                    <a:pt x="18030" y="5984"/>
                    <a:pt x="18056" y="5984"/>
                  </a:cubicBezTo>
                  <a:cubicBezTo>
                    <a:pt x="17943" y="5729"/>
                    <a:pt x="17483" y="5519"/>
                    <a:pt x="17666" y="5262"/>
                  </a:cubicBezTo>
                  <a:cubicBezTo>
                    <a:pt x="17237" y="5072"/>
                    <a:pt x="16781" y="4416"/>
                    <a:pt x="16643" y="4106"/>
                  </a:cubicBezTo>
                  <a:cubicBezTo>
                    <a:pt x="16386" y="3964"/>
                    <a:pt x="16203" y="3565"/>
                    <a:pt x="16203" y="3348"/>
                  </a:cubicBezTo>
                  <a:cubicBezTo>
                    <a:pt x="15909" y="3348"/>
                    <a:pt x="15513" y="2695"/>
                    <a:pt x="15570" y="2445"/>
                  </a:cubicBezTo>
                  <a:cubicBezTo>
                    <a:pt x="15293" y="2445"/>
                    <a:pt x="15220" y="2082"/>
                    <a:pt x="14935" y="2082"/>
                  </a:cubicBezTo>
                  <a:cubicBezTo>
                    <a:pt x="15075" y="1777"/>
                    <a:pt x="13120" y="1748"/>
                    <a:pt x="12791" y="1721"/>
                  </a:cubicBezTo>
                  <a:cubicBezTo>
                    <a:pt x="12847" y="1475"/>
                    <a:pt x="12591" y="1324"/>
                    <a:pt x="12302" y="1324"/>
                  </a:cubicBezTo>
                  <a:cubicBezTo>
                    <a:pt x="12302" y="1706"/>
                    <a:pt x="11199" y="1748"/>
                    <a:pt x="10824" y="1733"/>
                  </a:cubicBezTo>
                  <a:cubicBezTo>
                    <a:pt x="10554" y="1724"/>
                    <a:pt x="9962" y="1667"/>
                    <a:pt x="9962" y="1432"/>
                  </a:cubicBezTo>
                  <a:cubicBezTo>
                    <a:pt x="9775" y="1397"/>
                    <a:pt x="9512" y="1432"/>
                    <a:pt x="9230" y="1432"/>
                  </a:cubicBezTo>
                  <a:cubicBezTo>
                    <a:pt x="9295" y="1188"/>
                    <a:pt x="8622" y="87"/>
                    <a:pt x="8255" y="22"/>
                  </a:cubicBezTo>
                  <a:cubicBezTo>
                    <a:pt x="8255" y="58"/>
                    <a:pt x="8255" y="96"/>
                    <a:pt x="8255" y="132"/>
                  </a:cubicBezTo>
                  <a:cubicBezTo>
                    <a:pt x="7980" y="165"/>
                    <a:pt x="6254" y="-152"/>
                    <a:pt x="6254" y="96"/>
                  </a:cubicBezTo>
                  <a:cubicBezTo>
                    <a:pt x="6047" y="96"/>
                    <a:pt x="5172" y="326"/>
                    <a:pt x="5035" y="529"/>
                  </a:cubicBezTo>
                  <a:cubicBezTo>
                    <a:pt x="4952" y="529"/>
                    <a:pt x="4156" y="817"/>
                    <a:pt x="4156" y="601"/>
                  </a:cubicBezTo>
                  <a:cubicBezTo>
                    <a:pt x="3956" y="601"/>
                    <a:pt x="3715" y="678"/>
                    <a:pt x="3619" y="817"/>
                  </a:cubicBezTo>
                  <a:cubicBezTo>
                    <a:pt x="3402" y="817"/>
                    <a:pt x="3172" y="1103"/>
                    <a:pt x="3035" y="1215"/>
                  </a:cubicBezTo>
                  <a:cubicBezTo>
                    <a:pt x="2658" y="1182"/>
                    <a:pt x="2928" y="1003"/>
                    <a:pt x="2548" y="1396"/>
                  </a:cubicBezTo>
                  <a:cubicBezTo>
                    <a:pt x="2548" y="1525"/>
                    <a:pt x="2261" y="2081"/>
                    <a:pt x="2207" y="2081"/>
                  </a:cubicBezTo>
                  <a:cubicBezTo>
                    <a:pt x="2328" y="2171"/>
                    <a:pt x="2324" y="2220"/>
                    <a:pt x="2207" y="2335"/>
                  </a:cubicBezTo>
                  <a:cubicBezTo>
                    <a:pt x="1938" y="2494"/>
                    <a:pt x="1785" y="2817"/>
                    <a:pt x="1524" y="2913"/>
                  </a:cubicBezTo>
                  <a:cubicBezTo>
                    <a:pt x="1250" y="3250"/>
                    <a:pt x="1191" y="2890"/>
                    <a:pt x="986" y="3269"/>
                  </a:cubicBezTo>
                  <a:cubicBezTo>
                    <a:pt x="875" y="3480"/>
                    <a:pt x="721" y="3638"/>
                    <a:pt x="602" y="3808"/>
                  </a:cubicBezTo>
                  <a:cubicBezTo>
                    <a:pt x="225" y="4344"/>
                    <a:pt x="207" y="4578"/>
                    <a:pt x="207" y="5081"/>
                  </a:cubicBezTo>
                  <a:cubicBezTo>
                    <a:pt x="207" y="5260"/>
                    <a:pt x="-50" y="5426"/>
                    <a:pt x="9" y="5578"/>
                  </a:cubicBezTo>
                  <a:cubicBezTo>
                    <a:pt x="89" y="5782"/>
                    <a:pt x="253" y="6208"/>
                    <a:pt x="207" y="6345"/>
                  </a:cubicBezTo>
                  <a:cubicBezTo>
                    <a:pt x="20" y="6345"/>
                    <a:pt x="-83" y="6832"/>
                    <a:pt x="258" y="6959"/>
                  </a:cubicBezTo>
                  <a:cubicBezTo>
                    <a:pt x="258" y="7279"/>
                    <a:pt x="886" y="8246"/>
                    <a:pt x="1279" y="8440"/>
                  </a:cubicBezTo>
                  <a:cubicBezTo>
                    <a:pt x="1279" y="8705"/>
                    <a:pt x="1993" y="9271"/>
                    <a:pt x="2352" y="9271"/>
                  </a:cubicBezTo>
                  <a:cubicBezTo>
                    <a:pt x="2491" y="9476"/>
                    <a:pt x="3961" y="9781"/>
                    <a:pt x="3961" y="9524"/>
                  </a:cubicBezTo>
                  <a:cubicBezTo>
                    <a:pt x="4560" y="9524"/>
                    <a:pt x="6671" y="9237"/>
                    <a:pt x="6986" y="9705"/>
                  </a:cubicBezTo>
                  <a:cubicBezTo>
                    <a:pt x="7519" y="9705"/>
                    <a:pt x="7714" y="9638"/>
                    <a:pt x="8206" y="9813"/>
                  </a:cubicBezTo>
                  <a:cubicBezTo>
                    <a:pt x="8271" y="10083"/>
                    <a:pt x="8170" y="10898"/>
                    <a:pt x="7914" y="11114"/>
                  </a:cubicBezTo>
                  <a:cubicBezTo>
                    <a:pt x="7914" y="11477"/>
                    <a:pt x="8059" y="11859"/>
                    <a:pt x="8450" y="12053"/>
                  </a:cubicBezTo>
                  <a:cubicBezTo>
                    <a:pt x="8479" y="12141"/>
                    <a:pt x="8758" y="12486"/>
                    <a:pt x="8841" y="12486"/>
                  </a:cubicBezTo>
                  <a:cubicBezTo>
                    <a:pt x="8993" y="12942"/>
                    <a:pt x="9163" y="13337"/>
                    <a:pt x="9049" y="13983"/>
                  </a:cubicBezTo>
                  <a:cubicBezTo>
                    <a:pt x="8944" y="14571"/>
                    <a:pt x="8694" y="14920"/>
                    <a:pt x="8694" y="15448"/>
                  </a:cubicBezTo>
                  <a:cubicBezTo>
                    <a:pt x="8545" y="15448"/>
                    <a:pt x="8841" y="16459"/>
                    <a:pt x="8986" y="16459"/>
                  </a:cubicBezTo>
                  <a:cubicBezTo>
                    <a:pt x="8986" y="16919"/>
                    <a:pt x="9475" y="17333"/>
                    <a:pt x="9475" y="17832"/>
                  </a:cubicBezTo>
                  <a:cubicBezTo>
                    <a:pt x="9504" y="17832"/>
                    <a:pt x="9670" y="18303"/>
                    <a:pt x="9670" y="18446"/>
                  </a:cubicBezTo>
                  <a:cubicBezTo>
                    <a:pt x="9519" y="18446"/>
                    <a:pt x="10450" y="19829"/>
                    <a:pt x="10450" y="19928"/>
                  </a:cubicBezTo>
                  <a:cubicBezTo>
                    <a:pt x="10616" y="19928"/>
                    <a:pt x="10640" y="20397"/>
                    <a:pt x="10790" y="20397"/>
                  </a:cubicBezTo>
                  <a:cubicBezTo>
                    <a:pt x="10816" y="20709"/>
                    <a:pt x="10985" y="20998"/>
                    <a:pt x="10985" y="21228"/>
                  </a:cubicBezTo>
                  <a:cubicBezTo>
                    <a:pt x="11180" y="21448"/>
                    <a:pt x="11986" y="21264"/>
                    <a:pt x="12301" y="21264"/>
                  </a:cubicBezTo>
                  <a:cubicBezTo>
                    <a:pt x="12301" y="21180"/>
                    <a:pt x="13771" y="20975"/>
                    <a:pt x="13958" y="20975"/>
                  </a:cubicBezTo>
                  <a:cubicBezTo>
                    <a:pt x="14057" y="20878"/>
                    <a:pt x="14690" y="20216"/>
                    <a:pt x="14690" y="20216"/>
                  </a:cubicBezTo>
                  <a:cubicBezTo>
                    <a:pt x="14690" y="19882"/>
                    <a:pt x="15601" y="19238"/>
                    <a:pt x="15959" y="19059"/>
                  </a:cubicBezTo>
                  <a:cubicBezTo>
                    <a:pt x="15959" y="19006"/>
                    <a:pt x="16404" y="18192"/>
                    <a:pt x="16349" y="18192"/>
                  </a:cubicBezTo>
                  <a:cubicBezTo>
                    <a:pt x="16349" y="17624"/>
                    <a:pt x="16544" y="17250"/>
                    <a:pt x="16544" y="16748"/>
                  </a:cubicBezTo>
                  <a:cubicBezTo>
                    <a:pt x="16688" y="16748"/>
                    <a:pt x="16830" y="16278"/>
                    <a:pt x="17128" y="16278"/>
                  </a:cubicBezTo>
                  <a:cubicBezTo>
                    <a:pt x="17212" y="16155"/>
                    <a:pt x="17450" y="16107"/>
                    <a:pt x="17616" y="16024"/>
                  </a:cubicBezTo>
                  <a:cubicBezTo>
                    <a:pt x="17616" y="15713"/>
                    <a:pt x="17957" y="15476"/>
                    <a:pt x="17957" y="15087"/>
                  </a:cubicBezTo>
                  <a:cubicBezTo>
                    <a:pt x="18179" y="15087"/>
                    <a:pt x="17812" y="13876"/>
                    <a:pt x="17812" y="13749"/>
                  </a:cubicBezTo>
                  <a:cubicBezTo>
                    <a:pt x="17382" y="13749"/>
                    <a:pt x="17713" y="12307"/>
                    <a:pt x="17713" y="12124"/>
                  </a:cubicBezTo>
                  <a:cubicBezTo>
                    <a:pt x="17437" y="12124"/>
                    <a:pt x="18620" y="11148"/>
                    <a:pt x="18598" y="11208"/>
                  </a:cubicBezTo>
                  <a:cubicBezTo>
                    <a:pt x="18681" y="10953"/>
                    <a:pt x="19316" y="10604"/>
                    <a:pt x="19526" y="10404"/>
                  </a:cubicBezTo>
                  <a:cubicBezTo>
                    <a:pt x="19713" y="10224"/>
                    <a:pt x="20347" y="9878"/>
                    <a:pt x="20347" y="9667"/>
                  </a:cubicBezTo>
                  <a:cubicBezTo>
                    <a:pt x="20620" y="9565"/>
                    <a:pt x="20654" y="9375"/>
                    <a:pt x="20882" y="9269"/>
                  </a:cubicBezTo>
                  <a:cubicBezTo>
                    <a:pt x="20882" y="9177"/>
                    <a:pt x="20727" y="8909"/>
                    <a:pt x="21077" y="8909"/>
                  </a:cubicBezTo>
                  <a:cubicBezTo>
                    <a:pt x="20989" y="8446"/>
                    <a:pt x="21517" y="8183"/>
                    <a:pt x="21517" y="7716"/>
                  </a:cubicBezTo>
                  <a:cubicBezTo>
                    <a:pt x="21101" y="7817"/>
                    <a:pt x="20526" y="7861"/>
                    <a:pt x="20102" y="7861"/>
                  </a:cubicBezTo>
                  <a:cubicBezTo>
                    <a:pt x="20104" y="7926"/>
                    <a:pt x="19637" y="7935"/>
                    <a:pt x="19567" y="7931"/>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3" name="Shape 9443"/>
            <p:cNvSpPr/>
            <p:nvPr/>
          </p:nvSpPr>
          <p:spPr>
            <a:xfrm>
              <a:off x="1262946" y="1866946"/>
              <a:ext cx="20593" cy="13728"/>
            </a:xfrm>
            <a:custGeom>
              <a:avLst/>
              <a:gdLst/>
              <a:ahLst/>
              <a:cxnLst>
                <a:cxn ang="0">
                  <a:pos x="wd2" y="hd2"/>
                </a:cxn>
                <a:cxn ang="5400000">
                  <a:pos x="wd2" y="hd2"/>
                </a:cxn>
                <a:cxn ang="10800000">
                  <a:pos x="wd2" y="hd2"/>
                </a:cxn>
                <a:cxn ang="16200000">
                  <a:pos x="wd2" y="hd2"/>
                </a:cxn>
              </a:cxnLst>
              <a:rect l="0" t="0" r="r" b="b"/>
              <a:pathLst>
                <a:path w="16989" h="15334" extrusionOk="0">
                  <a:moveTo>
                    <a:pt x="5730" y="2266"/>
                  </a:moveTo>
                  <a:cubicBezTo>
                    <a:pt x="4165" y="1591"/>
                    <a:pt x="2498" y="771"/>
                    <a:pt x="900" y="0"/>
                  </a:cubicBezTo>
                  <a:cubicBezTo>
                    <a:pt x="-4611" y="21600"/>
                    <a:pt x="16989" y="17743"/>
                    <a:pt x="16989" y="4629"/>
                  </a:cubicBezTo>
                  <a:cubicBezTo>
                    <a:pt x="12159" y="7955"/>
                    <a:pt x="7839" y="13596"/>
                    <a:pt x="5730" y="2266"/>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4" name="Shape 9444"/>
            <p:cNvSpPr/>
            <p:nvPr/>
          </p:nvSpPr>
          <p:spPr>
            <a:xfrm>
              <a:off x="1317857" y="1866946"/>
              <a:ext cx="109824" cy="54913"/>
            </a:xfrm>
            <a:custGeom>
              <a:avLst/>
              <a:gdLst/>
              <a:ahLst/>
              <a:cxnLst>
                <a:cxn ang="0">
                  <a:pos x="wd2" y="hd2"/>
                </a:cxn>
                <a:cxn ang="5400000">
                  <a:pos x="wd2" y="hd2"/>
                </a:cxn>
                <a:cxn ang="10800000">
                  <a:pos x="wd2" y="hd2"/>
                </a:cxn>
                <a:cxn ang="16200000">
                  <a:pos x="wd2" y="hd2"/>
                </a:cxn>
              </a:cxnLst>
              <a:rect l="0" t="0" r="r" b="b"/>
              <a:pathLst>
                <a:path w="18999" h="20935" extrusionOk="0">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5" name="Shape 9445"/>
            <p:cNvSpPr/>
            <p:nvPr/>
          </p:nvSpPr>
          <p:spPr>
            <a:xfrm>
              <a:off x="1427678" y="1976766"/>
              <a:ext cx="102959" cy="27457"/>
            </a:xfrm>
            <a:custGeom>
              <a:avLst/>
              <a:gdLst/>
              <a:ahLst/>
              <a:cxnLst>
                <a:cxn ang="0">
                  <a:pos x="wd2" y="hd2"/>
                </a:cxn>
                <a:cxn ang="5400000">
                  <a:pos x="wd2" y="hd2"/>
                </a:cxn>
                <a:cxn ang="10800000">
                  <a:pos x="wd2" y="hd2"/>
                </a:cxn>
                <a:cxn ang="16200000">
                  <a:pos x="wd2" y="hd2"/>
                </a:cxn>
              </a:cxnLst>
              <a:rect l="0" t="0" r="r" b="b"/>
              <a:pathLst>
                <a:path w="21600" h="19826" extrusionOk="0">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6" name="Shape 9446"/>
            <p:cNvSpPr/>
            <p:nvPr/>
          </p:nvSpPr>
          <p:spPr>
            <a:xfrm>
              <a:off x="1372767" y="1976766"/>
              <a:ext cx="13728" cy="13729"/>
            </a:xfrm>
            <a:custGeom>
              <a:avLst/>
              <a:gdLst/>
              <a:ahLst/>
              <a:cxnLst>
                <a:cxn ang="0">
                  <a:pos x="wd2" y="hd2"/>
                </a:cxn>
                <a:cxn ang="5400000">
                  <a:pos x="wd2" y="hd2"/>
                </a:cxn>
                <a:cxn ang="10800000">
                  <a:pos x="wd2" y="hd2"/>
                </a:cxn>
                <a:cxn ang="16200000">
                  <a:pos x="wd2" y="hd2"/>
                </a:cxn>
              </a:cxnLst>
              <a:rect l="0" t="0" r="r" b="b"/>
              <a:pathLst>
                <a:path w="16603" h="17442" extrusionOk="0">
                  <a:moveTo>
                    <a:pt x="1543" y="0"/>
                  </a:moveTo>
                  <a:cubicBezTo>
                    <a:pt x="-4492" y="21600"/>
                    <a:pt x="8577" y="17040"/>
                    <a:pt x="16563" y="17040"/>
                  </a:cubicBezTo>
                  <a:cubicBezTo>
                    <a:pt x="17108" y="7620"/>
                    <a:pt x="12116" y="1920"/>
                    <a:pt x="1543" y="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7" name="Shape 9447"/>
            <p:cNvSpPr/>
            <p:nvPr/>
          </p:nvSpPr>
          <p:spPr>
            <a:xfrm>
              <a:off x="1372767" y="1976767"/>
              <a:ext cx="13729" cy="13728"/>
            </a:xfrm>
            <a:custGeom>
              <a:avLst/>
              <a:gdLst/>
              <a:ahLst/>
              <a:cxnLst>
                <a:cxn ang="0">
                  <a:pos x="wd2" y="hd2"/>
                </a:cxn>
                <a:cxn ang="5400000">
                  <a:pos x="wd2" y="hd2"/>
                </a:cxn>
                <a:cxn ang="10800000">
                  <a:pos x="wd2" y="hd2"/>
                </a:cxn>
                <a:cxn ang="16200000">
                  <a:pos x="wd2" y="hd2"/>
                </a:cxn>
              </a:cxnLst>
              <a:rect l="0" t="0" r="r" b="b"/>
              <a:pathLst>
                <a:path w="21600" h="12742" extrusionOk="0">
                  <a:moveTo>
                    <a:pt x="0" y="12742"/>
                  </a:moveTo>
                  <a:cubicBezTo>
                    <a:pt x="7251" y="11994"/>
                    <a:pt x="14425" y="11339"/>
                    <a:pt x="21600" y="10545"/>
                  </a:cubicBezTo>
                  <a:cubicBezTo>
                    <a:pt x="17860" y="-8858"/>
                    <a:pt x="2137" y="2550"/>
                    <a:pt x="0" y="12742"/>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8" name="Shape 9448"/>
            <p:cNvSpPr/>
            <p:nvPr/>
          </p:nvSpPr>
          <p:spPr>
            <a:xfrm>
              <a:off x="1592410" y="1976766"/>
              <a:ext cx="13729" cy="6865"/>
            </a:xfrm>
            <a:custGeom>
              <a:avLst/>
              <a:gdLst/>
              <a:ahLst/>
              <a:cxnLst>
                <a:cxn ang="0">
                  <a:pos x="wd2" y="hd2"/>
                </a:cxn>
                <a:cxn ang="5400000">
                  <a:pos x="wd2" y="hd2"/>
                </a:cxn>
                <a:cxn ang="10800000">
                  <a:pos x="wd2" y="hd2"/>
                </a:cxn>
                <a:cxn ang="16200000">
                  <a:pos x="wd2" y="hd2"/>
                </a:cxn>
              </a:cxnLst>
              <a:rect l="0" t="0" r="r" b="b"/>
              <a:pathLst>
                <a:path w="17162" h="13638" extrusionOk="0">
                  <a:moveTo>
                    <a:pt x="1582" y="0"/>
                  </a:moveTo>
                  <a:cubicBezTo>
                    <a:pt x="-4374" y="21600"/>
                    <a:pt x="7735" y="11073"/>
                    <a:pt x="17161" y="11073"/>
                  </a:cubicBezTo>
                  <a:cubicBezTo>
                    <a:pt x="17226" y="3353"/>
                    <a:pt x="8782" y="0"/>
                    <a:pt x="1582" y="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49" name="Shape 9449"/>
            <p:cNvSpPr/>
            <p:nvPr/>
          </p:nvSpPr>
          <p:spPr>
            <a:xfrm>
              <a:off x="1537500" y="1976766"/>
              <a:ext cx="6864" cy="68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7500"/>
                    <a:pt x="0" y="14250"/>
                    <a:pt x="0" y="21600"/>
                  </a:cubicBezTo>
                  <a:cubicBezTo>
                    <a:pt x="8975" y="18750"/>
                    <a:pt x="12777" y="14250"/>
                    <a:pt x="21600" y="14250"/>
                  </a:cubicBezTo>
                  <a:cubicBezTo>
                    <a:pt x="21600" y="5100"/>
                    <a:pt x="9279" y="0"/>
                    <a:pt x="0" y="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50" name="Shape 9450"/>
            <p:cNvSpPr/>
            <p:nvPr/>
          </p:nvSpPr>
          <p:spPr>
            <a:xfrm>
              <a:off x="1482589" y="2086587"/>
              <a:ext cx="6865" cy="68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923" y="21600"/>
                    <a:pt x="17234" y="20571"/>
                    <a:pt x="21600" y="5371"/>
                  </a:cubicBezTo>
                  <a:cubicBezTo>
                    <a:pt x="16200" y="3429"/>
                    <a:pt x="10915" y="1714"/>
                    <a:pt x="5285" y="0"/>
                  </a:cubicBezTo>
                  <a:cubicBezTo>
                    <a:pt x="3447" y="7200"/>
                    <a:pt x="1838" y="14400"/>
                    <a:pt x="0" y="21600"/>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51" name="Shape 9451"/>
            <p:cNvSpPr/>
            <p:nvPr/>
          </p:nvSpPr>
          <p:spPr>
            <a:xfrm>
              <a:off x="3294643" y="2635689"/>
              <a:ext cx="6865" cy="13728"/>
            </a:xfrm>
            <a:custGeom>
              <a:avLst/>
              <a:gdLst/>
              <a:ahLst/>
              <a:cxnLst>
                <a:cxn ang="0">
                  <a:pos x="wd2" y="hd2"/>
                </a:cxn>
                <a:cxn ang="5400000">
                  <a:pos x="wd2" y="hd2"/>
                </a:cxn>
                <a:cxn ang="10800000">
                  <a:pos x="wd2" y="hd2"/>
                </a:cxn>
                <a:cxn ang="16200000">
                  <a:pos x="wd2" y="hd2"/>
                </a:cxn>
              </a:cxnLst>
              <a:rect l="0" t="0" r="r" b="b"/>
              <a:pathLst>
                <a:path w="16557" h="18344" extrusionOk="0">
                  <a:moveTo>
                    <a:pt x="0" y="16234"/>
                  </a:moveTo>
                  <a:cubicBezTo>
                    <a:pt x="21600" y="21600"/>
                    <a:pt x="17408" y="16922"/>
                    <a:pt x="13033" y="0"/>
                  </a:cubicBezTo>
                  <a:cubicBezTo>
                    <a:pt x="2734" y="5916"/>
                    <a:pt x="0" y="4471"/>
                    <a:pt x="0" y="16234"/>
                  </a:cubicBezTo>
                  <a:close/>
                </a:path>
              </a:pathLst>
            </a:custGeom>
            <a:solidFill>
              <a:srgbClr val="000000">
                <a:alpha val="6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grpSp>
      <p:sp>
        <p:nvSpPr>
          <p:cNvPr id="9455" name="Shape 9455"/>
          <p:cNvSpPr/>
          <p:nvPr/>
        </p:nvSpPr>
        <p:spPr>
          <a:xfrm>
            <a:off x="1673107" y="3320907"/>
            <a:ext cx="5767982" cy="58214"/>
          </a:xfrm>
          <a:prstGeom prst="rect">
            <a:avLst/>
          </a:prstGeom>
          <a:solidFill>
            <a:srgbClr val="FFC000"/>
          </a:solidFill>
          <a:ln w="12700">
            <a:miter lim="400000"/>
          </a:ln>
        </p:spPr>
        <p:txBody>
          <a:bodyPr lIns="0" tIns="0" rIns="0" bIns="0" anchor="ctr"/>
          <a:lstStyle/>
          <a:p>
            <a:pPr lvl="0" algn="ctr">
              <a:defRPr>
                <a:latin typeface="Roboto condensed"/>
                <a:ea typeface="Roboto condensed"/>
                <a:cs typeface="Roboto condensed"/>
                <a:sym typeface="Roboto condensed"/>
              </a:defRPr>
            </a:pPr>
            <a:endParaRPr dirty="0">
              <a:solidFill>
                <a:schemeClr val="tx1">
                  <a:lumMod val="85000"/>
                  <a:lumOff val="15000"/>
                </a:schemeClr>
              </a:solidFill>
              <a:latin typeface="+mn-ea"/>
            </a:endParaRPr>
          </a:p>
        </p:txBody>
      </p:sp>
      <p:grpSp>
        <p:nvGrpSpPr>
          <p:cNvPr id="4" name="组合 3"/>
          <p:cNvGrpSpPr/>
          <p:nvPr/>
        </p:nvGrpSpPr>
        <p:grpSpPr>
          <a:xfrm>
            <a:off x="2428060" y="3225901"/>
            <a:ext cx="1561271" cy="1578097"/>
            <a:chOff x="3237413" y="4301203"/>
            <a:chExt cx="2081695" cy="2104129"/>
          </a:xfrm>
        </p:grpSpPr>
        <p:grpSp>
          <p:nvGrpSpPr>
            <p:cNvPr id="9458" name="Group 9458"/>
            <p:cNvGrpSpPr/>
            <p:nvPr/>
          </p:nvGrpSpPr>
          <p:grpSpPr>
            <a:xfrm>
              <a:off x="3313050" y="4301203"/>
              <a:ext cx="339585" cy="339587"/>
              <a:chOff x="0" y="0"/>
              <a:chExt cx="254688" cy="254688"/>
            </a:xfrm>
          </p:grpSpPr>
          <p:sp>
            <p:nvSpPr>
              <p:cNvPr id="9456" name="Shape 9456"/>
              <p:cNvSpPr/>
              <p:nvPr/>
            </p:nvSpPr>
            <p:spPr>
              <a:xfrm>
                <a:off x="-1" y="-1"/>
                <a:ext cx="254690" cy="2546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00000"/>
              </a:solidFill>
              <a:ln w="12700" cap="flat">
                <a:noFill/>
                <a:miter lim="400000"/>
              </a:ln>
              <a:effectLst/>
            </p:spPr>
            <p:txBody>
              <a:bodyPr wrap="square" lIns="0" tIns="0" rIns="0" bIns="0" numCol="1" anchor="ctr">
                <a:noAutofit/>
              </a:bodyPr>
              <a:lstStyle/>
              <a:p>
                <a:pPr lvl="0" algn="ctr">
                  <a:defRPr>
                    <a:latin typeface="Roboto condensed"/>
                    <a:ea typeface="Roboto condensed"/>
                    <a:cs typeface="Roboto condensed"/>
                    <a:sym typeface="Roboto condensed"/>
                  </a:defRPr>
                </a:pPr>
                <a:endParaRPr dirty="0">
                  <a:solidFill>
                    <a:schemeClr val="tx1">
                      <a:lumMod val="85000"/>
                      <a:lumOff val="15000"/>
                    </a:schemeClr>
                  </a:solidFill>
                  <a:latin typeface="+mn-ea"/>
                </a:endParaRPr>
              </a:p>
            </p:txBody>
          </p:sp>
          <p:sp>
            <p:nvSpPr>
              <p:cNvPr id="9457" name="Shape 9457"/>
              <p:cNvSpPr/>
              <p:nvPr/>
            </p:nvSpPr>
            <p:spPr>
              <a:xfrm>
                <a:off x="40156" y="30035"/>
                <a:ext cx="184496" cy="184503"/>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dirty="0">
                  <a:solidFill>
                    <a:schemeClr val="tx1">
                      <a:lumMod val="85000"/>
                      <a:lumOff val="15000"/>
                    </a:schemeClr>
                  </a:solidFill>
                  <a:latin typeface="+mn-ea"/>
                </a:endParaRPr>
              </a:p>
            </p:txBody>
          </p:sp>
        </p:grpSp>
        <p:sp>
          <p:nvSpPr>
            <p:cNvPr id="9465" name="Shape 9465"/>
            <p:cNvSpPr/>
            <p:nvPr/>
          </p:nvSpPr>
          <p:spPr>
            <a:xfrm>
              <a:off x="3238410" y="4724622"/>
              <a:ext cx="2080692" cy="451400"/>
            </a:xfrm>
            <a:prstGeom prst="rect">
              <a:avLst/>
            </a:prstGeom>
            <a:ln w="12700">
              <a:miter lim="400000"/>
            </a:ln>
          </p:spPr>
          <p:txBody>
            <a:bodyPr lIns="60957" tIns="60958" rIns="60957" bIns="60958">
              <a:spAutoFit/>
            </a:bodyPr>
            <a:lstStyle>
              <a:lvl1pPr>
                <a:defRPr sz="1200">
                  <a:solidFill>
                    <a:srgbClr val="F7AC12"/>
                  </a:solidFill>
                  <a:uFill>
                    <a:solidFill>
                      <a:srgbClr val="F7AC12"/>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400" b="1" dirty="0">
                  <a:solidFill>
                    <a:schemeClr val="tx1">
                      <a:lumMod val="85000"/>
                      <a:lumOff val="15000"/>
                    </a:schemeClr>
                  </a:solidFill>
                  <a:latin typeface="+mn-ea"/>
                  <a:ea typeface="+mn-ea"/>
                </a:rPr>
                <a:t>用户满意度</a:t>
              </a:r>
              <a:endParaRPr sz="1400" b="1" dirty="0">
                <a:solidFill>
                  <a:schemeClr val="tx1">
                    <a:lumMod val="85000"/>
                    <a:lumOff val="15000"/>
                  </a:schemeClr>
                </a:solidFill>
                <a:latin typeface="+mn-ea"/>
                <a:ea typeface="+mn-ea"/>
              </a:endParaRPr>
            </a:p>
          </p:txBody>
        </p:sp>
        <p:sp>
          <p:nvSpPr>
            <p:cNvPr id="9466" name="Shape 9466"/>
            <p:cNvSpPr/>
            <p:nvPr/>
          </p:nvSpPr>
          <p:spPr>
            <a:xfrm>
              <a:off x="3237413" y="5133195"/>
              <a:ext cx="2081695" cy="1272137"/>
            </a:xfrm>
            <a:prstGeom prst="rect">
              <a:avLst/>
            </a:prstGeom>
            <a:ln w="12700">
              <a:miter lim="400000"/>
            </a:ln>
          </p:spPr>
          <p:txBody>
            <a:bodyPr lIns="60957" tIns="60958" rIns="60957" bIns="60958">
              <a:spAutoFit/>
            </a:bodyPr>
            <a:lstStyle/>
            <a:p>
              <a:pPr lvl="0">
                <a:lnSpc>
                  <a:spcPct val="120000"/>
                </a:lnSpc>
                <a:defRPr>
                  <a:uFillTx/>
                </a:defRPr>
              </a:pPr>
              <a:r>
                <a:rPr lang="zh-CN" altLang="en-US" sz="900" dirty="0">
                  <a:solidFill>
                    <a:schemeClr val="tx1">
                      <a:lumMod val="85000"/>
                      <a:lumOff val="15000"/>
                    </a:schemeClr>
                  </a:solidFill>
                  <a:uFill>
                    <a:solidFill>
                      <a:srgbClr val="595959"/>
                    </a:solidFill>
                  </a:uFill>
                  <a:latin typeface="+mn-ea"/>
                  <a:cs typeface="Roboto condensed"/>
                  <a:sym typeface="Roboto condensed"/>
                </a:rPr>
                <a:t>此处添加详细文本描述，建议与标题相关并符合整体语言风格，语言描述尽量简洁生动。</a:t>
              </a:r>
              <a:endParaRPr sz="900" dirty="0">
                <a:solidFill>
                  <a:schemeClr val="tx1">
                    <a:lumMod val="85000"/>
                    <a:lumOff val="15000"/>
                  </a:schemeClr>
                </a:solidFill>
                <a:uFill>
                  <a:solidFill>
                    <a:srgbClr val="595959"/>
                  </a:solidFill>
                </a:uFill>
                <a:latin typeface="+mn-ea"/>
                <a:cs typeface="Roboto condensed"/>
                <a:sym typeface="Roboto condensed"/>
              </a:endParaRPr>
            </a:p>
            <a:p>
              <a:pPr lvl="0">
                <a:lnSpc>
                  <a:spcPct val="120000"/>
                </a:lnSpc>
                <a:defRPr>
                  <a:uFillTx/>
                </a:defRPr>
              </a:pPr>
              <a:r>
                <a:rPr lang="zh-CN" altLang="en-US" sz="900" dirty="0">
                  <a:solidFill>
                    <a:schemeClr val="tx1">
                      <a:lumMod val="85000"/>
                      <a:lumOff val="15000"/>
                    </a:schemeClr>
                  </a:solidFill>
                  <a:uFill>
                    <a:solidFill>
                      <a:srgbClr val="595959"/>
                    </a:solidFill>
                  </a:uFill>
                  <a:latin typeface="+mn-ea"/>
                  <a:cs typeface="Roboto condensed"/>
                  <a:sym typeface="Roboto condensed"/>
                </a:rPr>
                <a:t> </a:t>
              </a:r>
              <a:endParaRPr sz="900" dirty="0">
                <a:solidFill>
                  <a:schemeClr val="tx1">
                    <a:lumMod val="85000"/>
                    <a:lumOff val="15000"/>
                  </a:schemeClr>
                </a:solidFill>
                <a:uFill>
                  <a:solidFill>
                    <a:srgbClr val="595959"/>
                  </a:solidFill>
                </a:uFill>
                <a:latin typeface="+mn-ea"/>
                <a:cs typeface="Roboto condensed"/>
                <a:sym typeface="Roboto condensed"/>
              </a:endParaRPr>
            </a:p>
          </p:txBody>
        </p:sp>
      </p:grpSp>
      <p:grpSp>
        <p:nvGrpSpPr>
          <p:cNvPr id="5" name="组合 4"/>
          <p:cNvGrpSpPr/>
          <p:nvPr/>
        </p:nvGrpSpPr>
        <p:grpSpPr>
          <a:xfrm>
            <a:off x="4758756" y="3225901"/>
            <a:ext cx="1561271" cy="1578097"/>
            <a:chOff x="6345008" y="4301203"/>
            <a:chExt cx="2081695" cy="2104129"/>
          </a:xfrm>
        </p:grpSpPr>
        <p:grpSp>
          <p:nvGrpSpPr>
            <p:cNvPr id="9461" name="Group 9461"/>
            <p:cNvGrpSpPr/>
            <p:nvPr/>
          </p:nvGrpSpPr>
          <p:grpSpPr>
            <a:xfrm>
              <a:off x="6467486" y="4301203"/>
              <a:ext cx="339585" cy="339587"/>
              <a:chOff x="0" y="0"/>
              <a:chExt cx="254688" cy="254688"/>
            </a:xfrm>
          </p:grpSpPr>
          <p:sp>
            <p:nvSpPr>
              <p:cNvPr id="9459" name="Shape 9459"/>
              <p:cNvSpPr/>
              <p:nvPr/>
            </p:nvSpPr>
            <p:spPr>
              <a:xfrm>
                <a:off x="-1" y="-1"/>
                <a:ext cx="254690" cy="2546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00000"/>
              </a:solidFill>
              <a:ln w="12700" cap="flat">
                <a:noFill/>
                <a:miter lim="400000"/>
              </a:ln>
              <a:effectLst/>
            </p:spPr>
            <p:txBody>
              <a:bodyPr wrap="square" lIns="0" tIns="0" rIns="0" bIns="0" numCol="1" anchor="ctr">
                <a:noAutofit/>
              </a:bodyPr>
              <a:lstStyle/>
              <a:p>
                <a:pPr lvl="0" algn="ctr">
                  <a:defRPr>
                    <a:latin typeface="Roboto condensed"/>
                    <a:ea typeface="Roboto condensed"/>
                    <a:cs typeface="Roboto condensed"/>
                    <a:sym typeface="Roboto condensed"/>
                  </a:defRPr>
                </a:pPr>
                <a:endParaRPr dirty="0">
                  <a:solidFill>
                    <a:schemeClr val="tx1">
                      <a:lumMod val="85000"/>
                      <a:lumOff val="15000"/>
                    </a:schemeClr>
                  </a:solidFill>
                  <a:latin typeface="+mn-ea"/>
                </a:endParaRPr>
              </a:p>
            </p:txBody>
          </p:sp>
          <p:sp>
            <p:nvSpPr>
              <p:cNvPr id="9460" name="Shape 9460"/>
              <p:cNvSpPr/>
              <p:nvPr/>
            </p:nvSpPr>
            <p:spPr>
              <a:xfrm>
                <a:off x="40156" y="30035"/>
                <a:ext cx="184496" cy="184503"/>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dirty="0">
                  <a:solidFill>
                    <a:schemeClr val="tx1">
                      <a:lumMod val="85000"/>
                      <a:lumOff val="15000"/>
                    </a:schemeClr>
                  </a:solidFill>
                  <a:latin typeface="+mn-ea"/>
                </a:endParaRPr>
              </a:p>
            </p:txBody>
          </p:sp>
        </p:grpSp>
        <p:sp>
          <p:nvSpPr>
            <p:cNvPr id="9467" name="Shape 9467"/>
            <p:cNvSpPr/>
            <p:nvPr/>
          </p:nvSpPr>
          <p:spPr>
            <a:xfrm>
              <a:off x="6346008" y="4724622"/>
              <a:ext cx="2080694" cy="451400"/>
            </a:xfrm>
            <a:prstGeom prst="rect">
              <a:avLst/>
            </a:prstGeom>
            <a:ln w="12700">
              <a:miter lim="400000"/>
            </a:ln>
          </p:spPr>
          <p:txBody>
            <a:bodyPr lIns="60957" tIns="60958" rIns="60957" bIns="60958">
              <a:spAutoFit/>
            </a:bodyPr>
            <a:lstStyle>
              <a:lvl1pPr>
                <a:defRPr sz="1200">
                  <a:solidFill>
                    <a:srgbClr val="F7AC12"/>
                  </a:solidFill>
                  <a:uFill>
                    <a:solidFill>
                      <a:srgbClr val="F7AC12"/>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400" b="1" dirty="0">
                  <a:solidFill>
                    <a:schemeClr val="tx1">
                      <a:lumMod val="85000"/>
                      <a:lumOff val="15000"/>
                    </a:schemeClr>
                  </a:solidFill>
                  <a:latin typeface="+mn-ea"/>
                  <a:ea typeface="+mn-ea"/>
                </a:rPr>
                <a:t>用户满意度</a:t>
              </a:r>
              <a:endParaRPr sz="1400" b="1" dirty="0">
                <a:solidFill>
                  <a:schemeClr val="tx1">
                    <a:lumMod val="85000"/>
                    <a:lumOff val="15000"/>
                  </a:schemeClr>
                </a:solidFill>
                <a:latin typeface="+mn-ea"/>
                <a:ea typeface="+mn-ea"/>
              </a:endParaRPr>
            </a:p>
          </p:txBody>
        </p:sp>
        <p:sp>
          <p:nvSpPr>
            <p:cNvPr id="9468" name="Shape 9468"/>
            <p:cNvSpPr/>
            <p:nvPr/>
          </p:nvSpPr>
          <p:spPr>
            <a:xfrm>
              <a:off x="6345008" y="5133195"/>
              <a:ext cx="2081695" cy="1272137"/>
            </a:xfrm>
            <a:prstGeom prst="rect">
              <a:avLst/>
            </a:prstGeom>
            <a:ln w="12700">
              <a:miter lim="400000"/>
            </a:ln>
          </p:spPr>
          <p:txBody>
            <a:bodyPr lIns="60957" tIns="60958" rIns="60957" bIns="60958">
              <a:spAutoFit/>
            </a:bodyPr>
            <a:lstStyle/>
            <a:p>
              <a:pPr lvl="0">
                <a:lnSpc>
                  <a:spcPct val="120000"/>
                </a:lnSpc>
                <a:defRPr>
                  <a:uFillTx/>
                </a:defRPr>
              </a:pPr>
              <a:r>
                <a:rPr lang="zh-CN" altLang="en-US" sz="900" dirty="0">
                  <a:solidFill>
                    <a:schemeClr val="tx1">
                      <a:lumMod val="85000"/>
                      <a:lumOff val="15000"/>
                    </a:schemeClr>
                  </a:solidFill>
                  <a:uFill>
                    <a:solidFill>
                      <a:srgbClr val="595959"/>
                    </a:solidFill>
                  </a:uFill>
                  <a:latin typeface="+mn-ea"/>
                  <a:cs typeface="Roboto condensed"/>
                  <a:sym typeface="Roboto condensed"/>
                </a:rPr>
                <a:t>此处添加详细文本描述，建议与标题相关并符合整体语言风格，语言描述尽量简洁生动。</a:t>
              </a:r>
              <a:endParaRPr sz="900" dirty="0">
                <a:solidFill>
                  <a:schemeClr val="tx1">
                    <a:lumMod val="85000"/>
                    <a:lumOff val="15000"/>
                  </a:schemeClr>
                </a:solidFill>
                <a:uFill>
                  <a:solidFill>
                    <a:srgbClr val="595959"/>
                  </a:solidFill>
                </a:uFill>
                <a:latin typeface="+mn-ea"/>
                <a:cs typeface="Roboto condensed"/>
                <a:sym typeface="Roboto condensed"/>
              </a:endParaRPr>
            </a:p>
            <a:p>
              <a:pPr lvl="0">
                <a:lnSpc>
                  <a:spcPct val="120000"/>
                </a:lnSpc>
                <a:defRPr>
                  <a:uFillTx/>
                </a:defRPr>
              </a:pPr>
              <a:r>
                <a:rPr lang="zh-CN" altLang="en-US" sz="900" dirty="0">
                  <a:solidFill>
                    <a:schemeClr val="tx1">
                      <a:lumMod val="85000"/>
                      <a:lumOff val="15000"/>
                    </a:schemeClr>
                  </a:solidFill>
                  <a:uFill>
                    <a:solidFill>
                      <a:srgbClr val="595959"/>
                    </a:solidFill>
                  </a:uFill>
                  <a:latin typeface="+mn-ea"/>
                  <a:cs typeface="Roboto condensed"/>
                  <a:sym typeface="Roboto condensed"/>
                </a:rPr>
                <a:t> </a:t>
              </a:r>
              <a:endParaRPr sz="900" dirty="0">
                <a:solidFill>
                  <a:schemeClr val="tx1">
                    <a:lumMod val="85000"/>
                    <a:lumOff val="15000"/>
                  </a:schemeClr>
                </a:solidFill>
                <a:uFill>
                  <a:solidFill>
                    <a:srgbClr val="595959"/>
                  </a:solidFill>
                </a:uFill>
                <a:latin typeface="+mn-ea"/>
                <a:cs typeface="Roboto condensed"/>
                <a:sym typeface="Roboto condensed"/>
              </a:endParaRPr>
            </a:p>
          </p:txBody>
        </p:sp>
      </p:grpSp>
      <p:grpSp>
        <p:nvGrpSpPr>
          <p:cNvPr id="6" name="组合 5"/>
          <p:cNvGrpSpPr/>
          <p:nvPr/>
        </p:nvGrpSpPr>
        <p:grpSpPr>
          <a:xfrm>
            <a:off x="7131883" y="3225901"/>
            <a:ext cx="1561271" cy="1578097"/>
            <a:chOff x="9509177" y="4301203"/>
            <a:chExt cx="2081695" cy="2104129"/>
          </a:xfrm>
        </p:grpSpPr>
        <p:grpSp>
          <p:nvGrpSpPr>
            <p:cNvPr id="9464" name="Group 9464"/>
            <p:cNvGrpSpPr/>
            <p:nvPr/>
          </p:nvGrpSpPr>
          <p:grpSpPr>
            <a:xfrm>
              <a:off x="9621920" y="4301203"/>
              <a:ext cx="339585" cy="339587"/>
              <a:chOff x="0" y="0"/>
              <a:chExt cx="254688" cy="254688"/>
            </a:xfrm>
          </p:grpSpPr>
          <p:sp>
            <p:nvSpPr>
              <p:cNvPr id="9462" name="Shape 9462"/>
              <p:cNvSpPr/>
              <p:nvPr/>
            </p:nvSpPr>
            <p:spPr>
              <a:xfrm>
                <a:off x="-1" y="-1"/>
                <a:ext cx="254690" cy="2546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00000"/>
              </a:solidFill>
              <a:ln w="12700" cap="flat">
                <a:noFill/>
                <a:miter lim="400000"/>
              </a:ln>
              <a:effectLst/>
            </p:spPr>
            <p:txBody>
              <a:bodyPr wrap="square" lIns="0" tIns="0" rIns="0" bIns="0" numCol="1" anchor="ctr">
                <a:noAutofit/>
              </a:bodyPr>
              <a:lstStyle/>
              <a:p>
                <a:pPr lvl="0" algn="ctr">
                  <a:defRPr>
                    <a:latin typeface="Roboto condensed"/>
                    <a:ea typeface="Roboto condensed"/>
                    <a:cs typeface="Roboto condensed"/>
                    <a:sym typeface="Roboto condensed"/>
                  </a:defRPr>
                </a:pPr>
                <a:endParaRPr dirty="0">
                  <a:solidFill>
                    <a:schemeClr val="tx1">
                      <a:lumMod val="85000"/>
                      <a:lumOff val="15000"/>
                    </a:schemeClr>
                  </a:solidFill>
                  <a:latin typeface="+mn-ea"/>
                </a:endParaRPr>
              </a:p>
            </p:txBody>
          </p:sp>
          <p:sp>
            <p:nvSpPr>
              <p:cNvPr id="9463" name="Shape 9463"/>
              <p:cNvSpPr/>
              <p:nvPr/>
            </p:nvSpPr>
            <p:spPr>
              <a:xfrm>
                <a:off x="40156" y="30035"/>
                <a:ext cx="184496" cy="184503"/>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dirty="0">
                  <a:solidFill>
                    <a:schemeClr val="tx1">
                      <a:lumMod val="85000"/>
                      <a:lumOff val="15000"/>
                    </a:schemeClr>
                  </a:solidFill>
                  <a:latin typeface="+mn-ea"/>
                </a:endParaRPr>
              </a:p>
            </p:txBody>
          </p:sp>
        </p:grpSp>
        <p:sp>
          <p:nvSpPr>
            <p:cNvPr id="9469" name="Shape 9469"/>
            <p:cNvSpPr/>
            <p:nvPr/>
          </p:nvSpPr>
          <p:spPr>
            <a:xfrm>
              <a:off x="9510178" y="4724622"/>
              <a:ext cx="2080692" cy="451400"/>
            </a:xfrm>
            <a:prstGeom prst="rect">
              <a:avLst/>
            </a:prstGeom>
            <a:ln w="12700">
              <a:miter lim="400000"/>
            </a:ln>
          </p:spPr>
          <p:txBody>
            <a:bodyPr lIns="60957" tIns="60958" rIns="60957" bIns="60958">
              <a:spAutoFit/>
            </a:bodyPr>
            <a:lstStyle>
              <a:lvl1pPr>
                <a:defRPr sz="1200">
                  <a:solidFill>
                    <a:srgbClr val="F7AC12"/>
                  </a:solidFill>
                  <a:uFill>
                    <a:solidFill>
                      <a:srgbClr val="F7AC12"/>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400" b="1" dirty="0">
                  <a:solidFill>
                    <a:schemeClr val="tx1">
                      <a:lumMod val="85000"/>
                      <a:lumOff val="15000"/>
                    </a:schemeClr>
                  </a:solidFill>
                  <a:latin typeface="+mn-ea"/>
                  <a:ea typeface="+mn-ea"/>
                </a:rPr>
                <a:t>用户满意度</a:t>
              </a:r>
              <a:endParaRPr sz="1400" b="1" dirty="0">
                <a:solidFill>
                  <a:schemeClr val="tx1">
                    <a:lumMod val="85000"/>
                    <a:lumOff val="15000"/>
                  </a:schemeClr>
                </a:solidFill>
                <a:latin typeface="+mn-ea"/>
                <a:ea typeface="+mn-ea"/>
              </a:endParaRPr>
            </a:p>
          </p:txBody>
        </p:sp>
        <p:sp>
          <p:nvSpPr>
            <p:cNvPr id="9470" name="Shape 9470"/>
            <p:cNvSpPr/>
            <p:nvPr/>
          </p:nvSpPr>
          <p:spPr>
            <a:xfrm>
              <a:off x="9509177" y="5133195"/>
              <a:ext cx="2081695" cy="1272137"/>
            </a:xfrm>
            <a:prstGeom prst="rect">
              <a:avLst/>
            </a:prstGeom>
            <a:ln w="12700">
              <a:miter lim="400000"/>
            </a:ln>
          </p:spPr>
          <p:txBody>
            <a:bodyPr lIns="60957" tIns="60958" rIns="60957" bIns="60958">
              <a:spAutoFit/>
            </a:bodyPr>
            <a:lstStyle/>
            <a:p>
              <a:pPr lvl="0">
                <a:lnSpc>
                  <a:spcPct val="120000"/>
                </a:lnSpc>
                <a:defRPr>
                  <a:uFillTx/>
                </a:defRPr>
              </a:pPr>
              <a:r>
                <a:rPr lang="zh-CN" altLang="en-US" sz="900" dirty="0">
                  <a:solidFill>
                    <a:schemeClr val="tx1">
                      <a:lumMod val="85000"/>
                      <a:lumOff val="15000"/>
                    </a:schemeClr>
                  </a:solidFill>
                  <a:uFill>
                    <a:solidFill>
                      <a:srgbClr val="595959"/>
                    </a:solidFill>
                  </a:uFill>
                  <a:latin typeface="+mn-ea"/>
                  <a:cs typeface="Roboto condensed"/>
                  <a:sym typeface="Roboto condensed"/>
                </a:rPr>
                <a:t>此处添加详细文本描述，建议与标题相关并符合整体语言风格，语言描述尽量简洁生动。</a:t>
              </a:r>
              <a:endParaRPr sz="900" dirty="0">
                <a:solidFill>
                  <a:schemeClr val="tx1">
                    <a:lumMod val="85000"/>
                    <a:lumOff val="15000"/>
                  </a:schemeClr>
                </a:solidFill>
                <a:uFill>
                  <a:solidFill>
                    <a:srgbClr val="595959"/>
                  </a:solidFill>
                </a:uFill>
                <a:latin typeface="+mn-ea"/>
                <a:cs typeface="Roboto condensed"/>
                <a:sym typeface="Roboto condensed"/>
              </a:endParaRPr>
            </a:p>
            <a:p>
              <a:pPr lvl="0">
                <a:lnSpc>
                  <a:spcPct val="120000"/>
                </a:lnSpc>
                <a:defRPr>
                  <a:uFillTx/>
                </a:defRPr>
              </a:pPr>
              <a:r>
                <a:rPr lang="zh-CN" altLang="en-US" sz="900" dirty="0">
                  <a:solidFill>
                    <a:schemeClr val="tx1">
                      <a:lumMod val="85000"/>
                      <a:lumOff val="15000"/>
                    </a:schemeClr>
                  </a:solidFill>
                  <a:uFill>
                    <a:solidFill>
                      <a:srgbClr val="595959"/>
                    </a:solidFill>
                  </a:uFill>
                  <a:latin typeface="+mn-ea"/>
                  <a:cs typeface="Roboto condensed"/>
                  <a:sym typeface="Roboto condensed"/>
                </a:rPr>
                <a:t> </a:t>
              </a:r>
              <a:endParaRPr sz="900" dirty="0">
                <a:solidFill>
                  <a:schemeClr val="tx1">
                    <a:lumMod val="85000"/>
                    <a:lumOff val="15000"/>
                  </a:schemeClr>
                </a:solidFill>
                <a:uFill>
                  <a:solidFill>
                    <a:srgbClr val="595959"/>
                  </a:solidFill>
                </a:uFill>
                <a:latin typeface="+mn-ea"/>
                <a:cs typeface="Roboto condensed"/>
                <a:sym typeface="Roboto condensed"/>
              </a:endParaRPr>
            </a:p>
          </p:txBody>
        </p:sp>
      </p:grpSp>
      <p:sp>
        <p:nvSpPr>
          <p:cNvPr id="9471" name="Shape 9471"/>
          <p:cNvSpPr/>
          <p:nvPr/>
        </p:nvSpPr>
        <p:spPr>
          <a:xfrm>
            <a:off x="2617191" y="1527850"/>
            <a:ext cx="5244270" cy="757127"/>
          </a:xfrm>
          <a:prstGeom prst="rect">
            <a:avLst/>
          </a:prstGeom>
          <a:ln w="12700">
            <a:miter lim="400000"/>
          </a:ln>
        </p:spPr>
        <p:txBody>
          <a:bodyPr lIns="45718" tIns="45719" rIns="45718" bIns="45719">
            <a:spAutoFit/>
          </a:bodyPr>
          <a:lstStyle>
            <a:lvl1pPr>
              <a:lnSpc>
                <a:spcPct val="120000"/>
              </a:lnSpc>
              <a:defRPr sz="900">
                <a:solidFill>
                  <a:srgbClr val="595959"/>
                </a:solidFill>
                <a:uFill>
                  <a:solidFill>
                    <a:srgbClr val="595959"/>
                  </a:solidFill>
                </a:uFill>
                <a:latin typeface="Roboto condensed"/>
                <a:ea typeface="Roboto condensed"/>
                <a:cs typeface="Roboto condensed"/>
                <a:sym typeface="Roboto condensed"/>
              </a:defRPr>
            </a:lvl1pPr>
          </a:lstStyle>
          <a:p>
            <a:pPr algn="l"/>
            <a:r>
              <a:rPr lang="zh-CN" altLang="en-US" dirty="0">
                <a:solidFill>
                  <a:schemeClr val="tx1">
                    <a:lumMod val="85000"/>
                    <a:lumOff val="15000"/>
                  </a:schemeClr>
                </a:solidFill>
                <a:latin typeface="+mn-ea"/>
                <a:ea typeface="+mn-ea"/>
                <a:cs typeface="Open Sans" pitchFamily="34" charset="0"/>
              </a:rPr>
              <a:t>此处添加详细文本描述，建议与标题相关并符合整体语言风格，语言描述尽量简洁生动。尽量将每页幻灯片的字数控制在</a:t>
            </a:r>
            <a:r>
              <a:rPr lang="en-US" altLang="zh-CN" dirty="0">
                <a:solidFill>
                  <a:schemeClr val="tx1">
                    <a:lumMod val="85000"/>
                    <a:lumOff val="15000"/>
                  </a:schemeClr>
                </a:solidFill>
                <a:latin typeface="+mn-ea"/>
                <a:ea typeface="+mn-ea"/>
                <a:cs typeface="Open Sans" pitchFamily="34" charset="0"/>
              </a:rPr>
              <a:t>200</a:t>
            </a:r>
            <a:r>
              <a:rPr lang="zh-CN" altLang="en-US" dirty="0">
                <a:solidFill>
                  <a:schemeClr val="tx1">
                    <a:lumMod val="85000"/>
                    <a:lumOff val="15000"/>
                  </a:schemeClr>
                </a:solidFill>
                <a:latin typeface="+mn-ea"/>
                <a:ea typeface="+mn-ea"/>
                <a:cs typeface="Open Sans" pitchFamily="34" charset="0"/>
              </a:rPr>
              <a:t>字以内，据统计每页幻灯片的最好控制在</a:t>
            </a:r>
            <a:r>
              <a:rPr lang="en-US" altLang="zh-CN" dirty="0">
                <a:solidFill>
                  <a:schemeClr val="tx1">
                    <a:lumMod val="85000"/>
                    <a:lumOff val="15000"/>
                  </a:schemeClr>
                </a:solidFill>
                <a:latin typeface="+mn-ea"/>
                <a:ea typeface="+mn-ea"/>
                <a:cs typeface="Open Sans" pitchFamily="34" charset="0"/>
              </a:rPr>
              <a:t>5</a:t>
            </a:r>
            <a:r>
              <a:rPr lang="zh-CN" altLang="en-US" dirty="0">
                <a:solidFill>
                  <a:schemeClr val="tx1">
                    <a:lumMod val="85000"/>
                    <a:lumOff val="15000"/>
                  </a:schemeClr>
                </a:solidFill>
                <a:latin typeface="+mn-ea"/>
                <a:ea typeface="+mn-ea"/>
                <a:cs typeface="Open Sans" pitchFamily="34" charset="0"/>
              </a:rPr>
              <a:t>分钟之内。此处添加详细文本描述，建议与标题相关并符合整体语言风格，语言描述尽量简洁生动。尽量将每页幻灯片的字数控制在</a:t>
            </a:r>
            <a:r>
              <a:rPr lang="en-US" altLang="zh-CN" dirty="0">
                <a:solidFill>
                  <a:schemeClr val="tx1">
                    <a:lumMod val="85000"/>
                    <a:lumOff val="15000"/>
                  </a:schemeClr>
                </a:solidFill>
                <a:latin typeface="+mn-ea"/>
                <a:ea typeface="+mn-ea"/>
                <a:cs typeface="Open Sans" pitchFamily="34" charset="0"/>
              </a:rPr>
              <a:t>200</a:t>
            </a:r>
            <a:r>
              <a:rPr lang="zh-CN" altLang="en-US" dirty="0">
                <a:solidFill>
                  <a:schemeClr val="tx1">
                    <a:lumMod val="85000"/>
                    <a:lumOff val="15000"/>
                  </a:schemeClr>
                </a:solidFill>
                <a:latin typeface="+mn-ea"/>
                <a:ea typeface="+mn-ea"/>
                <a:cs typeface="Open Sans" pitchFamily="34" charset="0"/>
              </a:rPr>
              <a:t>字以内，据统计每页幻灯片的最好控制在</a:t>
            </a:r>
            <a:r>
              <a:rPr lang="en-US" altLang="zh-CN" dirty="0">
                <a:solidFill>
                  <a:schemeClr val="tx1">
                    <a:lumMod val="85000"/>
                    <a:lumOff val="15000"/>
                  </a:schemeClr>
                </a:solidFill>
                <a:latin typeface="+mn-ea"/>
                <a:ea typeface="+mn-ea"/>
                <a:cs typeface="Open Sans" pitchFamily="34" charset="0"/>
              </a:rPr>
              <a:t>5</a:t>
            </a:r>
            <a:r>
              <a:rPr lang="zh-CN" altLang="en-US" dirty="0">
                <a:solidFill>
                  <a:schemeClr val="tx1">
                    <a:lumMod val="85000"/>
                    <a:lumOff val="15000"/>
                  </a:schemeClr>
                </a:solidFill>
                <a:latin typeface="+mn-ea"/>
                <a:ea typeface="+mn-ea"/>
                <a:cs typeface="Open Sans" pitchFamily="34" charset="0"/>
              </a:rPr>
              <a:t>分钟之内。</a:t>
            </a:r>
            <a:endParaRPr lang="zh-CN" altLang="en-US" dirty="0">
              <a:solidFill>
                <a:schemeClr val="tx1">
                  <a:lumMod val="85000"/>
                  <a:lumOff val="15000"/>
                </a:schemeClr>
              </a:solidFill>
              <a:latin typeface="+mn-ea"/>
              <a:ea typeface="+mn-ea"/>
              <a:cs typeface="Open Sans" pitchFamily="34" charset="0"/>
            </a:endParaRPr>
          </a:p>
        </p:txBody>
      </p:sp>
      <p:grpSp>
        <p:nvGrpSpPr>
          <p:cNvPr id="9490" name="Group 9490"/>
          <p:cNvGrpSpPr/>
          <p:nvPr/>
        </p:nvGrpSpPr>
        <p:grpSpPr>
          <a:xfrm>
            <a:off x="279403" y="1625603"/>
            <a:ext cx="2121396" cy="1747185"/>
            <a:chOff x="3" y="2"/>
            <a:chExt cx="2121394" cy="1747183"/>
          </a:xfrm>
        </p:grpSpPr>
        <p:sp>
          <p:nvSpPr>
            <p:cNvPr id="9472" name="Shape 9472"/>
            <p:cNvSpPr/>
            <p:nvPr/>
          </p:nvSpPr>
          <p:spPr>
            <a:xfrm>
              <a:off x="3" y="518278"/>
              <a:ext cx="2121396" cy="1228909"/>
            </a:xfrm>
            <a:custGeom>
              <a:avLst/>
              <a:gdLst/>
              <a:ahLst/>
              <a:cxnLst>
                <a:cxn ang="0">
                  <a:pos x="wd2" y="hd2"/>
                </a:cxn>
                <a:cxn ang="5400000">
                  <a:pos x="wd2" y="hd2"/>
                </a:cxn>
                <a:cxn ang="10800000">
                  <a:pos x="wd2" y="hd2"/>
                </a:cxn>
                <a:cxn ang="16200000">
                  <a:pos x="wd2" y="hd2"/>
                </a:cxn>
              </a:cxnLst>
              <a:rect l="0" t="0" r="r" b="b"/>
              <a:pathLst>
                <a:path w="21597" h="21595" extrusionOk="0">
                  <a:moveTo>
                    <a:pt x="14476" y="14545"/>
                  </a:moveTo>
                  <a:cubicBezTo>
                    <a:pt x="14614" y="14561"/>
                    <a:pt x="14751" y="14621"/>
                    <a:pt x="14883" y="14705"/>
                  </a:cubicBezTo>
                  <a:cubicBezTo>
                    <a:pt x="15015" y="14789"/>
                    <a:pt x="15135" y="14920"/>
                    <a:pt x="15247" y="15060"/>
                  </a:cubicBezTo>
                  <a:cubicBezTo>
                    <a:pt x="15357" y="15203"/>
                    <a:pt x="15448" y="15380"/>
                    <a:pt x="15529" y="15558"/>
                  </a:cubicBezTo>
                  <a:cubicBezTo>
                    <a:pt x="15604" y="15743"/>
                    <a:pt x="15666" y="15932"/>
                    <a:pt x="15706" y="16131"/>
                  </a:cubicBezTo>
                  <a:cubicBezTo>
                    <a:pt x="15730" y="16230"/>
                    <a:pt x="15744" y="16323"/>
                    <a:pt x="15757" y="16412"/>
                  </a:cubicBezTo>
                  <a:cubicBezTo>
                    <a:pt x="15773" y="16499"/>
                    <a:pt x="15779" y="16603"/>
                    <a:pt x="15786" y="16687"/>
                  </a:cubicBezTo>
                  <a:cubicBezTo>
                    <a:pt x="15808" y="16861"/>
                    <a:pt x="15797" y="17026"/>
                    <a:pt x="15797" y="17168"/>
                  </a:cubicBezTo>
                  <a:cubicBezTo>
                    <a:pt x="15788" y="17311"/>
                    <a:pt x="15774" y="17435"/>
                    <a:pt x="15765" y="17534"/>
                  </a:cubicBezTo>
                  <a:cubicBezTo>
                    <a:pt x="15730" y="17727"/>
                    <a:pt x="15709" y="17836"/>
                    <a:pt x="15709" y="17836"/>
                  </a:cubicBezTo>
                  <a:cubicBezTo>
                    <a:pt x="15709" y="17836"/>
                    <a:pt x="15716" y="17721"/>
                    <a:pt x="15733" y="17522"/>
                  </a:cubicBezTo>
                  <a:cubicBezTo>
                    <a:pt x="15735" y="17422"/>
                    <a:pt x="15738" y="17302"/>
                    <a:pt x="15736" y="17167"/>
                  </a:cubicBezTo>
                  <a:cubicBezTo>
                    <a:pt x="15724" y="17030"/>
                    <a:pt x="15722" y="16876"/>
                    <a:pt x="15696" y="16715"/>
                  </a:cubicBezTo>
                  <a:cubicBezTo>
                    <a:pt x="15683" y="16630"/>
                    <a:pt x="15677" y="16555"/>
                    <a:pt x="15656" y="16466"/>
                  </a:cubicBezTo>
                  <a:cubicBezTo>
                    <a:pt x="15639" y="16377"/>
                    <a:pt x="15620" y="16287"/>
                    <a:pt x="15595" y="16207"/>
                  </a:cubicBezTo>
                  <a:cubicBezTo>
                    <a:pt x="15552" y="16039"/>
                    <a:pt x="15484" y="15872"/>
                    <a:pt x="15414" y="15710"/>
                  </a:cubicBezTo>
                  <a:cubicBezTo>
                    <a:pt x="15338" y="15553"/>
                    <a:pt x="15250" y="15406"/>
                    <a:pt x="15151" y="15279"/>
                  </a:cubicBezTo>
                  <a:cubicBezTo>
                    <a:pt x="15050" y="15156"/>
                    <a:pt x="14942" y="15041"/>
                    <a:pt x="14823" y="14970"/>
                  </a:cubicBezTo>
                  <a:cubicBezTo>
                    <a:pt x="14707" y="14893"/>
                    <a:pt x="14585" y="14835"/>
                    <a:pt x="14461" y="14819"/>
                  </a:cubicBezTo>
                  <a:cubicBezTo>
                    <a:pt x="14339" y="14796"/>
                    <a:pt x="14216" y="14800"/>
                    <a:pt x="14099" y="14833"/>
                  </a:cubicBezTo>
                  <a:lnTo>
                    <a:pt x="14012" y="14860"/>
                  </a:lnTo>
                  <a:cubicBezTo>
                    <a:pt x="13991" y="14867"/>
                    <a:pt x="13956" y="14887"/>
                    <a:pt x="13929" y="14898"/>
                  </a:cubicBezTo>
                  <a:cubicBezTo>
                    <a:pt x="13869" y="14922"/>
                    <a:pt x="13817" y="14955"/>
                    <a:pt x="13768" y="14990"/>
                  </a:cubicBezTo>
                  <a:cubicBezTo>
                    <a:pt x="13669" y="15056"/>
                    <a:pt x="13576" y="15148"/>
                    <a:pt x="13498" y="15243"/>
                  </a:cubicBezTo>
                  <a:cubicBezTo>
                    <a:pt x="13456" y="15287"/>
                    <a:pt x="13422" y="15342"/>
                    <a:pt x="13388" y="15390"/>
                  </a:cubicBezTo>
                  <a:cubicBezTo>
                    <a:pt x="13352" y="15435"/>
                    <a:pt x="13321" y="15484"/>
                    <a:pt x="13294" y="15534"/>
                  </a:cubicBezTo>
                  <a:cubicBezTo>
                    <a:pt x="13235" y="15628"/>
                    <a:pt x="13193" y="15724"/>
                    <a:pt x="13156" y="15801"/>
                  </a:cubicBezTo>
                  <a:cubicBezTo>
                    <a:pt x="13120" y="15879"/>
                    <a:pt x="13097" y="15947"/>
                    <a:pt x="13079" y="15990"/>
                  </a:cubicBezTo>
                  <a:cubicBezTo>
                    <a:pt x="13061" y="16035"/>
                    <a:pt x="13052" y="16059"/>
                    <a:pt x="13052" y="16059"/>
                  </a:cubicBezTo>
                  <a:cubicBezTo>
                    <a:pt x="13052" y="16059"/>
                    <a:pt x="13058" y="16032"/>
                    <a:pt x="13071" y="15983"/>
                  </a:cubicBezTo>
                  <a:cubicBezTo>
                    <a:pt x="13085" y="15935"/>
                    <a:pt x="13098" y="15857"/>
                    <a:pt x="13130" y="15771"/>
                  </a:cubicBezTo>
                  <a:cubicBezTo>
                    <a:pt x="13160" y="15684"/>
                    <a:pt x="13195" y="15575"/>
                    <a:pt x="13248" y="15464"/>
                  </a:cubicBezTo>
                  <a:cubicBezTo>
                    <a:pt x="13272" y="15406"/>
                    <a:pt x="13300" y="15347"/>
                    <a:pt x="13333" y="15290"/>
                  </a:cubicBezTo>
                  <a:cubicBezTo>
                    <a:pt x="13365" y="15231"/>
                    <a:pt x="13400" y="15170"/>
                    <a:pt x="13441" y="15117"/>
                  </a:cubicBezTo>
                  <a:cubicBezTo>
                    <a:pt x="13520" y="15002"/>
                    <a:pt x="13611" y="14892"/>
                    <a:pt x="13721" y="14800"/>
                  </a:cubicBezTo>
                  <a:cubicBezTo>
                    <a:pt x="13776" y="14751"/>
                    <a:pt x="13832" y="14707"/>
                    <a:pt x="13888" y="14676"/>
                  </a:cubicBezTo>
                  <a:cubicBezTo>
                    <a:pt x="13918" y="14658"/>
                    <a:pt x="13940" y="14640"/>
                    <a:pt x="13978" y="14624"/>
                  </a:cubicBezTo>
                  <a:cubicBezTo>
                    <a:pt x="14010" y="14612"/>
                    <a:pt x="14041" y="14599"/>
                    <a:pt x="14073" y="14587"/>
                  </a:cubicBezTo>
                  <a:cubicBezTo>
                    <a:pt x="14201" y="14543"/>
                    <a:pt x="14338" y="14521"/>
                    <a:pt x="14476" y="14545"/>
                  </a:cubicBezTo>
                  <a:close/>
                  <a:moveTo>
                    <a:pt x="9195" y="16745"/>
                  </a:moveTo>
                  <a:cubicBezTo>
                    <a:pt x="9185" y="16813"/>
                    <a:pt x="9175" y="16880"/>
                    <a:pt x="9166" y="16946"/>
                  </a:cubicBezTo>
                  <a:cubicBezTo>
                    <a:pt x="9154" y="17010"/>
                    <a:pt x="9139" y="17072"/>
                    <a:pt x="9126" y="17133"/>
                  </a:cubicBezTo>
                  <a:cubicBezTo>
                    <a:pt x="9113" y="17194"/>
                    <a:pt x="9100" y="17255"/>
                    <a:pt x="9087" y="17313"/>
                  </a:cubicBezTo>
                  <a:cubicBezTo>
                    <a:pt x="9071" y="17369"/>
                    <a:pt x="9055" y="17424"/>
                    <a:pt x="9040" y="17478"/>
                  </a:cubicBezTo>
                  <a:cubicBezTo>
                    <a:pt x="9011" y="17586"/>
                    <a:pt x="8983" y="17690"/>
                    <a:pt x="8948" y="17778"/>
                  </a:cubicBezTo>
                  <a:cubicBezTo>
                    <a:pt x="8915" y="17868"/>
                    <a:pt x="8886" y="17957"/>
                    <a:pt x="8855" y="18031"/>
                  </a:cubicBezTo>
                  <a:cubicBezTo>
                    <a:pt x="8821" y="18104"/>
                    <a:pt x="8791" y="18171"/>
                    <a:pt x="8764" y="18232"/>
                  </a:cubicBezTo>
                  <a:cubicBezTo>
                    <a:pt x="8710" y="18356"/>
                    <a:pt x="8656" y="18438"/>
                    <a:pt x="8624" y="18502"/>
                  </a:cubicBezTo>
                  <a:cubicBezTo>
                    <a:pt x="8591" y="18563"/>
                    <a:pt x="8574" y="18595"/>
                    <a:pt x="8574" y="18595"/>
                  </a:cubicBezTo>
                  <a:cubicBezTo>
                    <a:pt x="8574" y="18595"/>
                    <a:pt x="8593" y="18567"/>
                    <a:pt x="8630" y="18513"/>
                  </a:cubicBezTo>
                  <a:cubicBezTo>
                    <a:pt x="8666" y="18455"/>
                    <a:pt x="8726" y="18389"/>
                    <a:pt x="8787" y="18271"/>
                  </a:cubicBezTo>
                  <a:cubicBezTo>
                    <a:pt x="8818" y="18213"/>
                    <a:pt x="8852" y="18149"/>
                    <a:pt x="8890" y="18079"/>
                  </a:cubicBezTo>
                  <a:cubicBezTo>
                    <a:pt x="8927" y="18008"/>
                    <a:pt x="8960" y="17923"/>
                    <a:pt x="8999" y="17836"/>
                  </a:cubicBezTo>
                  <a:cubicBezTo>
                    <a:pt x="9040" y="17750"/>
                    <a:pt x="9073" y="17648"/>
                    <a:pt x="9110" y="17542"/>
                  </a:cubicBezTo>
                  <a:cubicBezTo>
                    <a:pt x="9150" y="17437"/>
                    <a:pt x="9182" y="17319"/>
                    <a:pt x="9212" y="17193"/>
                  </a:cubicBezTo>
                  <a:cubicBezTo>
                    <a:pt x="9227" y="17130"/>
                    <a:pt x="9245" y="17067"/>
                    <a:pt x="9259" y="17001"/>
                  </a:cubicBezTo>
                  <a:cubicBezTo>
                    <a:pt x="9272" y="16933"/>
                    <a:pt x="9284" y="16864"/>
                    <a:pt x="9297" y="16794"/>
                  </a:cubicBezTo>
                  <a:cubicBezTo>
                    <a:pt x="9326" y="16654"/>
                    <a:pt x="9342" y="16504"/>
                    <a:pt x="9359" y="16349"/>
                  </a:cubicBezTo>
                  <a:cubicBezTo>
                    <a:pt x="9394" y="16044"/>
                    <a:pt x="9401" y="15697"/>
                    <a:pt x="9385" y="15367"/>
                  </a:cubicBezTo>
                  <a:cubicBezTo>
                    <a:pt x="9363" y="15016"/>
                    <a:pt x="9319" y="14667"/>
                    <a:pt x="9240" y="14329"/>
                  </a:cubicBezTo>
                  <a:cubicBezTo>
                    <a:pt x="9158" y="13995"/>
                    <a:pt x="9053" y="13668"/>
                    <a:pt x="8919" y="13380"/>
                  </a:cubicBezTo>
                  <a:cubicBezTo>
                    <a:pt x="8781" y="13097"/>
                    <a:pt x="8625" y="12840"/>
                    <a:pt x="8451" y="12635"/>
                  </a:cubicBezTo>
                  <a:cubicBezTo>
                    <a:pt x="8276" y="12435"/>
                    <a:pt x="8090" y="12269"/>
                    <a:pt x="7898" y="12168"/>
                  </a:cubicBezTo>
                  <a:cubicBezTo>
                    <a:pt x="7804" y="12111"/>
                    <a:pt x="7707" y="12078"/>
                    <a:pt x="7613" y="12044"/>
                  </a:cubicBezTo>
                  <a:cubicBezTo>
                    <a:pt x="7518" y="12027"/>
                    <a:pt x="7425" y="11994"/>
                    <a:pt x="7334" y="11998"/>
                  </a:cubicBezTo>
                  <a:cubicBezTo>
                    <a:pt x="7150" y="11977"/>
                    <a:pt x="6984" y="12016"/>
                    <a:pt x="6825" y="12061"/>
                  </a:cubicBezTo>
                  <a:cubicBezTo>
                    <a:pt x="6670" y="12118"/>
                    <a:pt x="6531" y="12191"/>
                    <a:pt x="6415" y="12283"/>
                  </a:cubicBezTo>
                  <a:cubicBezTo>
                    <a:pt x="6297" y="12368"/>
                    <a:pt x="6201" y="12464"/>
                    <a:pt x="6124" y="12548"/>
                  </a:cubicBezTo>
                  <a:cubicBezTo>
                    <a:pt x="6046" y="12630"/>
                    <a:pt x="5990" y="12706"/>
                    <a:pt x="5953" y="12760"/>
                  </a:cubicBezTo>
                  <a:cubicBezTo>
                    <a:pt x="5915" y="12812"/>
                    <a:pt x="5895" y="12840"/>
                    <a:pt x="5895" y="12840"/>
                  </a:cubicBezTo>
                  <a:cubicBezTo>
                    <a:pt x="5895" y="12840"/>
                    <a:pt x="5917" y="12816"/>
                    <a:pt x="5958" y="12772"/>
                  </a:cubicBezTo>
                  <a:cubicBezTo>
                    <a:pt x="5998" y="12726"/>
                    <a:pt x="6060" y="12666"/>
                    <a:pt x="6140" y="12596"/>
                  </a:cubicBezTo>
                  <a:cubicBezTo>
                    <a:pt x="6219" y="12525"/>
                    <a:pt x="6318" y="12447"/>
                    <a:pt x="6437" y="12382"/>
                  </a:cubicBezTo>
                  <a:cubicBezTo>
                    <a:pt x="6554" y="12311"/>
                    <a:pt x="6691" y="12263"/>
                    <a:pt x="6840" y="12218"/>
                  </a:cubicBezTo>
                  <a:cubicBezTo>
                    <a:pt x="6987" y="12192"/>
                    <a:pt x="7156" y="12168"/>
                    <a:pt x="7326" y="12205"/>
                  </a:cubicBezTo>
                  <a:cubicBezTo>
                    <a:pt x="7498" y="12229"/>
                    <a:pt x="7675" y="12300"/>
                    <a:pt x="7852" y="12406"/>
                  </a:cubicBezTo>
                  <a:cubicBezTo>
                    <a:pt x="8030" y="12506"/>
                    <a:pt x="8197" y="12676"/>
                    <a:pt x="8360" y="12861"/>
                  </a:cubicBezTo>
                  <a:cubicBezTo>
                    <a:pt x="8521" y="13054"/>
                    <a:pt x="8664" y="13295"/>
                    <a:pt x="8790" y="13559"/>
                  </a:cubicBezTo>
                  <a:cubicBezTo>
                    <a:pt x="8916" y="13824"/>
                    <a:pt x="9014" y="14125"/>
                    <a:pt x="9093" y="14433"/>
                  </a:cubicBezTo>
                  <a:cubicBezTo>
                    <a:pt x="9167" y="14745"/>
                    <a:pt x="9216" y="15072"/>
                    <a:pt x="9241" y="15383"/>
                  </a:cubicBezTo>
                  <a:cubicBezTo>
                    <a:pt x="9259" y="15717"/>
                    <a:pt x="9264" y="16020"/>
                    <a:pt x="9241" y="16319"/>
                  </a:cubicBezTo>
                  <a:cubicBezTo>
                    <a:pt x="9230" y="16466"/>
                    <a:pt x="9219" y="16611"/>
                    <a:pt x="9195" y="16745"/>
                  </a:cubicBezTo>
                  <a:close/>
                  <a:moveTo>
                    <a:pt x="21597" y="17526"/>
                  </a:moveTo>
                  <a:lnTo>
                    <a:pt x="21596" y="17492"/>
                  </a:lnTo>
                  <a:lnTo>
                    <a:pt x="21590" y="17359"/>
                  </a:lnTo>
                  <a:cubicBezTo>
                    <a:pt x="21588" y="17190"/>
                    <a:pt x="21566" y="16986"/>
                    <a:pt x="21547" y="16793"/>
                  </a:cubicBezTo>
                  <a:cubicBezTo>
                    <a:pt x="21496" y="16419"/>
                    <a:pt x="21420" y="16059"/>
                    <a:pt x="21314" y="15725"/>
                  </a:cubicBezTo>
                  <a:cubicBezTo>
                    <a:pt x="21204" y="15395"/>
                    <a:pt x="21069" y="15093"/>
                    <a:pt x="20913" y="14826"/>
                  </a:cubicBezTo>
                  <a:cubicBezTo>
                    <a:pt x="20753" y="14567"/>
                    <a:pt x="20575" y="14345"/>
                    <a:pt x="20381" y="14172"/>
                  </a:cubicBezTo>
                  <a:cubicBezTo>
                    <a:pt x="20186" y="14003"/>
                    <a:pt x="19977" y="13889"/>
                    <a:pt x="19765" y="13820"/>
                  </a:cubicBezTo>
                  <a:cubicBezTo>
                    <a:pt x="19657" y="13796"/>
                    <a:pt x="19551" y="13766"/>
                    <a:pt x="19443" y="13769"/>
                  </a:cubicBezTo>
                  <a:lnTo>
                    <a:pt x="19362" y="13765"/>
                  </a:lnTo>
                  <a:lnTo>
                    <a:pt x="19327" y="13765"/>
                  </a:lnTo>
                  <a:lnTo>
                    <a:pt x="19318" y="13766"/>
                  </a:lnTo>
                  <a:lnTo>
                    <a:pt x="19279" y="13771"/>
                  </a:lnTo>
                  <a:lnTo>
                    <a:pt x="19125" y="13791"/>
                  </a:lnTo>
                  <a:cubicBezTo>
                    <a:pt x="18987" y="13825"/>
                    <a:pt x="18853" y="13877"/>
                    <a:pt x="18724" y="13947"/>
                  </a:cubicBezTo>
                  <a:lnTo>
                    <a:pt x="18724" y="13911"/>
                  </a:lnTo>
                  <a:lnTo>
                    <a:pt x="18723" y="13903"/>
                  </a:lnTo>
                  <a:lnTo>
                    <a:pt x="18722" y="13868"/>
                  </a:lnTo>
                  <a:cubicBezTo>
                    <a:pt x="18717" y="13773"/>
                    <a:pt x="18712" y="13658"/>
                    <a:pt x="18692" y="13495"/>
                  </a:cubicBezTo>
                  <a:cubicBezTo>
                    <a:pt x="18675" y="13341"/>
                    <a:pt x="18647" y="13184"/>
                    <a:pt x="18605" y="13014"/>
                  </a:cubicBezTo>
                  <a:cubicBezTo>
                    <a:pt x="18564" y="12845"/>
                    <a:pt x="18506" y="12673"/>
                    <a:pt x="18436" y="12505"/>
                  </a:cubicBezTo>
                  <a:cubicBezTo>
                    <a:pt x="18362" y="12340"/>
                    <a:pt x="18277" y="12178"/>
                    <a:pt x="18174" y="12039"/>
                  </a:cubicBezTo>
                  <a:cubicBezTo>
                    <a:pt x="18071" y="11903"/>
                    <a:pt x="17958" y="11775"/>
                    <a:pt x="17831" y="11690"/>
                  </a:cubicBezTo>
                  <a:cubicBezTo>
                    <a:pt x="17707" y="11602"/>
                    <a:pt x="17573" y="11538"/>
                    <a:pt x="17438" y="11518"/>
                  </a:cubicBezTo>
                  <a:cubicBezTo>
                    <a:pt x="17368" y="11500"/>
                    <a:pt x="17309" y="11507"/>
                    <a:pt x="17229" y="11505"/>
                  </a:cubicBezTo>
                  <a:cubicBezTo>
                    <a:pt x="17205" y="11510"/>
                    <a:pt x="17181" y="11515"/>
                    <a:pt x="17158" y="11520"/>
                  </a:cubicBezTo>
                  <a:cubicBezTo>
                    <a:pt x="17156" y="11498"/>
                    <a:pt x="17154" y="11475"/>
                    <a:pt x="17152" y="11448"/>
                  </a:cubicBezTo>
                  <a:cubicBezTo>
                    <a:pt x="17147" y="11382"/>
                    <a:pt x="17140" y="11301"/>
                    <a:pt x="17133" y="11209"/>
                  </a:cubicBezTo>
                  <a:cubicBezTo>
                    <a:pt x="17124" y="11116"/>
                    <a:pt x="17121" y="11015"/>
                    <a:pt x="17105" y="10896"/>
                  </a:cubicBezTo>
                  <a:cubicBezTo>
                    <a:pt x="17084" y="10776"/>
                    <a:pt x="17062" y="10646"/>
                    <a:pt x="17039" y="10508"/>
                  </a:cubicBezTo>
                  <a:cubicBezTo>
                    <a:pt x="17027" y="10440"/>
                    <a:pt x="17015" y="10370"/>
                    <a:pt x="17002" y="10299"/>
                  </a:cubicBezTo>
                  <a:cubicBezTo>
                    <a:pt x="16984" y="10233"/>
                    <a:pt x="16966" y="10166"/>
                    <a:pt x="16947" y="10098"/>
                  </a:cubicBezTo>
                  <a:cubicBezTo>
                    <a:pt x="16907" y="9964"/>
                    <a:pt x="16875" y="9819"/>
                    <a:pt x="16826" y="9686"/>
                  </a:cubicBezTo>
                  <a:cubicBezTo>
                    <a:pt x="16778" y="9563"/>
                    <a:pt x="16728" y="9439"/>
                    <a:pt x="16678" y="9314"/>
                  </a:cubicBezTo>
                  <a:cubicBezTo>
                    <a:pt x="16756" y="8613"/>
                    <a:pt x="16846" y="7917"/>
                    <a:pt x="16960" y="7233"/>
                  </a:cubicBezTo>
                  <a:cubicBezTo>
                    <a:pt x="17023" y="6859"/>
                    <a:pt x="17087" y="6487"/>
                    <a:pt x="17157" y="6118"/>
                  </a:cubicBezTo>
                  <a:cubicBezTo>
                    <a:pt x="17229" y="5749"/>
                    <a:pt x="17305" y="5384"/>
                    <a:pt x="17386" y="5022"/>
                  </a:cubicBezTo>
                  <a:cubicBezTo>
                    <a:pt x="17468" y="4660"/>
                    <a:pt x="17553" y="4301"/>
                    <a:pt x="17644" y="3947"/>
                  </a:cubicBezTo>
                  <a:cubicBezTo>
                    <a:pt x="17734" y="3591"/>
                    <a:pt x="17826" y="3237"/>
                    <a:pt x="17925" y="2889"/>
                  </a:cubicBezTo>
                  <a:cubicBezTo>
                    <a:pt x="18023" y="2540"/>
                    <a:pt x="18126" y="2194"/>
                    <a:pt x="18233" y="1853"/>
                  </a:cubicBezTo>
                  <a:cubicBezTo>
                    <a:pt x="18339" y="1511"/>
                    <a:pt x="18452" y="1176"/>
                    <a:pt x="18565" y="841"/>
                  </a:cubicBezTo>
                  <a:lnTo>
                    <a:pt x="18606" y="718"/>
                  </a:lnTo>
                  <a:lnTo>
                    <a:pt x="18534" y="650"/>
                  </a:lnTo>
                  <a:lnTo>
                    <a:pt x="17918" y="65"/>
                  </a:lnTo>
                  <a:lnTo>
                    <a:pt x="17850" y="0"/>
                  </a:lnTo>
                  <a:lnTo>
                    <a:pt x="17809" y="116"/>
                  </a:lnTo>
                  <a:cubicBezTo>
                    <a:pt x="17252" y="1708"/>
                    <a:pt x="16624" y="3235"/>
                    <a:pt x="15956" y="4697"/>
                  </a:cubicBezTo>
                  <a:cubicBezTo>
                    <a:pt x="15620" y="5427"/>
                    <a:pt x="15267" y="6134"/>
                    <a:pt x="14891" y="6803"/>
                  </a:cubicBezTo>
                  <a:cubicBezTo>
                    <a:pt x="14518" y="7478"/>
                    <a:pt x="14116" y="8105"/>
                    <a:pt x="13679" y="8657"/>
                  </a:cubicBezTo>
                  <a:cubicBezTo>
                    <a:pt x="13792" y="8529"/>
                    <a:pt x="13906" y="8401"/>
                    <a:pt x="14015" y="8262"/>
                  </a:cubicBezTo>
                  <a:cubicBezTo>
                    <a:pt x="14125" y="8126"/>
                    <a:pt x="14231" y="7979"/>
                    <a:pt x="14337" y="7832"/>
                  </a:cubicBezTo>
                  <a:cubicBezTo>
                    <a:pt x="14548" y="7538"/>
                    <a:pt x="14749" y="7222"/>
                    <a:pt x="14946" y="6899"/>
                  </a:cubicBezTo>
                  <a:cubicBezTo>
                    <a:pt x="15337" y="6248"/>
                    <a:pt x="15702" y="5551"/>
                    <a:pt x="16052" y="4833"/>
                  </a:cubicBezTo>
                  <a:cubicBezTo>
                    <a:pt x="16403" y="4116"/>
                    <a:pt x="16729" y="3366"/>
                    <a:pt x="17045" y="2604"/>
                  </a:cubicBezTo>
                  <a:cubicBezTo>
                    <a:pt x="17345" y="1876"/>
                    <a:pt x="17633" y="1136"/>
                    <a:pt x="17907" y="375"/>
                  </a:cubicBezTo>
                  <a:lnTo>
                    <a:pt x="18387" y="825"/>
                  </a:lnTo>
                  <a:cubicBezTo>
                    <a:pt x="18289" y="1125"/>
                    <a:pt x="18190" y="1424"/>
                    <a:pt x="18098" y="1730"/>
                  </a:cubicBezTo>
                  <a:cubicBezTo>
                    <a:pt x="17992" y="2076"/>
                    <a:pt x="17891" y="2426"/>
                    <a:pt x="17794" y="2781"/>
                  </a:cubicBezTo>
                  <a:cubicBezTo>
                    <a:pt x="17696" y="3134"/>
                    <a:pt x="17605" y="3493"/>
                    <a:pt x="17516" y="3854"/>
                  </a:cubicBezTo>
                  <a:cubicBezTo>
                    <a:pt x="17431" y="4217"/>
                    <a:pt x="17351" y="4583"/>
                    <a:pt x="17274" y="4952"/>
                  </a:cubicBezTo>
                  <a:cubicBezTo>
                    <a:pt x="17124" y="5690"/>
                    <a:pt x="16992" y="6440"/>
                    <a:pt x="16889" y="7202"/>
                  </a:cubicBezTo>
                  <a:cubicBezTo>
                    <a:pt x="16796" y="7895"/>
                    <a:pt x="16722" y="8595"/>
                    <a:pt x="16672" y="9299"/>
                  </a:cubicBezTo>
                  <a:cubicBezTo>
                    <a:pt x="16672" y="9298"/>
                    <a:pt x="16671" y="9297"/>
                    <a:pt x="16671" y="9296"/>
                  </a:cubicBezTo>
                  <a:cubicBezTo>
                    <a:pt x="16619" y="9165"/>
                    <a:pt x="16549" y="9059"/>
                    <a:pt x="16490" y="8944"/>
                  </a:cubicBezTo>
                  <a:cubicBezTo>
                    <a:pt x="16459" y="8888"/>
                    <a:pt x="16429" y="8830"/>
                    <a:pt x="16398" y="8778"/>
                  </a:cubicBezTo>
                  <a:cubicBezTo>
                    <a:pt x="16364" y="8731"/>
                    <a:pt x="16330" y="8684"/>
                    <a:pt x="16296" y="8639"/>
                  </a:cubicBezTo>
                  <a:cubicBezTo>
                    <a:pt x="16228" y="8550"/>
                    <a:pt x="16168" y="8454"/>
                    <a:pt x="16102" y="8385"/>
                  </a:cubicBezTo>
                  <a:cubicBezTo>
                    <a:pt x="16035" y="8319"/>
                    <a:pt x="15972" y="8256"/>
                    <a:pt x="15913" y="8199"/>
                  </a:cubicBezTo>
                  <a:cubicBezTo>
                    <a:pt x="15884" y="8171"/>
                    <a:pt x="15856" y="8143"/>
                    <a:pt x="15830" y="8117"/>
                  </a:cubicBezTo>
                  <a:cubicBezTo>
                    <a:pt x="15801" y="8098"/>
                    <a:pt x="15774" y="8080"/>
                    <a:pt x="15748" y="8063"/>
                  </a:cubicBezTo>
                  <a:cubicBezTo>
                    <a:pt x="15698" y="8030"/>
                    <a:pt x="15653" y="8000"/>
                    <a:pt x="15617" y="7977"/>
                  </a:cubicBezTo>
                  <a:cubicBezTo>
                    <a:pt x="15545" y="7929"/>
                    <a:pt x="15504" y="7902"/>
                    <a:pt x="15504" y="7902"/>
                  </a:cubicBezTo>
                  <a:cubicBezTo>
                    <a:pt x="15504" y="7902"/>
                    <a:pt x="15543" y="7937"/>
                    <a:pt x="15612" y="7999"/>
                  </a:cubicBezTo>
                  <a:cubicBezTo>
                    <a:pt x="15646" y="8030"/>
                    <a:pt x="15687" y="8067"/>
                    <a:pt x="15735" y="8110"/>
                  </a:cubicBezTo>
                  <a:cubicBezTo>
                    <a:pt x="15758" y="8131"/>
                    <a:pt x="15784" y="8154"/>
                    <a:pt x="15810" y="8178"/>
                  </a:cubicBezTo>
                  <a:cubicBezTo>
                    <a:pt x="15834" y="8209"/>
                    <a:pt x="15860" y="8241"/>
                    <a:pt x="15887" y="8275"/>
                  </a:cubicBezTo>
                  <a:cubicBezTo>
                    <a:pt x="15939" y="8342"/>
                    <a:pt x="15996" y="8414"/>
                    <a:pt x="16057" y="8491"/>
                  </a:cubicBezTo>
                  <a:cubicBezTo>
                    <a:pt x="16116" y="8570"/>
                    <a:pt x="16167" y="8676"/>
                    <a:pt x="16226" y="8772"/>
                  </a:cubicBezTo>
                  <a:cubicBezTo>
                    <a:pt x="16255" y="8821"/>
                    <a:pt x="16284" y="8871"/>
                    <a:pt x="16313" y="8921"/>
                  </a:cubicBezTo>
                  <a:cubicBezTo>
                    <a:pt x="16339" y="8977"/>
                    <a:pt x="16363" y="9038"/>
                    <a:pt x="16389" y="9096"/>
                  </a:cubicBezTo>
                  <a:cubicBezTo>
                    <a:pt x="16437" y="9217"/>
                    <a:pt x="16495" y="9325"/>
                    <a:pt x="16535" y="9457"/>
                  </a:cubicBezTo>
                  <a:cubicBezTo>
                    <a:pt x="16574" y="9586"/>
                    <a:pt x="16614" y="9716"/>
                    <a:pt x="16653" y="9844"/>
                  </a:cubicBezTo>
                  <a:cubicBezTo>
                    <a:pt x="16689" y="9973"/>
                    <a:pt x="16709" y="10113"/>
                    <a:pt x="16737" y="10240"/>
                  </a:cubicBezTo>
                  <a:cubicBezTo>
                    <a:pt x="16749" y="10304"/>
                    <a:pt x="16762" y="10367"/>
                    <a:pt x="16775" y="10428"/>
                  </a:cubicBezTo>
                  <a:cubicBezTo>
                    <a:pt x="16781" y="10491"/>
                    <a:pt x="16787" y="10552"/>
                    <a:pt x="16793" y="10612"/>
                  </a:cubicBezTo>
                  <a:cubicBezTo>
                    <a:pt x="16805" y="10729"/>
                    <a:pt x="16817" y="10840"/>
                    <a:pt x="16828" y="10942"/>
                  </a:cubicBezTo>
                  <a:cubicBezTo>
                    <a:pt x="16836" y="11048"/>
                    <a:pt x="16832" y="11159"/>
                    <a:pt x="16835" y="11250"/>
                  </a:cubicBezTo>
                  <a:cubicBezTo>
                    <a:pt x="16836" y="11343"/>
                    <a:pt x="16837" y="11425"/>
                    <a:pt x="16838" y="11492"/>
                  </a:cubicBezTo>
                  <a:cubicBezTo>
                    <a:pt x="16838" y="11525"/>
                    <a:pt x="16839" y="11555"/>
                    <a:pt x="16839" y="11581"/>
                  </a:cubicBezTo>
                  <a:lnTo>
                    <a:pt x="16839" y="11601"/>
                  </a:lnTo>
                  <a:cubicBezTo>
                    <a:pt x="16838" y="11550"/>
                    <a:pt x="16839" y="11587"/>
                    <a:pt x="16839" y="11576"/>
                  </a:cubicBezTo>
                  <a:lnTo>
                    <a:pt x="16839" y="11577"/>
                  </a:lnTo>
                  <a:lnTo>
                    <a:pt x="16838" y="11579"/>
                  </a:lnTo>
                  <a:lnTo>
                    <a:pt x="16838" y="11592"/>
                  </a:lnTo>
                  <a:cubicBezTo>
                    <a:pt x="16838" y="11603"/>
                    <a:pt x="16837" y="11613"/>
                    <a:pt x="16837" y="11621"/>
                  </a:cubicBezTo>
                  <a:cubicBezTo>
                    <a:pt x="16836" y="11631"/>
                    <a:pt x="16836" y="11635"/>
                    <a:pt x="16836" y="11642"/>
                  </a:cubicBezTo>
                  <a:lnTo>
                    <a:pt x="16756" y="11686"/>
                  </a:lnTo>
                  <a:cubicBezTo>
                    <a:pt x="16727" y="11709"/>
                    <a:pt x="16700" y="11736"/>
                    <a:pt x="16672" y="11760"/>
                  </a:cubicBezTo>
                  <a:cubicBezTo>
                    <a:pt x="16618" y="11814"/>
                    <a:pt x="16560" y="11852"/>
                    <a:pt x="16513" y="11916"/>
                  </a:cubicBezTo>
                  <a:cubicBezTo>
                    <a:pt x="16466" y="11979"/>
                    <a:pt x="16420" y="12040"/>
                    <a:pt x="16375" y="12100"/>
                  </a:cubicBezTo>
                  <a:cubicBezTo>
                    <a:pt x="16330" y="12160"/>
                    <a:pt x="16298" y="12239"/>
                    <a:pt x="16260" y="12303"/>
                  </a:cubicBezTo>
                  <a:cubicBezTo>
                    <a:pt x="16225" y="12371"/>
                    <a:pt x="16188" y="12433"/>
                    <a:pt x="16165" y="12508"/>
                  </a:cubicBezTo>
                  <a:cubicBezTo>
                    <a:pt x="16112" y="12650"/>
                    <a:pt x="16060" y="12776"/>
                    <a:pt x="16035" y="12907"/>
                  </a:cubicBezTo>
                  <a:cubicBezTo>
                    <a:pt x="16005" y="13033"/>
                    <a:pt x="15973" y="13138"/>
                    <a:pt x="15966" y="13237"/>
                  </a:cubicBezTo>
                  <a:cubicBezTo>
                    <a:pt x="15941" y="13425"/>
                    <a:pt x="15927" y="13534"/>
                    <a:pt x="15927" y="13534"/>
                  </a:cubicBezTo>
                  <a:cubicBezTo>
                    <a:pt x="15927" y="13534"/>
                    <a:pt x="15946" y="13428"/>
                    <a:pt x="15979" y="13244"/>
                  </a:cubicBezTo>
                  <a:cubicBezTo>
                    <a:pt x="15991" y="13149"/>
                    <a:pt x="16027" y="13049"/>
                    <a:pt x="16062" y="12930"/>
                  </a:cubicBezTo>
                  <a:cubicBezTo>
                    <a:pt x="16092" y="12807"/>
                    <a:pt x="16149" y="12692"/>
                    <a:pt x="16205" y="12562"/>
                  </a:cubicBezTo>
                  <a:cubicBezTo>
                    <a:pt x="16231" y="12494"/>
                    <a:pt x="16269" y="12439"/>
                    <a:pt x="16306" y="12379"/>
                  </a:cubicBezTo>
                  <a:cubicBezTo>
                    <a:pt x="16345" y="12323"/>
                    <a:pt x="16378" y="12253"/>
                    <a:pt x="16423" y="12202"/>
                  </a:cubicBezTo>
                  <a:cubicBezTo>
                    <a:pt x="16468" y="12152"/>
                    <a:pt x="16514" y="12101"/>
                    <a:pt x="16561" y="12048"/>
                  </a:cubicBezTo>
                  <a:cubicBezTo>
                    <a:pt x="16607" y="11994"/>
                    <a:pt x="16663" y="11967"/>
                    <a:pt x="16715" y="11925"/>
                  </a:cubicBezTo>
                  <a:cubicBezTo>
                    <a:pt x="16741" y="11906"/>
                    <a:pt x="16768" y="11884"/>
                    <a:pt x="16795" y="11867"/>
                  </a:cubicBezTo>
                  <a:lnTo>
                    <a:pt x="16879" y="11834"/>
                  </a:lnTo>
                  <a:cubicBezTo>
                    <a:pt x="16937" y="11817"/>
                    <a:pt x="16986" y="11775"/>
                    <a:pt x="17052" y="11779"/>
                  </a:cubicBezTo>
                  <a:cubicBezTo>
                    <a:pt x="17115" y="11773"/>
                    <a:pt x="17178" y="11768"/>
                    <a:pt x="17242" y="11763"/>
                  </a:cubicBezTo>
                  <a:cubicBezTo>
                    <a:pt x="17289" y="11776"/>
                    <a:pt x="17359" y="11775"/>
                    <a:pt x="17415" y="11801"/>
                  </a:cubicBezTo>
                  <a:cubicBezTo>
                    <a:pt x="17533" y="11834"/>
                    <a:pt x="17646" y="11908"/>
                    <a:pt x="17750" y="11998"/>
                  </a:cubicBezTo>
                  <a:cubicBezTo>
                    <a:pt x="17855" y="12086"/>
                    <a:pt x="17946" y="12209"/>
                    <a:pt x="18028" y="12335"/>
                  </a:cubicBezTo>
                  <a:cubicBezTo>
                    <a:pt x="18109" y="12464"/>
                    <a:pt x="18173" y="12610"/>
                    <a:pt x="18228" y="12753"/>
                  </a:cubicBezTo>
                  <a:cubicBezTo>
                    <a:pt x="18279" y="12901"/>
                    <a:pt x="18320" y="13047"/>
                    <a:pt x="18346" y="13188"/>
                  </a:cubicBezTo>
                  <a:cubicBezTo>
                    <a:pt x="18373" y="13326"/>
                    <a:pt x="18390" y="13466"/>
                    <a:pt x="18397" y="13576"/>
                  </a:cubicBezTo>
                  <a:cubicBezTo>
                    <a:pt x="18400" y="13634"/>
                    <a:pt x="18406" y="13678"/>
                    <a:pt x="18406" y="13736"/>
                  </a:cubicBezTo>
                  <a:cubicBezTo>
                    <a:pt x="18406" y="13794"/>
                    <a:pt x="18407" y="13848"/>
                    <a:pt x="18407" y="13896"/>
                  </a:cubicBezTo>
                  <a:lnTo>
                    <a:pt x="18407" y="13919"/>
                  </a:lnTo>
                  <a:lnTo>
                    <a:pt x="18406" y="13935"/>
                  </a:lnTo>
                  <a:cubicBezTo>
                    <a:pt x="18405" y="13957"/>
                    <a:pt x="18404" y="13977"/>
                    <a:pt x="18403" y="13996"/>
                  </a:cubicBezTo>
                  <a:cubicBezTo>
                    <a:pt x="18401" y="14033"/>
                    <a:pt x="18399" y="14065"/>
                    <a:pt x="18397" y="14091"/>
                  </a:cubicBezTo>
                  <a:cubicBezTo>
                    <a:pt x="18395" y="14142"/>
                    <a:pt x="18393" y="14170"/>
                    <a:pt x="18393" y="14170"/>
                  </a:cubicBezTo>
                  <a:lnTo>
                    <a:pt x="18414" y="14172"/>
                  </a:lnTo>
                  <a:cubicBezTo>
                    <a:pt x="18255" y="14313"/>
                    <a:pt x="18103" y="14476"/>
                    <a:pt x="17968" y="14674"/>
                  </a:cubicBezTo>
                  <a:cubicBezTo>
                    <a:pt x="17809" y="14917"/>
                    <a:pt x="17671" y="15195"/>
                    <a:pt x="17556" y="15499"/>
                  </a:cubicBezTo>
                  <a:cubicBezTo>
                    <a:pt x="17444" y="15807"/>
                    <a:pt x="17364" y="16144"/>
                    <a:pt x="17307" y="16489"/>
                  </a:cubicBezTo>
                  <a:cubicBezTo>
                    <a:pt x="17254" y="16838"/>
                    <a:pt x="17234" y="17196"/>
                    <a:pt x="17237" y="17552"/>
                  </a:cubicBezTo>
                  <a:cubicBezTo>
                    <a:pt x="17248" y="17196"/>
                    <a:pt x="17282" y="16845"/>
                    <a:pt x="17347" y="16511"/>
                  </a:cubicBezTo>
                  <a:cubicBezTo>
                    <a:pt x="17416" y="16179"/>
                    <a:pt x="17510" y="15865"/>
                    <a:pt x="17625" y="15579"/>
                  </a:cubicBezTo>
                  <a:cubicBezTo>
                    <a:pt x="17744" y="15297"/>
                    <a:pt x="17884" y="15044"/>
                    <a:pt x="18040" y="14828"/>
                  </a:cubicBezTo>
                  <a:cubicBezTo>
                    <a:pt x="18200" y="14618"/>
                    <a:pt x="18376" y="14449"/>
                    <a:pt x="18560" y="14321"/>
                  </a:cubicBezTo>
                  <a:cubicBezTo>
                    <a:pt x="18747" y="14199"/>
                    <a:pt x="18943" y="14131"/>
                    <a:pt x="19134" y="14100"/>
                  </a:cubicBezTo>
                  <a:lnTo>
                    <a:pt x="19289" y="14094"/>
                  </a:lnTo>
                  <a:lnTo>
                    <a:pt x="19327" y="14092"/>
                  </a:lnTo>
                  <a:lnTo>
                    <a:pt x="19340" y="14092"/>
                  </a:lnTo>
                  <a:cubicBezTo>
                    <a:pt x="19341" y="14092"/>
                    <a:pt x="19332" y="14092"/>
                    <a:pt x="19337" y="14092"/>
                  </a:cubicBezTo>
                  <a:lnTo>
                    <a:pt x="19342" y="14092"/>
                  </a:lnTo>
                  <a:lnTo>
                    <a:pt x="19360" y="14095"/>
                  </a:lnTo>
                  <a:lnTo>
                    <a:pt x="19434" y="14105"/>
                  </a:lnTo>
                  <a:cubicBezTo>
                    <a:pt x="19532" y="14110"/>
                    <a:pt x="19628" y="14148"/>
                    <a:pt x="19725" y="14176"/>
                  </a:cubicBezTo>
                  <a:cubicBezTo>
                    <a:pt x="19915" y="14257"/>
                    <a:pt x="20099" y="14376"/>
                    <a:pt x="20268" y="14541"/>
                  </a:cubicBezTo>
                  <a:cubicBezTo>
                    <a:pt x="20435" y="14711"/>
                    <a:pt x="20590" y="14915"/>
                    <a:pt x="20725" y="15152"/>
                  </a:cubicBezTo>
                  <a:cubicBezTo>
                    <a:pt x="20857" y="15396"/>
                    <a:pt x="20969" y="15669"/>
                    <a:pt x="21059" y="15962"/>
                  </a:cubicBezTo>
                  <a:cubicBezTo>
                    <a:pt x="21145" y="16258"/>
                    <a:pt x="21204" y="16576"/>
                    <a:pt x="21241" y="16897"/>
                  </a:cubicBezTo>
                  <a:cubicBezTo>
                    <a:pt x="21252" y="17054"/>
                    <a:pt x="21268" y="17201"/>
                    <a:pt x="21268" y="17389"/>
                  </a:cubicBezTo>
                  <a:lnTo>
                    <a:pt x="21270" y="17522"/>
                  </a:lnTo>
                  <a:lnTo>
                    <a:pt x="21271" y="17555"/>
                  </a:lnTo>
                  <a:lnTo>
                    <a:pt x="21271" y="17559"/>
                  </a:lnTo>
                  <a:cubicBezTo>
                    <a:pt x="21271" y="17556"/>
                    <a:pt x="21271" y="17552"/>
                    <a:pt x="21271" y="17553"/>
                  </a:cubicBezTo>
                  <a:lnTo>
                    <a:pt x="21270" y="17557"/>
                  </a:lnTo>
                  <a:lnTo>
                    <a:pt x="21270" y="17572"/>
                  </a:lnTo>
                  <a:lnTo>
                    <a:pt x="21267" y="17634"/>
                  </a:lnTo>
                  <a:lnTo>
                    <a:pt x="21257" y="17879"/>
                  </a:lnTo>
                  <a:cubicBezTo>
                    <a:pt x="21231" y="18203"/>
                    <a:pt x="21186" y="18522"/>
                    <a:pt x="21112" y="18822"/>
                  </a:cubicBezTo>
                  <a:cubicBezTo>
                    <a:pt x="21034" y="19119"/>
                    <a:pt x="20935" y="19398"/>
                    <a:pt x="20815" y="19648"/>
                  </a:cubicBezTo>
                  <a:cubicBezTo>
                    <a:pt x="20692" y="19893"/>
                    <a:pt x="20550" y="20108"/>
                    <a:pt x="20394" y="20288"/>
                  </a:cubicBezTo>
                  <a:cubicBezTo>
                    <a:pt x="20236" y="20462"/>
                    <a:pt x="20064" y="20593"/>
                    <a:pt x="19886" y="20687"/>
                  </a:cubicBezTo>
                  <a:cubicBezTo>
                    <a:pt x="19726" y="20765"/>
                    <a:pt x="19560" y="20801"/>
                    <a:pt x="19394" y="20811"/>
                  </a:cubicBezTo>
                  <a:lnTo>
                    <a:pt x="19335" y="20810"/>
                  </a:lnTo>
                  <a:lnTo>
                    <a:pt x="16239" y="20767"/>
                  </a:lnTo>
                  <a:lnTo>
                    <a:pt x="13142" y="20749"/>
                  </a:lnTo>
                  <a:cubicBezTo>
                    <a:pt x="12109" y="20741"/>
                    <a:pt x="11077" y="20748"/>
                    <a:pt x="10045" y="20752"/>
                  </a:cubicBezTo>
                  <a:lnTo>
                    <a:pt x="6948" y="20776"/>
                  </a:lnTo>
                  <a:lnTo>
                    <a:pt x="3851" y="20824"/>
                  </a:lnTo>
                  <a:lnTo>
                    <a:pt x="2690" y="20851"/>
                  </a:lnTo>
                  <a:cubicBezTo>
                    <a:pt x="2627" y="20851"/>
                    <a:pt x="2570" y="20844"/>
                    <a:pt x="2509" y="20841"/>
                  </a:cubicBezTo>
                  <a:cubicBezTo>
                    <a:pt x="2449" y="20841"/>
                    <a:pt x="2389" y="20831"/>
                    <a:pt x="2330" y="20814"/>
                  </a:cubicBezTo>
                  <a:cubicBezTo>
                    <a:pt x="2091" y="20768"/>
                    <a:pt x="1858" y="20647"/>
                    <a:pt x="1640" y="20472"/>
                  </a:cubicBezTo>
                  <a:cubicBezTo>
                    <a:pt x="1420" y="20302"/>
                    <a:pt x="1214" y="20074"/>
                    <a:pt x="1036" y="19791"/>
                  </a:cubicBezTo>
                  <a:cubicBezTo>
                    <a:pt x="671" y="19237"/>
                    <a:pt x="413" y="18479"/>
                    <a:pt x="298" y="17656"/>
                  </a:cubicBezTo>
                  <a:cubicBezTo>
                    <a:pt x="248" y="17260"/>
                    <a:pt x="217" y="16810"/>
                    <a:pt x="234" y="16390"/>
                  </a:cubicBezTo>
                  <a:cubicBezTo>
                    <a:pt x="253" y="15966"/>
                    <a:pt x="302" y="15542"/>
                    <a:pt x="391" y="15139"/>
                  </a:cubicBezTo>
                  <a:cubicBezTo>
                    <a:pt x="484" y="14740"/>
                    <a:pt x="608" y="14362"/>
                    <a:pt x="763" y="14019"/>
                  </a:cubicBezTo>
                  <a:cubicBezTo>
                    <a:pt x="919" y="13679"/>
                    <a:pt x="1108" y="13384"/>
                    <a:pt x="1316" y="13136"/>
                  </a:cubicBezTo>
                  <a:cubicBezTo>
                    <a:pt x="1697" y="12689"/>
                    <a:pt x="2150" y="12421"/>
                    <a:pt x="2620" y="12376"/>
                  </a:cubicBezTo>
                  <a:cubicBezTo>
                    <a:pt x="2567" y="12645"/>
                    <a:pt x="2524" y="12914"/>
                    <a:pt x="2494" y="13181"/>
                  </a:cubicBezTo>
                  <a:cubicBezTo>
                    <a:pt x="2473" y="13329"/>
                    <a:pt x="2469" y="13481"/>
                    <a:pt x="2456" y="13627"/>
                  </a:cubicBezTo>
                  <a:cubicBezTo>
                    <a:pt x="2447" y="13774"/>
                    <a:pt x="2429" y="13918"/>
                    <a:pt x="2432" y="14062"/>
                  </a:cubicBezTo>
                  <a:cubicBezTo>
                    <a:pt x="2430" y="14205"/>
                    <a:pt x="2429" y="14345"/>
                    <a:pt x="2427" y="14483"/>
                  </a:cubicBezTo>
                  <a:lnTo>
                    <a:pt x="2426" y="14586"/>
                  </a:lnTo>
                  <a:cubicBezTo>
                    <a:pt x="2426" y="14633"/>
                    <a:pt x="2428" y="14656"/>
                    <a:pt x="2429" y="14692"/>
                  </a:cubicBezTo>
                  <a:cubicBezTo>
                    <a:pt x="2432" y="14758"/>
                    <a:pt x="2435" y="14823"/>
                    <a:pt x="2437" y="14887"/>
                  </a:cubicBezTo>
                  <a:cubicBezTo>
                    <a:pt x="2444" y="15141"/>
                    <a:pt x="2471" y="15404"/>
                    <a:pt x="2494" y="15639"/>
                  </a:cubicBezTo>
                  <a:cubicBezTo>
                    <a:pt x="2525" y="15874"/>
                    <a:pt x="2554" y="16095"/>
                    <a:pt x="2594" y="16297"/>
                  </a:cubicBezTo>
                  <a:cubicBezTo>
                    <a:pt x="2666" y="16706"/>
                    <a:pt x="2758" y="17042"/>
                    <a:pt x="2835" y="17314"/>
                  </a:cubicBezTo>
                  <a:cubicBezTo>
                    <a:pt x="2918" y="17582"/>
                    <a:pt x="2991" y="17785"/>
                    <a:pt x="3046" y="17915"/>
                  </a:cubicBezTo>
                  <a:cubicBezTo>
                    <a:pt x="3099" y="18048"/>
                    <a:pt x="3128" y="18119"/>
                    <a:pt x="3128" y="18119"/>
                  </a:cubicBezTo>
                  <a:cubicBezTo>
                    <a:pt x="3128" y="18119"/>
                    <a:pt x="3105" y="18043"/>
                    <a:pt x="3062" y="17900"/>
                  </a:cubicBezTo>
                  <a:cubicBezTo>
                    <a:pt x="3015" y="17760"/>
                    <a:pt x="2962" y="17541"/>
                    <a:pt x="2893" y="17268"/>
                  </a:cubicBezTo>
                  <a:cubicBezTo>
                    <a:pt x="2832" y="16989"/>
                    <a:pt x="2760" y="16648"/>
                    <a:pt x="2713" y="16243"/>
                  </a:cubicBezTo>
                  <a:cubicBezTo>
                    <a:pt x="2659" y="15836"/>
                    <a:pt x="2630" y="15384"/>
                    <a:pt x="2626" y="14875"/>
                  </a:cubicBezTo>
                  <a:cubicBezTo>
                    <a:pt x="2623" y="14370"/>
                    <a:pt x="2662" y="13829"/>
                    <a:pt x="2735" y="13272"/>
                  </a:cubicBezTo>
                  <a:cubicBezTo>
                    <a:pt x="2813" y="12716"/>
                    <a:pt x="2948" y="12158"/>
                    <a:pt x="3120" y="11615"/>
                  </a:cubicBezTo>
                  <a:cubicBezTo>
                    <a:pt x="3298" y="11075"/>
                    <a:pt x="3537" y="10579"/>
                    <a:pt x="3808" y="10132"/>
                  </a:cubicBezTo>
                  <a:cubicBezTo>
                    <a:pt x="4079" y="9683"/>
                    <a:pt x="4401" y="9313"/>
                    <a:pt x="4747" y="9041"/>
                  </a:cubicBezTo>
                  <a:cubicBezTo>
                    <a:pt x="5089" y="8765"/>
                    <a:pt x="5465" y="8564"/>
                    <a:pt x="5827" y="8495"/>
                  </a:cubicBezTo>
                  <a:cubicBezTo>
                    <a:pt x="5916" y="8465"/>
                    <a:pt x="6020" y="8471"/>
                    <a:pt x="6115" y="8457"/>
                  </a:cubicBezTo>
                  <a:lnTo>
                    <a:pt x="6260" y="8440"/>
                  </a:lnTo>
                  <a:lnTo>
                    <a:pt x="6390" y="8447"/>
                  </a:lnTo>
                  <a:cubicBezTo>
                    <a:pt x="6483" y="8449"/>
                    <a:pt x="6575" y="8452"/>
                    <a:pt x="6665" y="8475"/>
                  </a:cubicBezTo>
                  <a:cubicBezTo>
                    <a:pt x="6755" y="8494"/>
                    <a:pt x="6846" y="8502"/>
                    <a:pt x="6933" y="8538"/>
                  </a:cubicBezTo>
                  <a:cubicBezTo>
                    <a:pt x="7286" y="8647"/>
                    <a:pt x="7621" y="8831"/>
                    <a:pt x="7918" y="9086"/>
                  </a:cubicBezTo>
                  <a:cubicBezTo>
                    <a:pt x="8214" y="9341"/>
                    <a:pt x="8476" y="9648"/>
                    <a:pt x="8699" y="9971"/>
                  </a:cubicBezTo>
                  <a:cubicBezTo>
                    <a:pt x="8924" y="10293"/>
                    <a:pt x="9100" y="10645"/>
                    <a:pt x="9253" y="10962"/>
                  </a:cubicBezTo>
                  <a:cubicBezTo>
                    <a:pt x="9397" y="11292"/>
                    <a:pt x="9509" y="11599"/>
                    <a:pt x="9591" y="11862"/>
                  </a:cubicBezTo>
                  <a:cubicBezTo>
                    <a:pt x="9630" y="11994"/>
                    <a:pt x="9665" y="12113"/>
                    <a:pt x="9696" y="12217"/>
                  </a:cubicBezTo>
                  <a:cubicBezTo>
                    <a:pt x="9725" y="12322"/>
                    <a:pt x="9746" y="12416"/>
                    <a:pt x="9764" y="12490"/>
                  </a:cubicBezTo>
                  <a:cubicBezTo>
                    <a:pt x="9801" y="12638"/>
                    <a:pt x="9820" y="12718"/>
                    <a:pt x="9820" y="12718"/>
                  </a:cubicBezTo>
                  <a:cubicBezTo>
                    <a:pt x="9820" y="12718"/>
                    <a:pt x="9807" y="12635"/>
                    <a:pt x="9781" y="12480"/>
                  </a:cubicBezTo>
                  <a:cubicBezTo>
                    <a:pt x="9768" y="12402"/>
                    <a:pt x="9754" y="12306"/>
                    <a:pt x="9733" y="12194"/>
                  </a:cubicBezTo>
                  <a:cubicBezTo>
                    <a:pt x="9708" y="12084"/>
                    <a:pt x="9680" y="11957"/>
                    <a:pt x="9649" y="11815"/>
                  </a:cubicBezTo>
                  <a:cubicBezTo>
                    <a:pt x="9580" y="11534"/>
                    <a:pt x="9483" y="11205"/>
                    <a:pt x="9353" y="10841"/>
                  </a:cubicBezTo>
                  <a:cubicBezTo>
                    <a:pt x="9224" y="10514"/>
                    <a:pt x="9071" y="10147"/>
                    <a:pt x="8869" y="9806"/>
                  </a:cubicBezTo>
                  <a:cubicBezTo>
                    <a:pt x="8899" y="9753"/>
                    <a:pt x="8936" y="9686"/>
                    <a:pt x="8985" y="9599"/>
                  </a:cubicBezTo>
                  <a:cubicBezTo>
                    <a:pt x="9040" y="9493"/>
                    <a:pt x="9122" y="9392"/>
                    <a:pt x="9208" y="9261"/>
                  </a:cubicBezTo>
                  <a:cubicBezTo>
                    <a:pt x="9294" y="9129"/>
                    <a:pt x="9407" y="9017"/>
                    <a:pt x="9522" y="8874"/>
                  </a:cubicBezTo>
                  <a:cubicBezTo>
                    <a:pt x="9648" y="8763"/>
                    <a:pt x="9777" y="8614"/>
                    <a:pt x="9931" y="8518"/>
                  </a:cubicBezTo>
                  <a:cubicBezTo>
                    <a:pt x="10079" y="8397"/>
                    <a:pt x="10246" y="8321"/>
                    <a:pt x="10417" y="8235"/>
                  </a:cubicBezTo>
                  <a:cubicBezTo>
                    <a:pt x="10503" y="8206"/>
                    <a:pt x="10591" y="8178"/>
                    <a:pt x="10680" y="8148"/>
                  </a:cubicBezTo>
                  <a:cubicBezTo>
                    <a:pt x="10769" y="8119"/>
                    <a:pt x="10869" y="8118"/>
                    <a:pt x="10965" y="8101"/>
                  </a:cubicBezTo>
                  <a:cubicBezTo>
                    <a:pt x="11149" y="8070"/>
                    <a:pt x="11344" y="8094"/>
                    <a:pt x="11535" y="8125"/>
                  </a:cubicBezTo>
                  <a:cubicBezTo>
                    <a:pt x="11725" y="8174"/>
                    <a:pt x="11916" y="8232"/>
                    <a:pt x="12096" y="8338"/>
                  </a:cubicBezTo>
                  <a:cubicBezTo>
                    <a:pt x="12279" y="8432"/>
                    <a:pt x="12451" y="8564"/>
                    <a:pt x="12613" y="8706"/>
                  </a:cubicBezTo>
                  <a:cubicBezTo>
                    <a:pt x="12773" y="8856"/>
                    <a:pt x="12925" y="9015"/>
                    <a:pt x="13057" y="9193"/>
                  </a:cubicBezTo>
                  <a:cubicBezTo>
                    <a:pt x="13125" y="9278"/>
                    <a:pt x="13187" y="9368"/>
                    <a:pt x="13246" y="9460"/>
                  </a:cubicBezTo>
                  <a:cubicBezTo>
                    <a:pt x="13307" y="9547"/>
                    <a:pt x="13361" y="9642"/>
                    <a:pt x="13412" y="9732"/>
                  </a:cubicBezTo>
                  <a:cubicBezTo>
                    <a:pt x="13466" y="9819"/>
                    <a:pt x="13511" y="9912"/>
                    <a:pt x="13555" y="10000"/>
                  </a:cubicBezTo>
                  <a:cubicBezTo>
                    <a:pt x="13600" y="10086"/>
                    <a:pt x="13640" y="10171"/>
                    <a:pt x="13675" y="10255"/>
                  </a:cubicBezTo>
                  <a:cubicBezTo>
                    <a:pt x="13750" y="10417"/>
                    <a:pt x="13805" y="10570"/>
                    <a:pt x="13852" y="10695"/>
                  </a:cubicBezTo>
                  <a:cubicBezTo>
                    <a:pt x="13899" y="10819"/>
                    <a:pt x="13928" y="10926"/>
                    <a:pt x="13952" y="10994"/>
                  </a:cubicBezTo>
                  <a:cubicBezTo>
                    <a:pt x="13974" y="11064"/>
                    <a:pt x="13986" y="11101"/>
                    <a:pt x="13986" y="11101"/>
                  </a:cubicBezTo>
                  <a:cubicBezTo>
                    <a:pt x="13986" y="11101"/>
                    <a:pt x="13976" y="11063"/>
                    <a:pt x="13955" y="10991"/>
                  </a:cubicBezTo>
                  <a:cubicBezTo>
                    <a:pt x="13934" y="10921"/>
                    <a:pt x="13908" y="10812"/>
                    <a:pt x="13864" y="10683"/>
                  </a:cubicBezTo>
                  <a:cubicBezTo>
                    <a:pt x="13821" y="10553"/>
                    <a:pt x="13770" y="10394"/>
                    <a:pt x="13700" y="10224"/>
                  </a:cubicBezTo>
                  <a:cubicBezTo>
                    <a:pt x="13667" y="10136"/>
                    <a:pt x="13629" y="10046"/>
                    <a:pt x="13586" y="9955"/>
                  </a:cubicBezTo>
                  <a:cubicBezTo>
                    <a:pt x="13545" y="9862"/>
                    <a:pt x="13501" y="9764"/>
                    <a:pt x="13450" y="9671"/>
                  </a:cubicBezTo>
                  <a:cubicBezTo>
                    <a:pt x="13400" y="9575"/>
                    <a:pt x="13349" y="9474"/>
                    <a:pt x="13289" y="9380"/>
                  </a:cubicBezTo>
                  <a:cubicBezTo>
                    <a:pt x="13232" y="9281"/>
                    <a:pt x="13171" y="9183"/>
                    <a:pt x="13104" y="9090"/>
                  </a:cubicBezTo>
                  <a:cubicBezTo>
                    <a:pt x="12975" y="8895"/>
                    <a:pt x="12824" y="8719"/>
                    <a:pt x="12664" y="8548"/>
                  </a:cubicBezTo>
                  <a:cubicBezTo>
                    <a:pt x="12501" y="8387"/>
                    <a:pt x="12327" y="8234"/>
                    <a:pt x="12140" y="8118"/>
                  </a:cubicBezTo>
                  <a:cubicBezTo>
                    <a:pt x="11955" y="7992"/>
                    <a:pt x="11758" y="7912"/>
                    <a:pt x="11559" y="7843"/>
                  </a:cubicBezTo>
                  <a:cubicBezTo>
                    <a:pt x="11358" y="7792"/>
                    <a:pt x="11159" y="7749"/>
                    <a:pt x="10955" y="7763"/>
                  </a:cubicBezTo>
                  <a:cubicBezTo>
                    <a:pt x="10857" y="7772"/>
                    <a:pt x="10763" y="7764"/>
                    <a:pt x="10664" y="7786"/>
                  </a:cubicBezTo>
                  <a:cubicBezTo>
                    <a:pt x="10565" y="7809"/>
                    <a:pt x="10467" y="7831"/>
                    <a:pt x="10371" y="7854"/>
                  </a:cubicBezTo>
                  <a:cubicBezTo>
                    <a:pt x="10184" y="7928"/>
                    <a:pt x="10002" y="7996"/>
                    <a:pt x="9838" y="8111"/>
                  </a:cubicBezTo>
                  <a:cubicBezTo>
                    <a:pt x="9707" y="8181"/>
                    <a:pt x="9590" y="8284"/>
                    <a:pt x="9478" y="8379"/>
                  </a:cubicBezTo>
                  <a:cubicBezTo>
                    <a:pt x="9499" y="8294"/>
                    <a:pt x="9522" y="8203"/>
                    <a:pt x="9550" y="8107"/>
                  </a:cubicBezTo>
                  <a:cubicBezTo>
                    <a:pt x="9574" y="8014"/>
                    <a:pt x="9606" y="7920"/>
                    <a:pt x="9640" y="7821"/>
                  </a:cubicBezTo>
                  <a:cubicBezTo>
                    <a:pt x="9672" y="7720"/>
                    <a:pt x="9709" y="7619"/>
                    <a:pt x="9753" y="7517"/>
                  </a:cubicBezTo>
                  <a:cubicBezTo>
                    <a:pt x="9793" y="7411"/>
                    <a:pt x="9839" y="7307"/>
                    <a:pt x="9891" y="7204"/>
                  </a:cubicBezTo>
                  <a:cubicBezTo>
                    <a:pt x="9939" y="7096"/>
                    <a:pt x="9997" y="6995"/>
                    <a:pt x="10056" y="6892"/>
                  </a:cubicBezTo>
                  <a:cubicBezTo>
                    <a:pt x="10173" y="6684"/>
                    <a:pt x="10312" y="6489"/>
                    <a:pt x="10463" y="6309"/>
                  </a:cubicBezTo>
                  <a:cubicBezTo>
                    <a:pt x="10618" y="6135"/>
                    <a:pt x="10785" y="5973"/>
                    <a:pt x="10967" y="5851"/>
                  </a:cubicBezTo>
                  <a:cubicBezTo>
                    <a:pt x="11147" y="5727"/>
                    <a:pt x="11340" y="5630"/>
                    <a:pt x="11534" y="5579"/>
                  </a:cubicBezTo>
                  <a:lnTo>
                    <a:pt x="11680" y="5540"/>
                  </a:lnTo>
                  <a:lnTo>
                    <a:pt x="11833" y="5523"/>
                  </a:lnTo>
                  <a:lnTo>
                    <a:pt x="11909" y="5514"/>
                  </a:lnTo>
                  <a:lnTo>
                    <a:pt x="11980" y="5514"/>
                  </a:lnTo>
                  <a:cubicBezTo>
                    <a:pt x="12030" y="5517"/>
                    <a:pt x="12079" y="5512"/>
                    <a:pt x="12128" y="5521"/>
                  </a:cubicBezTo>
                  <a:cubicBezTo>
                    <a:pt x="12325" y="5537"/>
                    <a:pt x="12516" y="5603"/>
                    <a:pt x="12697" y="5692"/>
                  </a:cubicBezTo>
                  <a:cubicBezTo>
                    <a:pt x="13060" y="5870"/>
                    <a:pt x="13373" y="6179"/>
                    <a:pt x="13615" y="6496"/>
                  </a:cubicBezTo>
                  <a:cubicBezTo>
                    <a:pt x="13736" y="6656"/>
                    <a:pt x="13841" y="6816"/>
                    <a:pt x="13927" y="6970"/>
                  </a:cubicBezTo>
                  <a:cubicBezTo>
                    <a:pt x="14015" y="7122"/>
                    <a:pt x="14087" y="7263"/>
                    <a:pt x="14142" y="7384"/>
                  </a:cubicBezTo>
                  <a:cubicBezTo>
                    <a:pt x="14199" y="7503"/>
                    <a:pt x="14239" y="7603"/>
                    <a:pt x="14266" y="7671"/>
                  </a:cubicBezTo>
                  <a:cubicBezTo>
                    <a:pt x="14294" y="7739"/>
                    <a:pt x="14309" y="7775"/>
                    <a:pt x="14309" y="7775"/>
                  </a:cubicBezTo>
                  <a:cubicBezTo>
                    <a:pt x="14309" y="7775"/>
                    <a:pt x="14295" y="7738"/>
                    <a:pt x="14269" y="7668"/>
                  </a:cubicBezTo>
                  <a:cubicBezTo>
                    <a:pt x="14244" y="7597"/>
                    <a:pt x="14207" y="7494"/>
                    <a:pt x="14153" y="7369"/>
                  </a:cubicBezTo>
                  <a:cubicBezTo>
                    <a:pt x="14102" y="7242"/>
                    <a:pt x="14033" y="7095"/>
                    <a:pt x="13949" y="6934"/>
                  </a:cubicBezTo>
                  <a:cubicBezTo>
                    <a:pt x="13867" y="6771"/>
                    <a:pt x="13765" y="6600"/>
                    <a:pt x="13647" y="6427"/>
                  </a:cubicBezTo>
                  <a:cubicBezTo>
                    <a:pt x="13411" y="6083"/>
                    <a:pt x="13100" y="5738"/>
                    <a:pt x="12728" y="5521"/>
                  </a:cubicBezTo>
                  <a:cubicBezTo>
                    <a:pt x="12543" y="5413"/>
                    <a:pt x="12345" y="5325"/>
                    <a:pt x="12139" y="5291"/>
                  </a:cubicBezTo>
                  <a:cubicBezTo>
                    <a:pt x="12088" y="5277"/>
                    <a:pt x="12036" y="5278"/>
                    <a:pt x="11984" y="5270"/>
                  </a:cubicBezTo>
                  <a:cubicBezTo>
                    <a:pt x="11957" y="5268"/>
                    <a:pt x="11935" y="5264"/>
                    <a:pt x="11903" y="5263"/>
                  </a:cubicBezTo>
                  <a:lnTo>
                    <a:pt x="11827" y="5265"/>
                  </a:lnTo>
                  <a:lnTo>
                    <a:pt x="11673" y="5270"/>
                  </a:lnTo>
                  <a:lnTo>
                    <a:pt x="11514" y="5297"/>
                  </a:lnTo>
                  <a:cubicBezTo>
                    <a:pt x="11302" y="5335"/>
                    <a:pt x="11097" y="5418"/>
                    <a:pt x="10899" y="5535"/>
                  </a:cubicBezTo>
                  <a:cubicBezTo>
                    <a:pt x="10701" y="5649"/>
                    <a:pt x="10515" y="5807"/>
                    <a:pt x="10343" y="5981"/>
                  </a:cubicBezTo>
                  <a:cubicBezTo>
                    <a:pt x="10173" y="6161"/>
                    <a:pt x="10016" y="6359"/>
                    <a:pt x="9881" y="6575"/>
                  </a:cubicBezTo>
                  <a:cubicBezTo>
                    <a:pt x="9813" y="6683"/>
                    <a:pt x="9748" y="6788"/>
                    <a:pt x="9691" y="6902"/>
                  </a:cubicBezTo>
                  <a:cubicBezTo>
                    <a:pt x="9631" y="7010"/>
                    <a:pt x="9577" y="7120"/>
                    <a:pt x="9529" y="7232"/>
                  </a:cubicBezTo>
                  <a:cubicBezTo>
                    <a:pt x="9478" y="7340"/>
                    <a:pt x="9433" y="7449"/>
                    <a:pt x="9395" y="7557"/>
                  </a:cubicBezTo>
                  <a:cubicBezTo>
                    <a:pt x="9353" y="7663"/>
                    <a:pt x="9316" y="7764"/>
                    <a:pt x="9286" y="7866"/>
                  </a:cubicBezTo>
                  <a:cubicBezTo>
                    <a:pt x="9219" y="8062"/>
                    <a:pt x="9174" y="8244"/>
                    <a:pt x="9136" y="8394"/>
                  </a:cubicBezTo>
                  <a:cubicBezTo>
                    <a:pt x="9097" y="8543"/>
                    <a:pt x="9078" y="8668"/>
                    <a:pt x="9059" y="8750"/>
                  </a:cubicBezTo>
                  <a:cubicBezTo>
                    <a:pt x="9053" y="8783"/>
                    <a:pt x="9048" y="8808"/>
                    <a:pt x="9043" y="8828"/>
                  </a:cubicBezTo>
                  <a:cubicBezTo>
                    <a:pt x="9038" y="8835"/>
                    <a:pt x="9032" y="8842"/>
                    <a:pt x="9027" y="8849"/>
                  </a:cubicBezTo>
                  <a:cubicBezTo>
                    <a:pt x="8928" y="8983"/>
                    <a:pt x="8836" y="9088"/>
                    <a:pt x="8771" y="9198"/>
                  </a:cubicBezTo>
                  <a:cubicBezTo>
                    <a:pt x="8711" y="9294"/>
                    <a:pt x="8665" y="9370"/>
                    <a:pt x="8630" y="9426"/>
                  </a:cubicBezTo>
                  <a:cubicBezTo>
                    <a:pt x="8453" y="9169"/>
                    <a:pt x="8254" y="8923"/>
                    <a:pt x="8031" y="8711"/>
                  </a:cubicBezTo>
                  <a:cubicBezTo>
                    <a:pt x="7722" y="8414"/>
                    <a:pt x="7368" y="8180"/>
                    <a:pt x="6988" y="8047"/>
                  </a:cubicBezTo>
                  <a:cubicBezTo>
                    <a:pt x="6894" y="8005"/>
                    <a:pt x="6796" y="7989"/>
                    <a:pt x="6698" y="7964"/>
                  </a:cubicBezTo>
                  <a:cubicBezTo>
                    <a:pt x="6601" y="7935"/>
                    <a:pt x="6502" y="7927"/>
                    <a:pt x="6402" y="7918"/>
                  </a:cubicBezTo>
                  <a:lnTo>
                    <a:pt x="6244" y="7905"/>
                  </a:lnTo>
                  <a:lnTo>
                    <a:pt x="6098" y="7914"/>
                  </a:lnTo>
                  <a:cubicBezTo>
                    <a:pt x="6000" y="7926"/>
                    <a:pt x="5907" y="7918"/>
                    <a:pt x="5803" y="7947"/>
                  </a:cubicBezTo>
                  <a:cubicBezTo>
                    <a:pt x="5382" y="8020"/>
                    <a:pt x="4987" y="8230"/>
                    <a:pt x="4607" y="8526"/>
                  </a:cubicBezTo>
                  <a:cubicBezTo>
                    <a:pt x="4230" y="8829"/>
                    <a:pt x="3882" y="9240"/>
                    <a:pt x="3589" y="9732"/>
                  </a:cubicBezTo>
                  <a:cubicBezTo>
                    <a:pt x="3293" y="10220"/>
                    <a:pt x="3050" y="10782"/>
                    <a:pt x="2866" y="11372"/>
                  </a:cubicBezTo>
                  <a:cubicBezTo>
                    <a:pt x="2768" y="11697"/>
                    <a:pt x="2687" y="12029"/>
                    <a:pt x="2622" y="12361"/>
                  </a:cubicBezTo>
                  <a:cubicBezTo>
                    <a:pt x="2151" y="12350"/>
                    <a:pt x="1670" y="12556"/>
                    <a:pt x="1261" y="12993"/>
                  </a:cubicBezTo>
                  <a:cubicBezTo>
                    <a:pt x="1038" y="13232"/>
                    <a:pt x="831" y="13523"/>
                    <a:pt x="656" y="13866"/>
                  </a:cubicBezTo>
                  <a:cubicBezTo>
                    <a:pt x="483" y="14213"/>
                    <a:pt x="338" y="14603"/>
                    <a:pt x="227" y="15022"/>
                  </a:cubicBezTo>
                  <a:cubicBezTo>
                    <a:pt x="118" y="15445"/>
                    <a:pt x="51" y="15897"/>
                    <a:pt x="17" y="16358"/>
                  </a:cubicBezTo>
                  <a:lnTo>
                    <a:pt x="2" y="16706"/>
                  </a:lnTo>
                  <a:cubicBezTo>
                    <a:pt x="-3" y="16842"/>
                    <a:pt x="3" y="16935"/>
                    <a:pt x="4" y="17052"/>
                  </a:cubicBezTo>
                  <a:cubicBezTo>
                    <a:pt x="3" y="17162"/>
                    <a:pt x="7" y="17275"/>
                    <a:pt x="18" y="17396"/>
                  </a:cubicBezTo>
                  <a:cubicBezTo>
                    <a:pt x="28" y="17514"/>
                    <a:pt x="34" y="17636"/>
                    <a:pt x="49" y="17750"/>
                  </a:cubicBezTo>
                  <a:cubicBezTo>
                    <a:pt x="156" y="18666"/>
                    <a:pt x="426" y="19533"/>
                    <a:pt x="823" y="20184"/>
                  </a:cubicBezTo>
                  <a:cubicBezTo>
                    <a:pt x="1018" y="20516"/>
                    <a:pt x="1246" y="20792"/>
                    <a:pt x="1493" y="21001"/>
                  </a:cubicBezTo>
                  <a:cubicBezTo>
                    <a:pt x="1739" y="21212"/>
                    <a:pt x="2005" y="21363"/>
                    <a:pt x="2279" y="21429"/>
                  </a:cubicBezTo>
                  <a:cubicBezTo>
                    <a:pt x="2413" y="21478"/>
                    <a:pt x="2555" y="21473"/>
                    <a:pt x="2689" y="21490"/>
                  </a:cubicBezTo>
                  <a:lnTo>
                    <a:pt x="3077" y="21498"/>
                  </a:lnTo>
                  <a:lnTo>
                    <a:pt x="3851" y="21516"/>
                  </a:lnTo>
                  <a:lnTo>
                    <a:pt x="6947" y="21564"/>
                  </a:lnTo>
                  <a:lnTo>
                    <a:pt x="10044" y="21588"/>
                  </a:lnTo>
                  <a:cubicBezTo>
                    <a:pt x="11076" y="21593"/>
                    <a:pt x="12109" y="21600"/>
                    <a:pt x="13141" y="21591"/>
                  </a:cubicBezTo>
                  <a:lnTo>
                    <a:pt x="16238" y="21574"/>
                  </a:lnTo>
                  <a:lnTo>
                    <a:pt x="19127" y="21534"/>
                  </a:lnTo>
                  <a:lnTo>
                    <a:pt x="19127" y="21547"/>
                  </a:lnTo>
                  <a:lnTo>
                    <a:pt x="19335" y="21536"/>
                  </a:lnTo>
                  <a:cubicBezTo>
                    <a:pt x="19561" y="21523"/>
                    <a:pt x="19786" y="21467"/>
                    <a:pt x="20002" y="21351"/>
                  </a:cubicBezTo>
                  <a:cubicBezTo>
                    <a:pt x="20217" y="21228"/>
                    <a:pt x="20421" y="21059"/>
                    <a:pt x="20608" y="20841"/>
                  </a:cubicBezTo>
                  <a:cubicBezTo>
                    <a:pt x="20792" y="20617"/>
                    <a:pt x="20957" y="20351"/>
                    <a:pt x="21099" y="20052"/>
                  </a:cubicBezTo>
                  <a:cubicBezTo>
                    <a:pt x="21238" y="19748"/>
                    <a:pt x="21351" y="19411"/>
                    <a:pt x="21436" y="19055"/>
                  </a:cubicBezTo>
                  <a:cubicBezTo>
                    <a:pt x="21519" y="18695"/>
                    <a:pt x="21568" y="18316"/>
                    <a:pt x="21590" y="17935"/>
                  </a:cubicBezTo>
                  <a:lnTo>
                    <a:pt x="21595" y="17647"/>
                  </a:lnTo>
                  <a:lnTo>
                    <a:pt x="21597" y="17575"/>
                  </a:lnTo>
                  <a:lnTo>
                    <a:pt x="21597" y="17526"/>
                  </a:lnTo>
                  <a:close/>
                  <a:moveTo>
                    <a:pt x="16343" y="4992"/>
                  </a:moveTo>
                  <a:cubicBezTo>
                    <a:pt x="16202" y="5330"/>
                    <a:pt x="16048" y="5685"/>
                    <a:pt x="15890" y="6036"/>
                  </a:cubicBezTo>
                  <a:cubicBezTo>
                    <a:pt x="15734" y="6388"/>
                    <a:pt x="15576" y="6737"/>
                    <a:pt x="15419" y="7053"/>
                  </a:cubicBezTo>
                  <a:cubicBezTo>
                    <a:pt x="15339" y="7209"/>
                    <a:pt x="15267" y="7367"/>
                    <a:pt x="15192" y="7505"/>
                  </a:cubicBezTo>
                  <a:cubicBezTo>
                    <a:pt x="15117" y="7645"/>
                    <a:pt x="15048" y="7781"/>
                    <a:pt x="14978" y="7894"/>
                  </a:cubicBezTo>
                  <a:cubicBezTo>
                    <a:pt x="14909" y="8009"/>
                    <a:pt x="14849" y="8121"/>
                    <a:pt x="14788" y="8206"/>
                  </a:cubicBezTo>
                  <a:cubicBezTo>
                    <a:pt x="14728" y="8291"/>
                    <a:pt x="14680" y="8377"/>
                    <a:pt x="14632" y="8428"/>
                  </a:cubicBezTo>
                  <a:cubicBezTo>
                    <a:pt x="14538" y="8536"/>
                    <a:pt x="14485" y="8598"/>
                    <a:pt x="14485" y="8598"/>
                  </a:cubicBezTo>
                  <a:cubicBezTo>
                    <a:pt x="14485" y="8598"/>
                    <a:pt x="14541" y="8543"/>
                    <a:pt x="14640" y="8448"/>
                  </a:cubicBezTo>
                  <a:cubicBezTo>
                    <a:pt x="14690" y="8403"/>
                    <a:pt x="14742" y="8324"/>
                    <a:pt x="14807" y="8246"/>
                  </a:cubicBezTo>
                  <a:cubicBezTo>
                    <a:pt x="14873" y="8169"/>
                    <a:pt x="14938" y="8064"/>
                    <a:pt x="15010" y="7952"/>
                  </a:cubicBezTo>
                  <a:cubicBezTo>
                    <a:pt x="15084" y="7843"/>
                    <a:pt x="15156" y="7712"/>
                    <a:pt x="15235" y="7576"/>
                  </a:cubicBezTo>
                  <a:cubicBezTo>
                    <a:pt x="15315" y="7442"/>
                    <a:pt x="15392" y="7290"/>
                    <a:pt x="15473" y="7134"/>
                  </a:cubicBezTo>
                  <a:cubicBezTo>
                    <a:pt x="15633" y="6820"/>
                    <a:pt x="15796" y="6473"/>
                    <a:pt x="15955" y="6123"/>
                  </a:cubicBezTo>
                  <a:cubicBezTo>
                    <a:pt x="16111" y="5766"/>
                    <a:pt x="16262" y="5406"/>
                    <a:pt x="16401" y="5064"/>
                  </a:cubicBezTo>
                  <a:cubicBezTo>
                    <a:pt x="16540" y="4722"/>
                    <a:pt x="16662" y="4394"/>
                    <a:pt x="16767" y="4114"/>
                  </a:cubicBezTo>
                  <a:cubicBezTo>
                    <a:pt x="16872" y="3834"/>
                    <a:pt x="16953" y="3592"/>
                    <a:pt x="17011" y="3426"/>
                  </a:cubicBezTo>
                  <a:cubicBezTo>
                    <a:pt x="17069" y="3258"/>
                    <a:pt x="17101" y="3162"/>
                    <a:pt x="17101" y="3162"/>
                  </a:cubicBezTo>
                  <a:cubicBezTo>
                    <a:pt x="17101" y="3162"/>
                    <a:pt x="16952" y="3525"/>
                    <a:pt x="16729" y="4069"/>
                  </a:cubicBezTo>
                  <a:cubicBezTo>
                    <a:pt x="16616" y="4339"/>
                    <a:pt x="16484" y="4654"/>
                    <a:pt x="16343" y="4992"/>
                  </a:cubicBezTo>
                  <a:close/>
                  <a:moveTo>
                    <a:pt x="16942" y="5135"/>
                  </a:moveTo>
                  <a:cubicBezTo>
                    <a:pt x="16919" y="5241"/>
                    <a:pt x="16911" y="5346"/>
                    <a:pt x="16900" y="5436"/>
                  </a:cubicBezTo>
                  <a:cubicBezTo>
                    <a:pt x="16890" y="5527"/>
                    <a:pt x="16881" y="5606"/>
                    <a:pt x="16874" y="5671"/>
                  </a:cubicBezTo>
                  <a:cubicBezTo>
                    <a:pt x="16861" y="5801"/>
                    <a:pt x="16853" y="5876"/>
                    <a:pt x="16853" y="5876"/>
                  </a:cubicBezTo>
                  <a:cubicBezTo>
                    <a:pt x="16853" y="5876"/>
                    <a:pt x="16866" y="5803"/>
                    <a:pt x="16890" y="5677"/>
                  </a:cubicBezTo>
                  <a:cubicBezTo>
                    <a:pt x="16901" y="5615"/>
                    <a:pt x="16914" y="5538"/>
                    <a:pt x="16930" y="5450"/>
                  </a:cubicBezTo>
                  <a:cubicBezTo>
                    <a:pt x="16946" y="5363"/>
                    <a:pt x="16960" y="5263"/>
                    <a:pt x="16986" y="5160"/>
                  </a:cubicBezTo>
                  <a:cubicBezTo>
                    <a:pt x="17035" y="4950"/>
                    <a:pt x="17088" y="4704"/>
                    <a:pt x="17152" y="4445"/>
                  </a:cubicBezTo>
                  <a:cubicBezTo>
                    <a:pt x="17220" y="4189"/>
                    <a:pt x="17283" y="3909"/>
                    <a:pt x="17362" y="3640"/>
                  </a:cubicBezTo>
                  <a:cubicBezTo>
                    <a:pt x="17435" y="3367"/>
                    <a:pt x="17507" y="3092"/>
                    <a:pt x="17581" y="2841"/>
                  </a:cubicBezTo>
                  <a:cubicBezTo>
                    <a:pt x="17652" y="2586"/>
                    <a:pt x="17718" y="2349"/>
                    <a:pt x="17775" y="2145"/>
                  </a:cubicBezTo>
                  <a:cubicBezTo>
                    <a:pt x="17889" y="1737"/>
                    <a:pt x="17965" y="1466"/>
                    <a:pt x="17965" y="1466"/>
                  </a:cubicBezTo>
                  <a:cubicBezTo>
                    <a:pt x="17965" y="1466"/>
                    <a:pt x="17866" y="1716"/>
                    <a:pt x="17735" y="2108"/>
                  </a:cubicBezTo>
                  <a:cubicBezTo>
                    <a:pt x="17600" y="2497"/>
                    <a:pt x="17438" y="3033"/>
                    <a:pt x="17288" y="3580"/>
                  </a:cubicBezTo>
                  <a:cubicBezTo>
                    <a:pt x="17211" y="3853"/>
                    <a:pt x="17151" y="4138"/>
                    <a:pt x="17086" y="4399"/>
                  </a:cubicBezTo>
                  <a:cubicBezTo>
                    <a:pt x="17052" y="4528"/>
                    <a:pt x="17031" y="4661"/>
                    <a:pt x="17007" y="4785"/>
                  </a:cubicBezTo>
                  <a:cubicBezTo>
                    <a:pt x="16984" y="4909"/>
                    <a:pt x="16962" y="5026"/>
                    <a:pt x="16942" y="5135"/>
                  </a:cubicBezTo>
                  <a:close/>
                </a:path>
              </a:pathLst>
            </a:custGeom>
            <a:solidFill>
              <a:srgbClr val="808080">
                <a:alpha val="40000"/>
              </a:srgbClr>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grpSp>
          <p:nvGrpSpPr>
            <p:cNvPr id="9489" name="Group 9489"/>
            <p:cNvGrpSpPr/>
            <p:nvPr/>
          </p:nvGrpSpPr>
          <p:grpSpPr>
            <a:xfrm>
              <a:off x="1554612" y="2"/>
              <a:ext cx="560718" cy="686314"/>
              <a:chOff x="0" y="2"/>
              <a:chExt cx="560717" cy="686312"/>
            </a:xfrm>
          </p:grpSpPr>
          <p:sp>
            <p:nvSpPr>
              <p:cNvPr id="9473" name="Shape 9473"/>
              <p:cNvSpPr/>
              <p:nvPr/>
            </p:nvSpPr>
            <p:spPr>
              <a:xfrm>
                <a:off x="421041" y="388709"/>
                <a:ext cx="93117" cy="297607"/>
              </a:xfrm>
              <a:custGeom>
                <a:avLst/>
                <a:gdLst/>
                <a:ahLst/>
                <a:cxnLst>
                  <a:cxn ang="0">
                    <a:pos x="wd2" y="hd2"/>
                  </a:cxn>
                  <a:cxn ang="5400000">
                    <a:pos x="wd2" y="hd2"/>
                  </a:cxn>
                  <a:cxn ang="10800000">
                    <a:pos x="wd2" y="hd2"/>
                  </a:cxn>
                  <a:cxn ang="16200000">
                    <a:pos x="wd2" y="hd2"/>
                  </a:cxn>
                </a:cxnLst>
                <a:rect l="0" t="0" r="r" b="b"/>
                <a:pathLst>
                  <a:path w="18657" h="21600" extrusionOk="0">
                    <a:moveTo>
                      <a:pt x="12976" y="0"/>
                    </a:moveTo>
                    <a:cubicBezTo>
                      <a:pt x="21600" y="4958"/>
                      <a:pt x="20531" y="13283"/>
                      <a:pt x="8910" y="20944"/>
                    </a:cubicBezTo>
                    <a:cubicBezTo>
                      <a:pt x="8573" y="21166"/>
                      <a:pt x="8223" y="21384"/>
                      <a:pt x="7873" y="21600"/>
                    </a:cubicBezTo>
                    <a:cubicBezTo>
                      <a:pt x="13501" y="17465"/>
                      <a:pt x="9982" y="12297"/>
                      <a:pt x="0" y="8552"/>
                    </a:cubicBezTo>
                    <a:lnTo>
                      <a:pt x="12976" y="0"/>
                    </a:lnTo>
                    <a:close/>
                  </a:path>
                </a:pathLst>
              </a:custGeom>
              <a:solidFill>
                <a:srgbClr val="3194C6"/>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74" name="Shape 9474"/>
              <p:cNvSpPr/>
              <p:nvPr/>
            </p:nvSpPr>
            <p:spPr>
              <a:xfrm>
                <a:off x="0" y="259137"/>
                <a:ext cx="238860" cy="178162"/>
              </a:xfrm>
              <a:custGeom>
                <a:avLst/>
                <a:gdLst/>
                <a:ahLst/>
                <a:cxnLst>
                  <a:cxn ang="0">
                    <a:pos x="wd2" y="hd2"/>
                  </a:cxn>
                  <a:cxn ang="5400000">
                    <a:pos x="wd2" y="hd2"/>
                  </a:cxn>
                  <a:cxn ang="10800000">
                    <a:pos x="wd2" y="hd2"/>
                  </a:cxn>
                  <a:cxn ang="16200000">
                    <a:pos x="wd2" y="hd2"/>
                  </a:cxn>
                </a:cxnLst>
                <a:rect l="0" t="0" r="r" b="b"/>
                <a:pathLst>
                  <a:path w="21600" h="21447" extrusionOk="0">
                    <a:moveTo>
                      <a:pt x="21600" y="2"/>
                    </a:moveTo>
                    <a:cubicBezTo>
                      <a:pt x="14293" y="-153"/>
                      <a:pt x="5752" y="7646"/>
                      <a:pt x="446" y="20338"/>
                    </a:cubicBezTo>
                    <a:cubicBezTo>
                      <a:pt x="292" y="20707"/>
                      <a:pt x="147" y="21077"/>
                      <a:pt x="0" y="21447"/>
                    </a:cubicBezTo>
                    <a:cubicBezTo>
                      <a:pt x="3020" y="14931"/>
                      <a:pt x="9324" y="12257"/>
                      <a:pt x="15675" y="14173"/>
                    </a:cubicBezTo>
                    <a:lnTo>
                      <a:pt x="21600" y="2"/>
                    </a:lnTo>
                    <a:close/>
                  </a:path>
                </a:pathLst>
              </a:custGeom>
              <a:solidFill>
                <a:srgbClr val="3194C6"/>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75" name="Shape 9475"/>
              <p:cNvSpPr/>
              <p:nvPr/>
            </p:nvSpPr>
            <p:spPr>
              <a:xfrm>
                <a:off x="161930" y="5"/>
                <a:ext cx="398788" cy="532441"/>
              </a:xfrm>
              <a:custGeom>
                <a:avLst/>
                <a:gdLst/>
                <a:ahLst/>
                <a:cxnLst>
                  <a:cxn ang="0">
                    <a:pos x="wd2" y="hd2"/>
                  </a:cxn>
                  <a:cxn ang="5400000">
                    <a:pos x="wd2" y="hd2"/>
                  </a:cxn>
                  <a:cxn ang="10800000">
                    <a:pos x="wd2" y="hd2"/>
                  </a:cxn>
                  <a:cxn ang="16200000">
                    <a:pos x="wd2" y="hd2"/>
                  </a:cxn>
                </a:cxnLst>
                <a:rect l="0" t="0" r="r" b="b"/>
                <a:pathLst>
                  <a:path w="20640" h="21205" extrusionOk="0">
                    <a:moveTo>
                      <a:pt x="17199" y="14032"/>
                    </a:moveTo>
                    <a:cubicBezTo>
                      <a:pt x="20425" y="9516"/>
                      <a:pt x="21356" y="4740"/>
                      <a:pt x="20102" y="1213"/>
                    </a:cubicBezTo>
                    <a:cubicBezTo>
                      <a:pt x="19781" y="310"/>
                      <a:pt x="18534" y="-208"/>
                      <a:pt x="17375" y="80"/>
                    </a:cubicBezTo>
                    <a:cubicBezTo>
                      <a:pt x="12863" y="1199"/>
                      <a:pt x="8163" y="4328"/>
                      <a:pt x="4934" y="8775"/>
                    </a:cubicBezTo>
                    <a:lnTo>
                      <a:pt x="217" y="15270"/>
                    </a:lnTo>
                    <a:cubicBezTo>
                      <a:pt x="-244" y="15905"/>
                      <a:pt x="52" y="16707"/>
                      <a:pt x="879" y="17062"/>
                    </a:cubicBezTo>
                    <a:lnTo>
                      <a:pt x="10155" y="21038"/>
                    </a:lnTo>
                    <a:cubicBezTo>
                      <a:pt x="10981" y="21392"/>
                      <a:pt x="12025" y="21164"/>
                      <a:pt x="12486" y="20529"/>
                    </a:cubicBezTo>
                    <a:lnTo>
                      <a:pt x="17099" y="14176"/>
                    </a:lnTo>
                    <a:lnTo>
                      <a:pt x="17203" y="14034"/>
                    </a:lnTo>
                    <a:lnTo>
                      <a:pt x="17199" y="14032"/>
                    </a:lnTo>
                    <a:close/>
                  </a:path>
                </a:pathLst>
              </a:custGeom>
              <a:solidFill>
                <a:srgbClr val="BFBFBF"/>
              </a:solidFill>
              <a:ln w="6350" cap="flat">
                <a:solidFill>
                  <a:srgbClr val="506C74"/>
                </a:solidFill>
                <a:prstDash val="solid"/>
                <a:miter lim="8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76" name="Shape 9476"/>
              <p:cNvSpPr/>
              <p:nvPr/>
            </p:nvSpPr>
            <p:spPr>
              <a:xfrm>
                <a:off x="178130" y="437298"/>
                <a:ext cx="168015" cy="113371"/>
              </a:xfrm>
              <a:custGeom>
                <a:avLst/>
                <a:gdLst/>
                <a:ahLst/>
                <a:cxnLst>
                  <a:cxn ang="0">
                    <a:pos x="wd2" y="hd2"/>
                  </a:cxn>
                  <a:cxn ang="5400000">
                    <a:pos x="wd2" y="hd2"/>
                  </a:cxn>
                  <a:cxn ang="10800000">
                    <a:pos x="wd2" y="hd2"/>
                  </a:cxn>
                  <a:cxn ang="16200000">
                    <a:pos x="wd2" y="hd2"/>
                  </a:cxn>
                </a:cxnLst>
                <a:rect l="0" t="0" r="r" b="b"/>
                <a:pathLst>
                  <a:path w="21403" h="21284" extrusionOk="0">
                    <a:moveTo>
                      <a:pt x="16627" y="20896"/>
                    </a:moveTo>
                    <a:lnTo>
                      <a:pt x="1074" y="8199"/>
                    </a:lnTo>
                    <a:cubicBezTo>
                      <a:pt x="210" y="7495"/>
                      <a:pt x="-197" y="6004"/>
                      <a:pt x="92" y="4624"/>
                    </a:cubicBezTo>
                    <a:lnTo>
                      <a:pt x="1062" y="0"/>
                    </a:lnTo>
                    <a:lnTo>
                      <a:pt x="21403" y="16605"/>
                    </a:lnTo>
                    <a:lnTo>
                      <a:pt x="19224" y="20240"/>
                    </a:lnTo>
                    <a:cubicBezTo>
                      <a:pt x="18571" y="21327"/>
                      <a:pt x="17490" y="21600"/>
                      <a:pt x="16627" y="20896"/>
                    </a:cubicBezTo>
                    <a:close/>
                  </a:path>
                </a:pathLst>
              </a:custGeom>
              <a:solidFill>
                <a:srgbClr val="D1D2D1"/>
              </a:solidFill>
              <a:ln w="6350" cap="flat">
                <a:solidFill>
                  <a:srgbClr val="506C74"/>
                </a:solidFill>
                <a:prstDash val="solid"/>
                <a:miter lim="8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77" name="Shape 9477"/>
              <p:cNvSpPr/>
              <p:nvPr/>
            </p:nvSpPr>
            <p:spPr>
              <a:xfrm>
                <a:off x="194328" y="483862"/>
                <a:ext cx="115381" cy="87056"/>
              </a:xfrm>
              <a:custGeom>
                <a:avLst/>
                <a:gdLst/>
                <a:ahLst/>
                <a:cxnLst>
                  <a:cxn ang="0">
                    <a:pos x="wd2" y="hd2"/>
                  </a:cxn>
                  <a:cxn ang="5400000">
                    <a:pos x="wd2" y="hd2"/>
                  </a:cxn>
                  <a:cxn ang="10800000">
                    <a:pos x="wd2" y="hd2"/>
                  </a:cxn>
                  <a:cxn ang="16200000">
                    <a:pos x="wd2" y="hd2"/>
                  </a:cxn>
                </a:cxnLst>
                <a:rect l="0" t="0" r="r" b="b"/>
                <a:pathLst>
                  <a:path w="21315" h="21179" extrusionOk="0">
                    <a:moveTo>
                      <a:pt x="14426" y="20661"/>
                    </a:moveTo>
                    <a:lnTo>
                      <a:pt x="1552" y="10942"/>
                    </a:lnTo>
                    <a:cubicBezTo>
                      <a:pt x="306" y="10003"/>
                      <a:pt x="-285" y="8013"/>
                      <a:pt x="134" y="6170"/>
                    </a:cubicBezTo>
                    <a:lnTo>
                      <a:pt x="1534" y="0"/>
                    </a:lnTo>
                    <a:lnTo>
                      <a:pt x="21315" y="14934"/>
                    </a:lnTo>
                    <a:lnTo>
                      <a:pt x="18170" y="19786"/>
                    </a:lnTo>
                    <a:cubicBezTo>
                      <a:pt x="17231" y="21236"/>
                      <a:pt x="15669" y="21600"/>
                      <a:pt x="14426" y="20661"/>
                    </a:cubicBezTo>
                    <a:close/>
                  </a:path>
                </a:pathLst>
              </a:custGeom>
              <a:solidFill>
                <a:srgbClr val="C5C5C5"/>
              </a:solidFill>
              <a:ln w="6350" cap="flat">
                <a:solidFill>
                  <a:srgbClr val="506C74"/>
                </a:solidFill>
                <a:prstDash val="solid"/>
                <a:miter lim="8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grpSp>
            <p:nvGrpSpPr>
              <p:cNvPr id="9480" name="Group 9480"/>
              <p:cNvGrpSpPr/>
              <p:nvPr/>
            </p:nvGrpSpPr>
            <p:grpSpPr>
              <a:xfrm>
                <a:off x="340068" y="161959"/>
                <a:ext cx="133604" cy="133623"/>
                <a:chOff x="-2" y="-2"/>
                <a:chExt cx="133602" cy="133621"/>
              </a:xfrm>
            </p:grpSpPr>
            <p:sp>
              <p:nvSpPr>
                <p:cNvPr id="9478" name="Shape 9478"/>
                <p:cNvSpPr/>
                <p:nvPr/>
              </p:nvSpPr>
              <p:spPr>
                <a:xfrm>
                  <a:off x="16193" y="16196"/>
                  <a:ext cx="117407" cy="117423"/>
                </a:xfrm>
                <a:custGeom>
                  <a:avLst/>
                  <a:gdLst/>
                  <a:ahLst/>
                  <a:cxnLst>
                    <a:cxn ang="0">
                      <a:pos x="wd2" y="hd2"/>
                    </a:cxn>
                    <a:cxn ang="5400000">
                      <a:pos x="wd2" y="hd2"/>
                    </a:cxn>
                    <a:cxn ang="10800000">
                      <a:pos x="wd2" y="hd2"/>
                    </a:cxn>
                    <a:cxn ang="16200000">
                      <a:pos x="wd2" y="hd2"/>
                    </a:cxn>
                  </a:cxnLst>
                  <a:rect l="0" t="0" r="r" b="b"/>
                  <a:pathLst>
                    <a:path w="21598" h="21598" extrusionOk="0">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path>
                  </a:pathLst>
                </a:custGeom>
                <a:solidFill>
                  <a:srgbClr val="FCFCFC"/>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79" name="Shape 9479"/>
                <p:cNvSpPr/>
                <p:nvPr/>
              </p:nvSpPr>
              <p:spPr>
                <a:xfrm>
                  <a:off x="-3" y="-3"/>
                  <a:ext cx="133599" cy="133619"/>
                </a:xfrm>
                <a:custGeom>
                  <a:avLst/>
                  <a:gdLst/>
                  <a:ahLst/>
                  <a:cxnLst>
                    <a:cxn ang="0">
                      <a:pos x="wd2" y="hd2"/>
                    </a:cxn>
                    <a:cxn ang="5400000">
                      <a:pos x="wd2" y="hd2"/>
                    </a:cxn>
                    <a:cxn ang="10800000">
                      <a:pos x="wd2" y="hd2"/>
                    </a:cxn>
                    <a:cxn ang="16200000">
                      <a:pos x="wd2" y="hd2"/>
                    </a:cxn>
                  </a:cxnLst>
                  <a:rect l="0" t="0" r="r" b="b"/>
                  <a:pathLst>
                    <a:path w="18911" h="18912" extrusionOk="0">
                      <a:moveTo>
                        <a:pt x="4848" y="17715"/>
                      </a:moveTo>
                      <a:cubicBezTo>
                        <a:pt x="294" y="15175"/>
                        <a:pt x="-1345" y="9402"/>
                        <a:pt x="1197" y="4848"/>
                      </a:cubicBezTo>
                      <a:cubicBezTo>
                        <a:pt x="3737" y="294"/>
                        <a:pt x="9509" y="-1345"/>
                        <a:pt x="14062" y="1197"/>
                      </a:cubicBezTo>
                      <a:cubicBezTo>
                        <a:pt x="18616" y="3737"/>
                        <a:pt x="20255" y="9510"/>
                        <a:pt x="17713" y="14064"/>
                      </a:cubicBezTo>
                      <a:cubicBezTo>
                        <a:pt x="15173" y="18618"/>
                        <a:pt x="9401" y="20255"/>
                        <a:pt x="4848" y="17715"/>
                      </a:cubicBezTo>
                      <a:close/>
                      <a:moveTo>
                        <a:pt x="12922" y="3239"/>
                      </a:moveTo>
                      <a:cubicBezTo>
                        <a:pt x="9495" y="1328"/>
                        <a:pt x="5152" y="2560"/>
                        <a:pt x="3238" y="5987"/>
                      </a:cubicBezTo>
                      <a:cubicBezTo>
                        <a:pt x="1327" y="9414"/>
                        <a:pt x="2559" y="13758"/>
                        <a:pt x="5986" y="15671"/>
                      </a:cubicBezTo>
                      <a:cubicBezTo>
                        <a:pt x="9413" y="17582"/>
                        <a:pt x="13756" y="16350"/>
                        <a:pt x="15669" y="12923"/>
                      </a:cubicBezTo>
                      <a:cubicBezTo>
                        <a:pt x="17583" y="9496"/>
                        <a:pt x="16351" y="5150"/>
                        <a:pt x="12922" y="3239"/>
                      </a:cubicBezTo>
                      <a:close/>
                    </a:path>
                  </a:pathLst>
                </a:custGeom>
                <a:solidFill>
                  <a:srgbClr val="E7E7E7"/>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grpSp>
          <p:sp>
            <p:nvSpPr>
              <p:cNvPr id="9481" name="Shape 9481"/>
              <p:cNvSpPr/>
              <p:nvPr/>
            </p:nvSpPr>
            <p:spPr>
              <a:xfrm>
                <a:off x="226714" y="323924"/>
                <a:ext cx="133601" cy="240920"/>
              </a:xfrm>
              <a:custGeom>
                <a:avLst/>
                <a:gdLst/>
                <a:ahLst/>
                <a:cxnLst>
                  <a:cxn ang="0">
                    <a:pos x="wd2" y="hd2"/>
                  </a:cxn>
                  <a:cxn ang="5400000">
                    <a:pos x="wd2" y="hd2"/>
                  </a:cxn>
                  <a:cxn ang="10800000">
                    <a:pos x="wd2" y="hd2"/>
                  </a:cxn>
                  <a:cxn ang="16200000">
                    <a:pos x="wd2" y="hd2"/>
                  </a:cxn>
                </a:cxnLst>
                <a:rect l="0" t="0" r="r" b="b"/>
                <a:pathLst>
                  <a:path w="21591" h="21600" extrusionOk="0">
                    <a:moveTo>
                      <a:pt x="21584" y="708"/>
                    </a:moveTo>
                    <a:cubicBezTo>
                      <a:pt x="21600" y="917"/>
                      <a:pt x="21590" y="1214"/>
                      <a:pt x="21543" y="1582"/>
                    </a:cubicBezTo>
                    <a:cubicBezTo>
                      <a:pt x="21507" y="1952"/>
                      <a:pt x="21414" y="2386"/>
                      <a:pt x="21277" y="2875"/>
                    </a:cubicBezTo>
                    <a:cubicBezTo>
                      <a:pt x="21145" y="3365"/>
                      <a:pt x="20946" y="3903"/>
                      <a:pt x="20672" y="4473"/>
                    </a:cubicBezTo>
                    <a:cubicBezTo>
                      <a:pt x="20118" y="5609"/>
                      <a:pt x="19355" y="6898"/>
                      <a:pt x="18088" y="8141"/>
                    </a:cubicBezTo>
                    <a:cubicBezTo>
                      <a:pt x="17444" y="8758"/>
                      <a:pt x="16640" y="9354"/>
                      <a:pt x="15799" y="9951"/>
                    </a:cubicBezTo>
                    <a:cubicBezTo>
                      <a:pt x="14959" y="10548"/>
                      <a:pt x="14123" y="11160"/>
                      <a:pt x="13337" y="11789"/>
                    </a:cubicBezTo>
                    <a:cubicBezTo>
                      <a:pt x="11765" y="13045"/>
                      <a:pt x="10228" y="14313"/>
                      <a:pt x="8690" y="15469"/>
                    </a:cubicBezTo>
                    <a:cubicBezTo>
                      <a:pt x="7184" y="16637"/>
                      <a:pt x="5734" y="17713"/>
                      <a:pt x="4495" y="18635"/>
                    </a:cubicBezTo>
                    <a:cubicBezTo>
                      <a:pt x="2002" y="20477"/>
                      <a:pt x="0" y="21600"/>
                      <a:pt x="0" y="21600"/>
                    </a:cubicBezTo>
                    <a:cubicBezTo>
                      <a:pt x="0" y="21600"/>
                      <a:pt x="481" y="20005"/>
                      <a:pt x="1984" y="17855"/>
                    </a:cubicBezTo>
                    <a:cubicBezTo>
                      <a:pt x="2741" y="16783"/>
                      <a:pt x="3621" y="15530"/>
                      <a:pt x="4614" y="14201"/>
                    </a:cubicBezTo>
                    <a:cubicBezTo>
                      <a:pt x="5571" y="12863"/>
                      <a:pt x="6698" y="11469"/>
                      <a:pt x="7790" y="10063"/>
                    </a:cubicBezTo>
                    <a:cubicBezTo>
                      <a:pt x="8335" y="9361"/>
                      <a:pt x="8832" y="8643"/>
                      <a:pt x="9303" y="7931"/>
                    </a:cubicBezTo>
                    <a:cubicBezTo>
                      <a:pt x="9771" y="7218"/>
                      <a:pt x="10257" y="6523"/>
                      <a:pt x="10862" y="5895"/>
                    </a:cubicBezTo>
                    <a:cubicBezTo>
                      <a:pt x="12093" y="4642"/>
                      <a:pt x="13658" y="3602"/>
                      <a:pt x="15103" y="2743"/>
                    </a:cubicBezTo>
                    <a:cubicBezTo>
                      <a:pt x="15828" y="2314"/>
                      <a:pt x="16544" y="1937"/>
                      <a:pt x="17224" y="1616"/>
                    </a:cubicBezTo>
                    <a:cubicBezTo>
                      <a:pt x="17899" y="1295"/>
                      <a:pt x="18515" y="1022"/>
                      <a:pt x="19058" y="810"/>
                    </a:cubicBezTo>
                    <a:cubicBezTo>
                      <a:pt x="19596" y="596"/>
                      <a:pt x="20043" y="435"/>
                      <a:pt x="20369" y="332"/>
                    </a:cubicBezTo>
                    <a:cubicBezTo>
                      <a:pt x="20695" y="229"/>
                      <a:pt x="21499" y="0"/>
                      <a:pt x="21499" y="0"/>
                    </a:cubicBezTo>
                    <a:cubicBezTo>
                      <a:pt x="21499" y="0"/>
                      <a:pt x="21572" y="499"/>
                      <a:pt x="21584" y="708"/>
                    </a:cubicBezTo>
                    <a:close/>
                  </a:path>
                </a:pathLst>
              </a:custGeom>
              <a:gradFill flip="none" rotWithShape="1">
                <a:gsLst>
                  <a:gs pos="0">
                    <a:srgbClr val="FFFFFF"/>
                  </a:gs>
                  <a:gs pos="100000">
                    <a:srgbClr val="3F5559"/>
                  </a:gs>
                </a:gsLst>
                <a:lin ang="5400000" scaled="0"/>
              </a:gra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82" name="Shape 9482"/>
              <p:cNvSpPr/>
              <p:nvPr/>
            </p:nvSpPr>
            <p:spPr>
              <a:xfrm>
                <a:off x="356265" y="2"/>
                <a:ext cx="202428" cy="198402"/>
              </a:xfrm>
              <a:custGeom>
                <a:avLst/>
                <a:gdLst/>
                <a:ahLst/>
                <a:cxnLst>
                  <a:cxn ang="0">
                    <a:pos x="wd2" y="hd2"/>
                  </a:cxn>
                  <a:cxn ang="5400000">
                    <a:pos x="wd2" y="hd2"/>
                  </a:cxn>
                  <a:cxn ang="10800000">
                    <a:pos x="wd2" y="hd2"/>
                  </a:cxn>
                  <a:cxn ang="16200000">
                    <a:pos x="wd2" y="hd2"/>
                  </a:cxn>
                </a:cxnLst>
                <a:rect l="0" t="0" r="r" b="b"/>
                <a:pathLst>
                  <a:path w="21238" h="21059" extrusionOk="0">
                    <a:moveTo>
                      <a:pt x="0" y="9673"/>
                    </a:moveTo>
                    <a:lnTo>
                      <a:pt x="20219" y="21059"/>
                    </a:lnTo>
                    <a:cubicBezTo>
                      <a:pt x="21600" y="14530"/>
                      <a:pt x="21571" y="8332"/>
                      <a:pt x="20173" y="3162"/>
                    </a:cubicBezTo>
                    <a:cubicBezTo>
                      <a:pt x="19537" y="809"/>
                      <a:pt x="17062" y="-541"/>
                      <a:pt x="14763" y="207"/>
                    </a:cubicBezTo>
                    <a:cubicBezTo>
                      <a:pt x="9767" y="1836"/>
                      <a:pt x="4657" y="5097"/>
                      <a:pt x="0" y="9673"/>
                    </a:cubicBezTo>
                    <a:close/>
                  </a:path>
                </a:pathLst>
              </a:custGeom>
              <a:solidFill>
                <a:srgbClr val="3194C6"/>
              </a:solidFill>
              <a:ln w="6350" cap="flat">
                <a:solidFill>
                  <a:srgbClr val="506C74"/>
                </a:solidFill>
                <a:prstDash val="solid"/>
                <a:miter lim="8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83" name="Shape 9483"/>
              <p:cNvSpPr/>
              <p:nvPr/>
            </p:nvSpPr>
            <p:spPr>
              <a:xfrm>
                <a:off x="437235" y="178158"/>
                <a:ext cx="8098" cy="8099"/>
              </a:xfrm>
              <a:custGeom>
                <a:avLst/>
                <a:gdLst/>
                <a:ahLst/>
                <a:cxnLst>
                  <a:cxn ang="0">
                    <a:pos x="wd2" y="hd2"/>
                  </a:cxn>
                  <a:cxn ang="5400000">
                    <a:pos x="wd2" y="hd2"/>
                  </a:cxn>
                  <a:cxn ang="10800000">
                    <a:pos x="wd2" y="hd2"/>
                  </a:cxn>
                  <a:cxn ang="16200000">
                    <a:pos x="wd2" y="hd2"/>
                  </a:cxn>
                </a:cxnLst>
                <a:rect l="0" t="0" r="r" b="b"/>
                <a:pathLst>
                  <a:path w="21598" h="21598" extrusionOk="0">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path>
                </a:pathLst>
              </a:custGeom>
              <a:solidFill>
                <a:srgbClr val="FFFFFF"/>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84" name="Shape 9484"/>
              <p:cNvSpPr/>
              <p:nvPr/>
            </p:nvSpPr>
            <p:spPr>
              <a:xfrm>
                <a:off x="372459" y="178158"/>
                <a:ext cx="8098" cy="8099"/>
              </a:xfrm>
              <a:custGeom>
                <a:avLst/>
                <a:gdLst/>
                <a:ahLst/>
                <a:cxnLst>
                  <a:cxn ang="0">
                    <a:pos x="wd2" y="hd2"/>
                  </a:cxn>
                  <a:cxn ang="5400000">
                    <a:pos x="wd2" y="hd2"/>
                  </a:cxn>
                  <a:cxn ang="10800000">
                    <a:pos x="wd2" y="hd2"/>
                  </a:cxn>
                  <a:cxn ang="16200000">
                    <a:pos x="wd2" y="hd2"/>
                  </a:cxn>
                </a:cxnLst>
                <a:rect l="0" t="0" r="r" b="b"/>
                <a:pathLst>
                  <a:path w="21598" h="21598" extrusionOk="0">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path>
                </a:pathLst>
              </a:custGeom>
              <a:solidFill>
                <a:srgbClr val="FFFFFF"/>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85" name="Shape 9485"/>
              <p:cNvSpPr/>
              <p:nvPr/>
            </p:nvSpPr>
            <p:spPr>
              <a:xfrm>
                <a:off x="340071" y="226747"/>
                <a:ext cx="8098" cy="8099"/>
              </a:xfrm>
              <a:custGeom>
                <a:avLst/>
                <a:gdLst/>
                <a:ahLst/>
                <a:cxnLst>
                  <a:cxn ang="0">
                    <a:pos x="wd2" y="hd2"/>
                  </a:cxn>
                  <a:cxn ang="5400000">
                    <a:pos x="wd2" y="hd2"/>
                  </a:cxn>
                  <a:cxn ang="10800000">
                    <a:pos x="wd2" y="hd2"/>
                  </a:cxn>
                  <a:cxn ang="16200000">
                    <a:pos x="wd2" y="hd2"/>
                  </a:cxn>
                </a:cxnLst>
                <a:rect l="0" t="0" r="r" b="b"/>
                <a:pathLst>
                  <a:path w="21598" h="21598" extrusionOk="0">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path>
                </a:pathLst>
              </a:custGeom>
              <a:solidFill>
                <a:srgbClr val="FFFFFF"/>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86" name="Shape 9486"/>
              <p:cNvSpPr/>
              <p:nvPr/>
            </p:nvSpPr>
            <p:spPr>
              <a:xfrm>
                <a:off x="372459" y="275335"/>
                <a:ext cx="8098" cy="8099"/>
              </a:xfrm>
              <a:custGeom>
                <a:avLst/>
                <a:gdLst/>
                <a:ahLst/>
                <a:cxnLst>
                  <a:cxn ang="0">
                    <a:pos x="wd2" y="hd2"/>
                  </a:cxn>
                  <a:cxn ang="5400000">
                    <a:pos x="wd2" y="hd2"/>
                  </a:cxn>
                  <a:cxn ang="10800000">
                    <a:pos x="wd2" y="hd2"/>
                  </a:cxn>
                  <a:cxn ang="16200000">
                    <a:pos x="wd2" y="hd2"/>
                  </a:cxn>
                </a:cxnLst>
                <a:rect l="0" t="0" r="r" b="b"/>
                <a:pathLst>
                  <a:path w="21598" h="21598" extrusionOk="0">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path>
                </a:pathLst>
              </a:custGeom>
              <a:solidFill>
                <a:srgbClr val="FFFFFF"/>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87" name="Shape 9487"/>
              <p:cNvSpPr/>
              <p:nvPr/>
            </p:nvSpPr>
            <p:spPr>
              <a:xfrm>
                <a:off x="437235" y="275335"/>
                <a:ext cx="8098" cy="8099"/>
              </a:xfrm>
              <a:custGeom>
                <a:avLst/>
                <a:gdLst/>
                <a:ahLst/>
                <a:cxnLst>
                  <a:cxn ang="0">
                    <a:pos x="wd2" y="hd2"/>
                  </a:cxn>
                  <a:cxn ang="5400000">
                    <a:pos x="wd2" y="hd2"/>
                  </a:cxn>
                  <a:cxn ang="10800000">
                    <a:pos x="wd2" y="hd2"/>
                  </a:cxn>
                  <a:cxn ang="16200000">
                    <a:pos x="wd2" y="hd2"/>
                  </a:cxn>
                </a:cxnLst>
                <a:rect l="0" t="0" r="r" b="b"/>
                <a:pathLst>
                  <a:path w="21598" h="21598" extrusionOk="0">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path>
                </a:pathLst>
              </a:custGeom>
              <a:solidFill>
                <a:srgbClr val="FFFFFF"/>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sp>
            <p:nvSpPr>
              <p:cNvPr id="9488" name="Shape 9488"/>
              <p:cNvSpPr/>
              <p:nvPr/>
            </p:nvSpPr>
            <p:spPr>
              <a:xfrm>
                <a:off x="469622" y="226747"/>
                <a:ext cx="8098" cy="8099"/>
              </a:xfrm>
              <a:custGeom>
                <a:avLst/>
                <a:gdLst/>
                <a:ahLst/>
                <a:cxnLst>
                  <a:cxn ang="0">
                    <a:pos x="wd2" y="hd2"/>
                  </a:cxn>
                  <a:cxn ang="5400000">
                    <a:pos x="wd2" y="hd2"/>
                  </a:cxn>
                  <a:cxn ang="10800000">
                    <a:pos x="wd2" y="hd2"/>
                  </a:cxn>
                  <a:cxn ang="16200000">
                    <a:pos x="wd2" y="hd2"/>
                  </a:cxn>
                </a:cxnLst>
                <a:rect l="0" t="0" r="r" b="b"/>
                <a:pathLst>
                  <a:path w="21598" h="21598" extrusionOk="0">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path>
                </a:pathLst>
              </a:custGeom>
              <a:solidFill>
                <a:srgbClr val="FFFFFF"/>
              </a:solidFill>
              <a:ln w="12700" cap="flat">
                <a:noFill/>
                <a:miter lim="400000"/>
              </a:ln>
              <a:effectLst/>
            </p:spPr>
            <p:txBody>
              <a:bodyPr wrap="square" lIns="0" tIns="0" rIns="0" bIns="0" numCol="1" anchor="t">
                <a:noAutofit/>
              </a:bodyPr>
              <a:lstStyle/>
              <a:p>
                <a:pPr lvl="0"/>
                <a:endParaRPr dirty="0">
                  <a:solidFill>
                    <a:schemeClr val="tx1">
                      <a:lumMod val="85000"/>
                      <a:lumOff val="15000"/>
                    </a:schemeClr>
                  </a:solidFill>
                  <a:latin typeface="+mn-ea"/>
                </a:endParaRPr>
              </a:p>
            </p:txBody>
          </p:sp>
        </p:grpSp>
      </p:grpSp>
      <p:sp>
        <p:nvSpPr>
          <p:cNvPr id="63" name="标题 1"/>
          <p:cNvSpPr txBox="1"/>
          <p:nvPr/>
        </p:nvSpPr>
        <p:spPr>
          <a:xfrm>
            <a:off x="593963" y="379027"/>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1">
                    <a:lumMod val="85000"/>
                    <a:lumOff val="15000"/>
                  </a:schemeClr>
                </a:solidFill>
                <a:latin typeface="+mn-ea"/>
                <a:ea typeface="+mn-ea"/>
                <a:cs typeface="+mn-cs"/>
              </a:rPr>
              <a:t>项目满意度</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strVal val="#ppt_w"/>
                                          </p:val>
                                        </p:tav>
                                        <p:tav tm="100000">
                                          <p:val>
                                            <p:strVal val="#ppt_w"/>
                                          </p:val>
                                        </p:tav>
                                      </p:tavLst>
                                    </p:anim>
                                    <p:anim calcmode="lin" valueType="num">
                                      <p:cBhvr>
                                        <p:cTn id="8" dur="500" fill="hold"/>
                                        <p:tgtEl>
                                          <p:spTgt spid="63"/>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4" fill="hold" nodeType="afterEffect">
                                  <p:stCondLst>
                                    <p:cond delay="0"/>
                                  </p:stCondLst>
                                  <p:childTnLst>
                                    <p:set>
                                      <p:cBhvr>
                                        <p:cTn id="11" dur="1" fill="hold">
                                          <p:stCondLst>
                                            <p:cond delay="0"/>
                                          </p:stCondLst>
                                        </p:cTn>
                                        <p:tgtEl>
                                          <p:spTgt spid="9490"/>
                                        </p:tgtEl>
                                        <p:attrNameLst>
                                          <p:attrName>style.visibility</p:attrName>
                                        </p:attrNameLst>
                                      </p:cBhvr>
                                      <p:to>
                                        <p:strVal val="visible"/>
                                      </p:to>
                                    </p:set>
                                    <p:animEffect transition="in" filter="wipe(down)">
                                      <p:cBhvr>
                                        <p:cTn id="12" dur="500"/>
                                        <p:tgtEl>
                                          <p:spTgt spid="9490"/>
                                        </p:tgtEl>
                                      </p:cBhvr>
                                    </p:animEffect>
                                  </p:childTnLst>
                                </p:cTn>
                              </p:par>
                              <p:par>
                                <p:cTn id="13" presetID="53" presetClass="entr" presetSubtype="16" fill="hold" nodeType="withEffect">
                                  <p:stCondLst>
                                    <p:cond delay="0"/>
                                  </p:stCondLst>
                                  <p:childTnLst>
                                    <p:set>
                                      <p:cBhvr>
                                        <p:cTn id="14" dur="1" fill="hold">
                                          <p:stCondLst>
                                            <p:cond delay="0"/>
                                          </p:stCondLst>
                                        </p:cTn>
                                        <p:tgtEl>
                                          <p:spTgt spid="9452"/>
                                        </p:tgtEl>
                                        <p:attrNameLst>
                                          <p:attrName>style.visibility</p:attrName>
                                        </p:attrNameLst>
                                      </p:cBhvr>
                                      <p:to>
                                        <p:strVal val="visible"/>
                                      </p:to>
                                    </p:set>
                                    <p:anim calcmode="lin" valueType="num">
                                      <p:cBhvr>
                                        <p:cTn id="15" dur="500" fill="hold"/>
                                        <p:tgtEl>
                                          <p:spTgt spid="9452"/>
                                        </p:tgtEl>
                                        <p:attrNameLst>
                                          <p:attrName>ppt_w</p:attrName>
                                        </p:attrNameLst>
                                      </p:cBhvr>
                                      <p:tavLst>
                                        <p:tav tm="0">
                                          <p:val>
                                            <p:fltVal val="0"/>
                                          </p:val>
                                        </p:tav>
                                        <p:tav tm="100000">
                                          <p:val>
                                            <p:strVal val="#ppt_w"/>
                                          </p:val>
                                        </p:tav>
                                      </p:tavLst>
                                    </p:anim>
                                    <p:anim calcmode="lin" valueType="num">
                                      <p:cBhvr>
                                        <p:cTn id="16" dur="500" fill="hold"/>
                                        <p:tgtEl>
                                          <p:spTgt spid="9452"/>
                                        </p:tgtEl>
                                        <p:attrNameLst>
                                          <p:attrName>ppt_h</p:attrName>
                                        </p:attrNameLst>
                                      </p:cBhvr>
                                      <p:tavLst>
                                        <p:tav tm="0">
                                          <p:val>
                                            <p:fltVal val="0"/>
                                          </p:val>
                                        </p:tav>
                                        <p:tav tm="100000">
                                          <p:val>
                                            <p:strVal val="#ppt_h"/>
                                          </p:val>
                                        </p:tav>
                                      </p:tavLst>
                                    </p:anim>
                                    <p:animEffect transition="in" filter="fade">
                                      <p:cBhvr>
                                        <p:cTn id="17" dur="500"/>
                                        <p:tgtEl>
                                          <p:spTgt spid="945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9455"/>
                                        </p:tgtEl>
                                        <p:attrNameLst>
                                          <p:attrName>style.visibility</p:attrName>
                                        </p:attrNameLst>
                                      </p:cBhvr>
                                      <p:to>
                                        <p:strVal val="visible"/>
                                      </p:to>
                                    </p:set>
                                    <p:animEffect transition="in" filter="wipe(left)">
                                      <p:cBhvr>
                                        <p:cTn id="21" dur="500"/>
                                        <p:tgtEl>
                                          <p:spTgt spid="9455"/>
                                        </p:tgtEl>
                                      </p:cBhvr>
                                    </p:animEffect>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indefinite" fill="hold"/>
                                        <p:tgtEl>
                                          <p:spTgt spid="9471"/>
                                        </p:tgtEl>
                                        <p:attrNameLst>
                                          <p:attrName>style.visibility</p:attrName>
                                        </p:attrNameLst>
                                      </p:cBhvr>
                                      <p:to>
                                        <p:strVal val="visible"/>
                                      </p:to>
                                    </p:set>
                                    <p:anim calcmode="lin" valueType="num">
                                      <p:cBhvr>
                                        <p:cTn id="25" dur="600" fill="hold"/>
                                        <p:tgtEl>
                                          <p:spTgt spid="9471"/>
                                        </p:tgtEl>
                                        <p:attrNameLst>
                                          <p:attrName>ppt_x</p:attrName>
                                        </p:attrNameLst>
                                      </p:cBhvr>
                                      <p:tavLst>
                                        <p:tav tm="0">
                                          <p:val>
                                            <p:strVal val="#ppt_x"/>
                                          </p:val>
                                        </p:tav>
                                        <p:tav tm="100000">
                                          <p:val>
                                            <p:strVal val="#ppt_x"/>
                                          </p:val>
                                        </p:tav>
                                      </p:tavLst>
                                    </p:anim>
                                    <p:anim calcmode="lin" valueType="num">
                                      <p:cBhvr>
                                        <p:cTn id="26" dur="600" fill="hold"/>
                                        <p:tgtEl>
                                          <p:spTgt spid="9471"/>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8"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0-#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0-#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5" grpId="0" animBg="1"/>
      <p:bldP spid="9471" grpId="0" animBg="1" advAuto="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18579" y="1892485"/>
            <a:ext cx="6960165" cy="1748634"/>
            <a:chOff x="1260022" y="2163164"/>
            <a:chExt cx="6960165" cy="1748634"/>
          </a:xfrm>
          <a:noFill/>
          <a:effectLst/>
        </p:grpSpPr>
        <p:sp>
          <p:nvSpPr>
            <p:cNvPr id="20" name="Arc 54"/>
            <p:cNvSpPr/>
            <p:nvPr/>
          </p:nvSpPr>
          <p:spPr bwMode="auto">
            <a:xfrm>
              <a:off x="4740104" y="2171757"/>
              <a:ext cx="1740042" cy="1740041"/>
            </a:xfrm>
            <a:prstGeom prst="arc">
              <a:avLst>
                <a:gd name="adj1" fmla="val 21449734"/>
                <a:gd name="adj2" fmla="val 10900343"/>
              </a:avLst>
            </a:prstGeom>
            <a:grpFill/>
            <a:ln w="127000" cap="rnd">
              <a:solidFill>
                <a:srgbClr val="FFC000"/>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chemeClr val="tx1">
                    <a:lumMod val="85000"/>
                    <a:lumOff val="15000"/>
                  </a:schemeClr>
                </a:solidFill>
                <a:latin typeface="+mn-ea"/>
              </a:endParaRPr>
            </a:p>
          </p:txBody>
        </p:sp>
        <p:sp>
          <p:nvSpPr>
            <p:cNvPr id="21" name="Arc 42"/>
            <p:cNvSpPr/>
            <p:nvPr/>
          </p:nvSpPr>
          <p:spPr bwMode="auto">
            <a:xfrm>
              <a:off x="1260022" y="2171757"/>
              <a:ext cx="1740042" cy="1740041"/>
            </a:xfrm>
            <a:prstGeom prst="arc">
              <a:avLst>
                <a:gd name="adj1" fmla="val 21449734"/>
                <a:gd name="adj2" fmla="val 10900343"/>
              </a:avLst>
            </a:prstGeom>
            <a:grpFill/>
            <a:ln w="127000" cap="rnd">
              <a:solidFill>
                <a:srgbClr val="FFC000"/>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chemeClr val="tx1">
                    <a:lumMod val="85000"/>
                    <a:lumOff val="15000"/>
                  </a:schemeClr>
                </a:solidFill>
                <a:latin typeface="+mn-ea"/>
              </a:endParaRPr>
            </a:p>
          </p:txBody>
        </p:sp>
        <p:sp>
          <p:nvSpPr>
            <p:cNvPr id="22" name="Arc 40"/>
            <p:cNvSpPr/>
            <p:nvPr/>
          </p:nvSpPr>
          <p:spPr bwMode="auto">
            <a:xfrm rot="10800000">
              <a:off x="3000064" y="2163164"/>
              <a:ext cx="1740041" cy="1740041"/>
            </a:xfrm>
            <a:prstGeom prst="arc">
              <a:avLst>
                <a:gd name="adj1" fmla="val 21449734"/>
                <a:gd name="adj2" fmla="val 10900343"/>
              </a:avLst>
            </a:prstGeom>
            <a:grpFill/>
            <a:ln w="127000" cap="rnd">
              <a:solidFill>
                <a:srgbClr val="FFC000"/>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chemeClr val="tx1">
                    <a:lumMod val="85000"/>
                    <a:lumOff val="15000"/>
                  </a:schemeClr>
                </a:solidFill>
                <a:latin typeface="+mn-ea"/>
              </a:endParaRPr>
            </a:p>
          </p:txBody>
        </p:sp>
        <p:sp>
          <p:nvSpPr>
            <p:cNvPr id="23" name="Arc 52"/>
            <p:cNvSpPr/>
            <p:nvPr/>
          </p:nvSpPr>
          <p:spPr bwMode="auto">
            <a:xfrm rot="10800000">
              <a:off x="6480146" y="2163164"/>
              <a:ext cx="1740041" cy="1740041"/>
            </a:xfrm>
            <a:prstGeom prst="arc">
              <a:avLst>
                <a:gd name="adj1" fmla="val 21449734"/>
                <a:gd name="adj2" fmla="val 10900343"/>
              </a:avLst>
            </a:prstGeom>
            <a:grpFill/>
            <a:ln w="127000" cap="rnd">
              <a:solidFill>
                <a:srgbClr val="FFC000"/>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chemeClr val="tx1">
                    <a:lumMod val="85000"/>
                    <a:lumOff val="15000"/>
                  </a:schemeClr>
                </a:solidFill>
                <a:latin typeface="+mn-ea"/>
              </a:endParaRPr>
            </a:p>
          </p:txBody>
        </p:sp>
      </p:grpSp>
      <p:grpSp>
        <p:nvGrpSpPr>
          <p:cNvPr id="106" name="组合 105"/>
          <p:cNvGrpSpPr/>
          <p:nvPr/>
        </p:nvGrpSpPr>
        <p:grpSpPr>
          <a:xfrm>
            <a:off x="1266718" y="1309374"/>
            <a:ext cx="1669538" cy="872579"/>
            <a:chOff x="6084168" y="1274556"/>
            <a:chExt cx="1669538" cy="872580"/>
          </a:xfrm>
        </p:grpSpPr>
        <p:sp>
          <p:nvSpPr>
            <p:cNvPr id="107" name="TextBox 106"/>
            <p:cNvSpPr txBox="1"/>
            <p:nvPr/>
          </p:nvSpPr>
          <p:spPr>
            <a:xfrm>
              <a:off x="6084168" y="1514664"/>
              <a:ext cx="1669538" cy="632472"/>
            </a:xfrm>
            <a:prstGeom prst="rect">
              <a:avLst/>
            </a:prstGeom>
            <a:noFill/>
          </p:spPr>
          <p:txBody>
            <a:bodyPr wrap="square" lIns="91431" tIns="45715" rIns="91431" bIns="45715" rtlCol="0">
              <a:spAutoFit/>
            </a:bodyPr>
            <a:lstStyle/>
            <a:p>
              <a:pPr>
                <a:lnSpc>
                  <a:spcPct val="130000"/>
                </a:lnSpc>
              </a:pPr>
              <a:r>
                <a:rPr lang="zh-CN" altLang="en-US" sz="900" dirty="0">
                  <a:solidFill>
                    <a:schemeClr val="tx1">
                      <a:lumMod val="85000"/>
                      <a:lumOff val="15000"/>
                    </a:schemeClr>
                  </a:solidFill>
                  <a:latin typeface="+mn-ea"/>
                </a:rPr>
                <a:t>您的内容打在这里，或者通过您的内容打在这里，或者您的内容打在这里，</a:t>
              </a:r>
              <a:endParaRPr lang="zh-CN" altLang="en-US" sz="900" dirty="0">
                <a:solidFill>
                  <a:schemeClr val="tx1">
                    <a:lumMod val="85000"/>
                    <a:lumOff val="15000"/>
                  </a:schemeClr>
                </a:solidFill>
                <a:latin typeface="+mn-ea"/>
              </a:endParaRPr>
            </a:p>
          </p:txBody>
        </p:sp>
        <p:sp>
          <p:nvSpPr>
            <p:cNvPr id="108" name="TextBox 107"/>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200" dirty="0">
                  <a:solidFill>
                    <a:schemeClr val="tx1">
                      <a:lumMod val="85000"/>
                      <a:lumOff val="15000"/>
                    </a:schemeClr>
                  </a:solidFill>
                  <a:latin typeface="+mn-ea"/>
                  <a:cs typeface="华文黑体" pitchFamily="2" charset="-122"/>
                </a:rPr>
                <a:t>添加标题</a:t>
              </a:r>
              <a:endParaRPr lang="zh-CN" altLang="en-US" sz="1200" dirty="0">
                <a:solidFill>
                  <a:schemeClr val="tx1">
                    <a:lumMod val="85000"/>
                    <a:lumOff val="15000"/>
                  </a:schemeClr>
                </a:solidFill>
                <a:latin typeface="+mn-ea"/>
                <a:cs typeface="华文黑体" pitchFamily="2" charset="-122"/>
              </a:endParaRPr>
            </a:p>
          </p:txBody>
        </p:sp>
      </p:grpSp>
      <p:grpSp>
        <p:nvGrpSpPr>
          <p:cNvPr id="109" name="组合 108"/>
          <p:cNvGrpSpPr/>
          <p:nvPr/>
        </p:nvGrpSpPr>
        <p:grpSpPr>
          <a:xfrm>
            <a:off x="3014797" y="3627508"/>
            <a:ext cx="1669538" cy="872579"/>
            <a:chOff x="6084168" y="1274556"/>
            <a:chExt cx="1669538" cy="872580"/>
          </a:xfrm>
        </p:grpSpPr>
        <p:sp>
          <p:nvSpPr>
            <p:cNvPr id="110" name="TextBox 109"/>
            <p:cNvSpPr txBox="1"/>
            <p:nvPr/>
          </p:nvSpPr>
          <p:spPr>
            <a:xfrm>
              <a:off x="6084168" y="1514664"/>
              <a:ext cx="1669538" cy="632472"/>
            </a:xfrm>
            <a:prstGeom prst="rect">
              <a:avLst/>
            </a:prstGeom>
            <a:noFill/>
          </p:spPr>
          <p:txBody>
            <a:bodyPr wrap="square" lIns="91431" tIns="45715" rIns="91431" bIns="45715" rtlCol="0">
              <a:spAutoFit/>
            </a:bodyPr>
            <a:lstStyle/>
            <a:p>
              <a:pPr>
                <a:lnSpc>
                  <a:spcPct val="130000"/>
                </a:lnSpc>
              </a:pPr>
              <a:r>
                <a:rPr lang="zh-CN" altLang="en-US" sz="900" dirty="0">
                  <a:solidFill>
                    <a:schemeClr val="tx1">
                      <a:lumMod val="85000"/>
                      <a:lumOff val="15000"/>
                    </a:schemeClr>
                  </a:solidFill>
                  <a:latin typeface="+mn-ea"/>
                </a:rPr>
                <a:t>您的内容打在这里，或者通过您的内容打在这里，或者您的内容打在这里，</a:t>
              </a:r>
              <a:endParaRPr lang="zh-CN" altLang="en-US" sz="900" dirty="0">
                <a:solidFill>
                  <a:schemeClr val="tx1">
                    <a:lumMod val="85000"/>
                    <a:lumOff val="15000"/>
                  </a:schemeClr>
                </a:solidFill>
                <a:latin typeface="+mn-ea"/>
              </a:endParaRPr>
            </a:p>
          </p:txBody>
        </p:sp>
        <p:sp>
          <p:nvSpPr>
            <p:cNvPr id="111" name="TextBox 110"/>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200" dirty="0">
                  <a:solidFill>
                    <a:schemeClr val="tx1">
                      <a:lumMod val="85000"/>
                      <a:lumOff val="15000"/>
                    </a:schemeClr>
                  </a:solidFill>
                  <a:latin typeface="+mn-ea"/>
                  <a:cs typeface="华文黑体" pitchFamily="2" charset="-122"/>
                </a:rPr>
                <a:t>添加标题</a:t>
              </a:r>
              <a:endParaRPr lang="zh-CN" altLang="en-US" sz="1200" dirty="0">
                <a:solidFill>
                  <a:schemeClr val="tx1">
                    <a:lumMod val="85000"/>
                    <a:lumOff val="15000"/>
                  </a:schemeClr>
                </a:solidFill>
                <a:latin typeface="+mn-ea"/>
                <a:cs typeface="华文黑体" pitchFamily="2" charset="-122"/>
              </a:endParaRPr>
            </a:p>
          </p:txBody>
        </p:sp>
      </p:grpSp>
      <p:grpSp>
        <p:nvGrpSpPr>
          <p:cNvPr id="112" name="组合 111"/>
          <p:cNvGrpSpPr/>
          <p:nvPr/>
        </p:nvGrpSpPr>
        <p:grpSpPr>
          <a:xfrm>
            <a:off x="4698661" y="1309374"/>
            <a:ext cx="1669538" cy="872579"/>
            <a:chOff x="6084168" y="1274556"/>
            <a:chExt cx="1669538" cy="872580"/>
          </a:xfrm>
        </p:grpSpPr>
        <p:sp>
          <p:nvSpPr>
            <p:cNvPr id="113" name="TextBox 112"/>
            <p:cNvSpPr txBox="1"/>
            <p:nvPr/>
          </p:nvSpPr>
          <p:spPr>
            <a:xfrm>
              <a:off x="6084168" y="1514664"/>
              <a:ext cx="1669538" cy="632472"/>
            </a:xfrm>
            <a:prstGeom prst="rect">
              <a:avLst/>
            </a:prstGeom>
            <a:noFill/>
          </p:spPr>
          <p:txBody>
            <a:bodyPr wrap="square" lIns="91431" tIns="45715" rIns="91431" bIns="45715" rtlCol="0">
              <a:spAutoFit/>
            </a:bodyPr>
            <a:lstStyle/>
            <a:p>
              <a:pPr>
                <a:lnSpc>
                  <a:spcPct val="130000"/>
                </a:lnSpc>
              </a:pPr>
              <a:r>
                <a:rPr lang="zh-CN" altLang="en-US" sz="900" dirty="0">
                  <a:solidFill>
                    <a:schemeClr val="tx1">
                      <a:lumMod val="85000"/>
                      <a:lumOff val="15000"/>
                    </a:schemeClr>
                  </a:solidFill>
                  <a:latin typeface="+mn-ea"/>
                </a:rPr>
                <a:t>您的内容打在这里，或者通过您的内容打在这里，或者您的内容打在这里，</a:t>
              </a:r>
              <a:endParaRPr lang="zh-CN" altLang="en-US" sz="900" dirty="0">
                <a:solidFill>
                  <a:schemeClr val="tx1">
                    <a:lumMod val="85000"/>
                    <a:lumOff val="15000"/>
                  </a:schemeClr>
                </a:solidFill>
                <a:latin typeface="+mn-ea"/>
              </a:endParaRPr>
            </a:p>
          </p:txBody>
        </p:sp>
        <p:sp>
          <p:nvSpPr>
            <p:cNvPr id="114" name="TextBox 113"/>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200" dirty="0">
                  <a:solidFill>
                    <a:schemeClr val="tx1">
                      <a:lumMod val="85000"/>
                      <a:lumOff val="15000"/>
                    </a:schemeClr>
                  </a:solidFill>
                  <a:latin typeface="+mn-ea"/>
                  <a:cs typeface="华文黑体" pitchFamily="2" charset="-122"/>
                </a:rPr>
                <a:t>添加标题</a:t>
              </a:r>
              <a:endParaRPr lang="zh-CN" altLang="en-US" sz="1200" dirty="0">
                <a:solidFill>
                  <a:schemeClr val="tx1">
                    <a:lumMod val="85000"/>
                    <a:lumOff val="15000"/>
                  </a:schemeClr>
                </a:solidFill>
                <a:latin typeface="+mn-ea"/>
                <a:cs typeface="华文黑体" pitchFamily="2" charset="-122"/>
              </a:endParaRPr>
            </a:p>
          </p:txBody>
        </p:sp>
      </p:grpSp>
      <p:grpSp>
        <p:nvGrpSpPr>
          <p:cNvPr id="115" name="组合 114"/>
          <p:cNvGrpSpPr/>
          <p:nvPr/>
        </p:nvGrpSpPr>
        <p:grpSpPr>
          <a:xfrm>
            <a:off x="6512053" y="3627509"/>
            <a:ext cx="1669538" cy="872579"/>
            <a:chOff x="6084168" y="1274556"/>
            <a:chExt cx="1669538" cy="872579"/>
          </a:xfrm>
        </p:grpSpPr>
        <p:sp>
          <p:nvSpPr>
            <p:cNvPr id="116" name="TextBox 115"/>
            <p:cNvSpPr txBox="1"/>
            <p:nvPr/>
          </p:nvSpPr>
          <p:spPr>
            <a:xfrm>
              <a:off x="6084168" y="1514664"/>
              <a:ext cx="1669538" cy="632471"/>
            </a:xfrm>
            <a:prstGeom prst="rect">
              <a:avLst/>
            </a:prstGeom>
            <a:noFill/>
          </p:spPr>
          <p:txBody>
            <a:bodyPr wrap="square" lIns="91431" tIns="45715" rIns="91431" bIns="45715" rtlCol="0">
              <a:spAutoFit/>
            </a:bodyPr>
            <a:lstStyle/>
            <a:p>
              <a:pPr>
                <a:lnSpc>
                  <a:spcPct val="130000"/>
                </a:lnSpc>
              </a:pPr>
              <a:r>
                <a:rPr lang="zh-CN" altLang="en-US" sz="900" dirty="0">
                  <a:solidFill>
                    <a:schemeClr val="tx1">
                      <a:lumMod val="85000"/>
                      <a:lumOff val="15000"/>
                    </a:schemeClr>
                  </a:solidFill>
                  <a:latin typeface="+mn-ea"/>
                </a:rPr>
                <a:t>您的内容打在这里，或者通过您的内容打在这里，或者您的内容打在这里，</a:t>
              </a:r>
              <a:endParaRPr lang="zh-CN" altLang="en-US" sz="900" dirty="0">
                <a:solidFill>
                  <a:schemeClr val="tx1">
                    <a:lumMod val="85000"/>
                    <a:lumOff val="15000"/>
                  </a:schemeClr>
                </a:solidFill>
                <a:latin typeface="+mn-ea"/>
              </a:endParaRPr>
            </a:p>
          </p:txBody>
        </p:sp>
        <p:sp>
          <p:nvSpPr>
            <p:cNvPr id="117" name="TextBox 116"/>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200" dirty="0">
                  <a:solidFill>
                    <a:schemeClr val="tx1">
                      <a:lumMod val="85000"/>
                      <a:lumOff val="15000"/>
                    </a:schemeClr>
                  </a:solidFill>
                  <a:latin typeface="+mn-ea"/>
                  <a:cs typeface="华文黑体" pitchFamily="2" charset="-122"/>
                </a:rPr>
                <a:t>添加标题</a:t>
              </a:r>
              <a:endParaRPr lang="zh-CN" altLang="en-US" sz="1200" dirty="0">
                <a:solidFill>
                  <a:schemeClr val="tx1">
                    <a:lumMod val="85000"/>
                    <a:lumOff val="15000"/>
                  </a:schemeClr>
                </a:solidFill>
                <a:latin typeface="+mn-ea"/>
                <a:cs typeface="华文黑体" pitchFamily="2" charset="-122"/>
              </a:endParaRPr>
            </a:p>
          </p:txBody>
        </p:sp>
      </p:grpSp>
      <p:grpSp>
        <p:nvGrpSpPr>
          <p:cNvPr id="5" name="组合 4"/>
          <p:cNvGrpSpPr/>
          <p:nvPr/>
        </p:nvGrpSpPr>
        <p:grpSpPr>
          <a:xfrm>
            <a:off x="1663106" y="2327364"/>
            <a:ext cx="913202" cy="887466"/>
            <a:chOff x="2420557" y="3625604"/>
            <a:chExt cx="1366314" cy="1366807"/>
          </a:xfrm>
        </p:grpSpPr>
        <p:sp>
          <p:nvSpPr>
            <p:cNvPr id="64" name="椭圆 63"/>
            <p:cNvSpPr/>
            <p:nvPr/>
          </p:nvSpPr>
          <p:spPr>
            <a:xfrm>
              <a:off x="2420557" y="3625604"/>
              <a:ext cx="1366314" cy="1366807"/>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70" name="TextBox 69"/>
            <p:cNvSpPr txBox="1"/>
            <p:nvPr/>
          </p:nvSpPr>
          <p:spPr>
            <a:xfrm>
              <a:off x="2694008" y="3876615"/>
              <a:ext cx="1023614" cy="900626"/>
            </a:xfrm>
            <a:prstGeom prst="rect">
              <a:avLst/>
            </a:prstGeom>
            <a:noFill/>
          </p:spPr>
          <p:txBody>
            <a:bodyPr wrap="square" rtlCol="0">
              <a:spAutoFit/>
            </a:bodyPr>
            <a:lstStyle/>
            <a:p>
              <a:r>
                <a:rPr lang="zh-CN" altLang="en-US" dirty="0">
                  <a:solidFill>
                    <a:schemeClr val="bg1"/>
                  </a:solidFill>
                  <a:latin typeface="+mn-ea"/>
                </a:rPr>
                <a:t>添加</a:t>
              </a:r>
              <a:endParaRPr lang="en-US" altLang="zh-CN" dirty="0">
                <a:solidFill>
                  <a:schemeClr val="bg1"/>
                </a:solidFill>
                <a:latin typeface="+mn-ea"/>
              </a:endParaRPr>
            </a:p>
            <a:p>
              <a:r>
                <a:rPr lang="zh-CN" altLang="en-US" dirty="0">
                  <a:solidFill>
                    <a:schemeClr val="bg1"/>
                  </a:solidFill>
                  <a:latin typeface="+mn-ea"/>
                </a:rPr>
                <a:t>内容</a:t>
              </a:r>
              <a:endParaRPr lang="zh-CN" altLang="en-US" dirty="0">
                <a:solidFill>
                  <a:schemeClr val="bg1"/>
                </a:solidFill>
                <a:latin typeface="+mn-ea"/>
              </a:endParaRPr>
            </a:p>
          </p:txBody>
        </p:sp>
      </p:grpSp>
      <p:grpSp>
        <p:nvGrpSpPr>
          <p:cNvPr id="3" name="组合 2"/>
          <p:cNvGrpSpPr/>
          <p:nvPr/>
        </p:nvGrpSpPr>
        <p:grpSpPr>
          <a:xfrm>
            <a:off x="5126051" y="2327364"/>
            <a:ext cx="913202" cy="887466"/>
            <a:chOff x="7601746" y="3625604"/>
            <a:chExt cx="1366314" cy="1366807"/>
          </a:xfrm>
        </p:grpSpPr>
        <p:sp>
          <p:nvSpPr>
            <p:cNvPr id="73" name="椭圆 72"/>
            <p:cNvSpPr/>
            <p:nvPr/>
          </p:nvSpPr>
          <p:spPr>
            <a:xfrm>
              <a:off x="7601746" y="3625604"/>
              <a:ext cx="1366314" cy="1366807"/>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79" name="TextBox 78"/>
            <p:cNvSpPr txBox="1"/>
            <p:nvPr/>
          </p:nvSpPr>
          <p:spPr>
            <a:xfrm>
              <a:off x="7875197" y="3876615"/>
              <a:ext cx="1023614" cy="900626"/>
            </a:xfrm>
            <a:prstGeom prst="rect">
              <a:avLst/>
            </a:prstGeom>
            <a:noFill/>
          </p:spPr>
          <p:txBody>
            <a:bodyPr wrap="square" rtlCol="0">
              <a:spAutoFit/>
            </a:bodyPr>
            <a:lstStyle/>
            <a:p>
              <a:r>
                <a:rPr lang="zh-CN" altLang="en-US" dirty="0">
                  <a:solidFill>
                    <a:schemeClr val="bg1"/>
                  </a:solidFill>
                  <a:latin typeface="+mn-ea"/>
                </a:rPr>
                <a:t>添加</a:t>
              </a:r>
              <a:endParaRPr lang="en-US" altLang="zh-CN" dirty="0">
                <a:solidFill>
                  <a:schemeClr val="bg1"/>
                </a:solidFill>
                <a:latin typeface="+mn-ea"/>
              </a:endParaRPr>
            </a:p>
            <a:p>
              <a:r>
                <a:rPr lang="zh-CN" altLang="en-US" dirty="0">
                  <a:solidFill>
                    <a:schemeClr val="bg1"/>
                  </a:solidFill>
                  <a:latin typeface="+mn-ea"/>
                </a:rPr>
                <a:t>内容</a:t>
              </a:r>
              <a:endParaRPr lang="zh-CN" altLang="en-US" dirty="0">
                <a:solidFill>
                  <a:schemeClr val="bg1"/>
                </a:solidFill>
                <a:latin typeface="+mn-ea"/>
              </a:endParaRPr>
            </a:p>
          </p:txBody>
        </p:sp>
      </p:grpSp>
      <p:grpSp>
        <p:nvGrpSpPr>
          <p:cNvPr id="4" name="组合 3"/>
          <p:cNvGrpSpPr/>
          <p:nvPr/>
        </p:nvGrpSpPr>
        <p:grpSpPr>
          <a:xfrm>
            <a:off x="3407560" y="2327364"/>
            <a:ext cx="913202" cy="887466"/>
            <a:chOff x="5030576" y="3625604"/>
            <a:chExt cx="1366314" cy="1366807"/>
          </a:xfrm>
        </p:grpSpPr>
        <p:sp>
          <p:nvSpPr>
            <p:cNvPr id="82" name="椭圆 81"/>
            <p:cNvSpPr/>
            <p:nvPr/>
          </p:nvSpPr>
          <p:spPr>
            <a:xfrm>
              <a:off x="5030576" y="3625604"/>
              <a:ext cx="1366314" cy="1366807"/>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118" name="TextBox 117"/>
            <p:cNvSpPr txBox="1"/>
            <p:nvPr/>
          </p:nvSpPr>
          <p:spPr>
            <a:xfrm>
              <a:off x="5304027" y="3876615"/>
              <a:ext cx="1023614" cy="900626"/>
            </a:xfrm>
            <a:prstGeom prst="rect">
              <a:avLst/>
            </a:prstGeom>
            <a:noFill/>
          </p:spPr>
          <p:txBody>
            <a:bodyPr wrap="square" rtlCol="0">
              <a:spAutoFit/>
            </a:bodyPr>
            <a:lstStyle/>
            <a:p>
              <a:r>
                <a:rPr lang="zh-CN" altLang="en-US" dirty="0">
                  <a:solidFill>
                    <a:schemeClr val="bg1"/>
                  </a:solidFill>
                  <a:latin typeface="+mn-ea"/>
                </a:rPr>
                <a:t>添加</a:t>
              </a:r>
              <a:endParaRPr lang="en-US" altLang="zh-CN" dirty="0">
                <a:solidFill>
                  <a:schemeClr val="bg1"/>
                </a:solidFill>
                <a:latin typeface="+mn-ea"/>
              </a:endParaRPr>
            </a:p>
            <a:p>
              <a:r>
                <a:rPr lang="zh-CN" altLang="en-US" dirty="0">
                  <a:solidFill>
                    <a:schemeClr val="bg1"/>
                  </a:solidFill>
                  <a:latin typeface="+mn-ea"/>
                </a:rPr>
                <a:t>内容</a:t>
              </a:r>
              <a:endParaRPr lang="zh-CN" altLang="en-US" dirty="0">
                <a:solidFill>
                  <a:schemeClr val="bg1"/>
                </a:solidFill>
                <a:latin typeface="+mn-ea"/>
              </a:endParaRPr>
            </a:p>
          </p:txBody>
        </p:sp>
      </p:grpSp>
      <p:grpSp>
        <p:nvGrpSpPr>
          <p:cNvPr id="2" name="组合 1"/>
          <p:cNvGrpSpPr/>
          <p:nvPr/>
        </p:nvGrpSpPr>
        <p:grpSpPr>
          <a:xfrm>
            <a:off x="6852125" y="2327364"/>
            <a:ext cx="913202" cy="887466"/>
            <a:chOff x="10184264" y="3625604"/>
            <a:chExt cx="1366314" cy="1366807"/>
          </a:xfrm>
          <a:solidFill>
            <a:srgbClr val="00B0F0"/>
          </a:solidFill>
        </p:grpSpPr>
        <p:sp>
          <p:nvSpPr>
            <p:cNvPr id="121" name="椭圆 120"/>
            <p:cNvSpPr/>
            <p:nvPr/>
          </p:nvSpPr>
          <p:spPr>
            <a:xfrm>
              <a:off x="10184264" y="3625604"/>
              <a:ext cx="1366314" cy="1366807"/>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124" name="TextBox 123"/>
            <p:cNvSpPr txBox="1"/>
            <p:nvPr/>
          </p:nvSpPr>
          <p:spPr>
            <a:xfrm>
              <a:off x="10457715" y="3876615"/>
              <a:ext cx="1023614" cy="900626"/>
            </a:xfrm>
            <a:prstGeom prst="rect">
              <a:avLst/>
            </a:prstGeom>
            <a:noFill/>
          </p:spPr>
          <p:txBody>
            <a:bodyPr wrap="square" rtlCol="0">
              <a:spAutoFit/>
            </a:bodyPr>
            <a:lstStyle/>
            <a:p>
              <a:r>
                <a:rPr lang="zh-CN" altLang="en-US" dirty="0">
                  <a:solidFill>
                    <a:schemeClr val="bg1"/>
                  </a:solidFill>
                  <a:latin typeface="+mn-ea"/>
                </a:rPr>
                <a:t>添加</a:t>
              </a:r>
              <a:endParaRPr lang="en-US" altLang="zh-CN" dirty="0">
                <a:solidFill>
                  <a:schemeClr val="bg1"/>
                </a:solidFill>
                <a:latin typeface="+mn-ea"/>
              </a:endParaRPr>
            </a:p>
            <a:p>
              <a:r>
                <a:rPr lang="zh-CN" altLang="en-US" dirty="0">
                  <a:solidFill>
                    <a:schemeClr val="bg1"/>
                  </a:solidFill>
                  <a:latin typeface="+mn-ea"/>
                </a:rPr>
                <a:t>内容</a:t>
              </a:r>
              <a:endParaRPr lang="zh-CN" altLang="en-US" dirty="0">
                <a:solidFill>
                  <a:schemeClr val="bg1"/>
                </a:solidFill>
                <a:latin typeface="+mn-ea"/>
              </a:endParaRPr>
            </a:p>
          </p:txBody>
        </p:sp>
      </p:grpSp>
      <p:sp>
        <p:nvSpPr>
          <p:cNvPr id="6" name="标题 5"/>
          <p:cNvSpPr>
            <a:spLocks noGrp="1"/>
          </p:cNvSpPr>
          <p:nvPr>
            <p:ph type="title" idx="4294967295"/>
          </p:nvPr>
        </p:nvSpPr>
        <p:spPr>
          <a:xfrm>
            <a:off x="639129" y="388064"/>
            <a:ext cx="3176440" cy="369332"/>
          </a:xfrm>
          <a:prstGeom prst="rect">
            <a:avLst/>
          </a:prstGeo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执行过程</a:t>
            </a:r>
            <a:endParaRPr lang="zh-CN" altLang="en-US" sz="1800" b="1" dirty="0">
              <a:solidFill>
                <a:schemeClr val="tx1">
                  <a:lumMod val="85000"/>
                  <a:lumOff val="15000"/>
                </a:schemeClr>
              </a:solidFill>
              <a:latin typeface="+mn-ea"/>
              <a:ea typeface="+mn-ea"/>
              <a:cs typeface="+mn-cs"/>
            </a:endParaRPr>
          </a:p>
        </p:txBody>
      </p:sp>
      <p:sp>
        <p:nvSpPr>
          <p:cNvPr id="50" name="TextBox 49"/>
          <p:cNvSpPr txBox="1"/>
          <p:nvPr/>
        </p:nvSpPr>
        <p:spPr>
          <a:xfrm>
            <a:off x="1653892" y="5751069"/>
            <a:ext cx="737666" cy="307278"/>
          </a:xfrm>
          <a:prstGeom prst="rect">
            <a:avLst/>
          </a:prstGeom>
          <a:noFill/>
        </p:spPr>
        <p:txBody>
          <a:bodyPr wrap="none" lIns="60466" tIns="30233" rIns="60466" bIns="30233" rtlCol="0">
            <a:spAutoFit/>
          </a:bodyPr>
          <a:lstStyle/>
          <a:p>
            <a:r>
              <a:rPr lang="zh-CN" altLang="en-US" dirty="0">
                <a:solidFill>
                  <a:schemeClr val="tx1">
                    <a:lumMod val="85000"/>
                    <a:lumOff val="15000"/>
                  </a:schemeClr>
                </a:solidFill>
                <a:latin typeface="+mn-ea"/>
              </a:rPr>
              <a:t>延迟符</a:t>
            </a:r>
            <a:endParaRPr lang="zh-CN" altLang="en-US"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
                                          </p:val>
                                        </p:tav>
                                        <p:tav tm="100000">
                                          <p:val>
                                            <p:strVal val="#ppt_w"/>
                                          </p:val>
                                        </p:tav>
                                      </p:tavLst>
                                    </p:anim>
                                    <p:anim calcmode="lin" valueType="num">
                                      <p:cBhvr>
                                        <p:cTn id="8" dur="500" fill="hold"/>
                                        <p:tgtEl>
                                          <p:spTgt spid="6"/>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childTnLst>
                                </p:cTn>
                              </p:par>
                            </p:childTnLst>
                          </p:cTn>
                        </p:par>
                        <p:par>
                          <p:cTn id="30" fill="hold">
                            <p:stCondLst>
                              <p:cond delay="1500"/>
                            </p:stCondLst>
                            <p:childTnLst>
                              <p:par>
                                <p:cTn id="31" presetID="42" presetClass="entr" presetSubtype="0" fill="hold" nodeType="after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1000"/>
                                        <p:tgtEl>
                                          <p:spTgt spid="106"/>
                                        </p:tgtEl>
                                      </p:cBhvr>
                                    </p:animEffect>
                                    <p:anim calcmode="lin" valueType="num">
                                      <p:cBhvr>
                                        <p:cTn id="34" dur="1000" fill="hold"/>
                                        <p:tgtEl>
                                          <p:spTgt spid="106"/>
                                        </p:tgtEl>
                                        <p:attrNameLst>
                                          <p:attrName>ppt_x</p:attrName>
                                        </p:attrNameLst>
                                      </p:cBhvr>
                                      <p:tavLst>
                                        <p:tav tm="0">
                                          <p:val>
                                            <p:strVal val="#ppt_x"/>
                                          </p:val>
                                        </p:tav>
                                        <p:tav tm="100000">
                                          <p:val>
                                            <p:strVal val="#ppt_x"/>
                                          </p:val>
                                        </p:tav>
                                      </p:tavLst>
                                    </p:anim>
                                    <p:anim calcmode="lin" valueType="num">
                                      <p:cBhvr>
                                        <p:cTn id="35" dur="1000" fill="hold"/>
                                        <p:tgtEl>
                                          <p:spTgt spid="10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fade">
                                      <p:cBhvr>
                                        <p:cTn id="38" dur="1000"/>
                                        <p:tgtEl>
                                          <p:spTgt spid="112"/>
                                        </p:tgtEl>
                                      </p:cBhvr>
                                    </p:animEffect>
                                    <p:anim calcmode="lin" valueType="num">
                                      <p:cBhvr>
                                        <p:cTn id="39" dur="1000" fill="hold"/>
                                        <p:tgtEl>
                                          <p:spTgt spid="112"/>
                                        </p:tgtEl>
                                        <p:attrNameLst>
                                          <p:attrName>ppt_x</p:attrName>
                                        </p:attrNameLst>
                                      </p:cBhvr>
                                      <p:tavLst>
                                        <p:tav tm="0">
                                          <p:val>
                                            <p:strVal val="#ppt_x"/>
                                          </p:val>
                                        </p:tav>
                                        <p:tav tm="100000">
                                          <p:val>
                                            <p:strVal val="#ppt_x"/>
                                          </p:val>
                                        </p:tav>
                                      </p:tavLst>
                                    </p:anim>
                                    <p:anim calcmode="lin" valueType="num">
                                      <p:cBhvr>
                                        <p:cTn id="40" dur="1000" fill="hold"/>
                                        <p:tgtEl>
                                          <p:spTgt spid="112"/>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1000"/>
                                        <p:tgtEl>
                                          <p:spTgt spid="109"/>
                                        </p:tgtEl>
                                      </p:cBhvr>
                                    </p:animEffect>
                                    <p:anim calcmode="lin" valueType="num">
                                      <p:cBhvr>
                                        <p:cTn id="44" dur="1000" fill="hold"/>
                                        <p:tgtEl>
                                          <p:spTgt spid="109"/>
                                        </p:tgtEl>
                                        <p:attrNameLst>
                                          <p:attrName>ppt_x</p:attrName>
                                        </p:attrNameLst>
                                      </p:cBhvr>
                                      <p:tavLst>
                                        <p:tav tm="0">
                                          <p:val>
                                            <p:strVal val="#ppt_x"/>
                                          </p:val>
                                        </p:tav>
                                        <p:tav tm="100000">
                                          <p:val>
                                            <p:strVal val="#ppt_x"/>
                                          </p:val>
                                        </p:tav>
                                      </p:tavLst>
                                    </p:anim>
                                    <p:anim calcmode="lin" valueType="num">
                                      <p:cBhvr>
                                        <p:cTn id="45" dur="1000" fill="hold"/>
                                        <p:tgtEl>
                                          <p:spTgt spid="109"/>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1000"/>
                                        <p:tgtEl>
                                          <p:spTgt spid="115"/>
                                        </p:tgtEl>
                                      </p:cBhvr>
                                    </p:animEffect>
                                    <p:anim calcmode="lin" valueType="num">
                                      <p:cBhvr>
                                        <p:cTn id="49" dur="1000" fill="hold"/>
                                        <p:tgtEl>
                                          <p:spTgt spid="115"/>
                                        </p:tgtEl>
                                        <p:attrNameLst>
                                          <p:attrName>ppt_x</p:attrName>
                                        </p:attrNameLst>
                                      </p:cBhvr>
                                      <p:tavLst>
                                        <p:tav tm="0">
                                          <p:val>
                                            <p:strVal val="#ppt_x"/>
                                          </p:val>
                                        </p:tav>
                                        <p:tav tm="100000">
                                          <p:val>
                                            <p:strVal val="#ppt_x"/>
                                          </p:val>
                                        </p:tav>
                                      </p:tavLst>
                                    </p:anim>
                                    <p:anim calcmode="lin" valueType="num">
                                      <p:cBhvr>
                                        <p:cTn id="50" dur="1000" fill="hold"/>
                                        <p:tgtEl>
                                          <p:spTgt spid="115"/>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82945" y="379027"/>
            <a:ext cx="3176440" cy="369332"/>
          </a:xfrm>
          <a:prstGeom prst="rect">
            <a:avLst/>
          </a:prstGeo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项目分析</a:t>
            </a:r>
            <a:endParaRPr lang="zh-CN" altLang="en-US" sz="1800" b="1" dirty="0">
              <a:solidFill>
                <a:schemeClr val="tx1">
                  <a:lumMod val="85000"/>
                  <a:lumOff val="15000"/>
                </a:schemeClr>
              </a:solidFill>
              <a:latin typeface="+mn-ea"/>
              <a:ea typeface="+mn-ea"/>
              <a:cs typeface="+mn-cs"/>
            </a:endParaRPr>
          </a:p>
        </p:txBody>
      </p:sp>
      <p:cxnSp>
        <p:nvCxnSpPr>
          <p:cNvPr id="29" name="直接连接符 72"/>
          <p:cNvCxnSpPr>
            <a:cxnSpLocks noChangeShapeType="1"/>
          </p:cNvCxnSpPr>
          <p:nvPr/>
        </p:nvCxnSpPr>
        <p:spPr bwMode="auto">
          <a:xfrm>
            <a:off x="6907477" y="1906931"/>
            <a:ext cx="559621" cy="184636"/>
          </a:xfrm>
          <a:prstGeom prst="line">
            <a:avLst/>
          </a:prstGeom>
          <a:noFill/>
          <a:ln w="28575">
            <a:solidFill>
              <a:schemeClr val="tx1">
                <a:lumMod val="50000"/>
                <a:lumOff val="50000"/>
              </a:schemeClr>
            </a:solidFill>
            <a:miter lim="800000"/>
          </a:ln>
          <a:extLst>
            <a:ext uri="{909E8E84-426E-40DD-AFC4-6F175D3DCCD1}">
              <a14:hiddenFill xmlns:a14="http://schemas.microsoft.com/office/drawing/2010/main">
                <a:noFill/>
              </a14:hiddenFill>
            </a:ext>
          </a:extLst>
        </p:spPr>
      </p:cxnSp>
      <p:cxnSp>
        <p:nvCxnSpPr>
          <p:cNvPr id="30" name="直接连接符 20"/>
          <p:cNvCxnSpPr>
            <a:cxnSpLocks noChangeShapeType="1"/>
          </p:cNvCxnSpPr>
          <p:nvPr/>
        </p:nvCxnSpPr>
        <p:spPr bwMode="auto">
          <a:xfrm flipV="1">
            <a:off x="4914360" y="2244146"/>
            <a:ext cx="683806" cy="622024"/>
          </a:xfrm>
          <a:prstGeom prst="line">
            <a:avLst/>
          </a:prstGeom>
          <a:noFill/>
          <a:ln w="28575">
            <a:solidFill>
              <a:schemeClr val="tx1">
                <a:lumMod val="50000"/>
                <a:lumOff val="50000"/>
              </a:schemeClr>
            </a:solidFill>
            <a:miter lim="800000"/>
          </a:ln>
          <a:extLst>
            <a:ext uri="{909E8E84-426E-40DD-AFC4-6F175D3DCCD1}">
              <a14:hiddenFill xmlns:a14="http://schemas.microsoft.com/office/drawing/2010/main">
                <a:noFill/>
              </a14:hiddenFill>
            </a:ext>
          </a:extLst>
        </p:spPr>
      </p:cxnSp>
      <p:grpSp>
        <p:nvGrpSpPr>
          <p:cNvPr id="31" name="组合 30"/>
          <p:cNvGrpSpPr/>
          <p:nvPr/>
        </p:nvGrpSpPr>
        <p:grpSpPr>
          <a:xfrm>
            <a:off x="5363378" y="829062"/>
            <a:ext cx="1656222" cy="1655998"/>
            <a:chOff x="5252030" y="2008764"/>
            <a:chExt cx="809336" cy="809336"/>
          </a:xfrm>
          <a:solidFill>
            <a:srgbClr val="00B0F0"/>
          </a:solidFill>
          <a:effectLst/>
        </p:grpSpPr>
        <p:sp>
          <p:nvSpPr>
            <p:cNvPr id="32" name="椭圆 31"/>
            <p:cNvSpPr/>
            <p:nvPr/>
          </p:nvSpPr>
          <p:spPr>
            <a:xfrm>
              <a:off x="5252030" y="2008764"/>
              <a:ext cx="809336" cy="809336"/>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mn-ea"/>
              </a:endParaRPr>
            </a:p>
          </p:txBody>
        </p:sp>
        <p:sp>
          <p:nvSpPr>
            <p:cNvPr id="35" name="椭圆 34"/>
            <p:cNvSpPr/>
            <p:nvPr/>
          </p:nvSpPr>
          <p:spPr>
            <a:xfrm>
              <a:off x="5269270" y="2029388"/>
              <a:ext cx="769580" cy="769580"/>
            </a:xfrm>
            <a:prstGeom prst="ellipse">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grpSp>
      <p:grpSp>
        <p:nvGrpSpPr>
          <p:cNvPr id="36" name="组合 35"/>
          <p:cNvGrpSpPr/>
          <p:nvPr/>
        </p:nvGrpSpPr>
        <p:grpSpPr>
          <a:xfrm>
            <a:off x="3365806" y="3884451"/>
            <a:ext cx="515430" cy="515360"/>
            <a:chOff x="5252030" y="2008764"/>
            <a:chExt cx="809336" cy="809336"/>
          </a:xfrm>
          <a:solidFill>
            <a:srgbClr val="FFC000"/>
          </a:solidFill>
          <a:effectLst/>
        </p:grpSpPr>
        <p:sp>
          <p:nvSpPr>
            <p:cNvPr id="49" name="椭圆 48"/>
            <p:cNvSpPr/>
            <p:nvPr/>
          </p:nvSpPr>
          <p:spPr>
            <a:xfrm>
              <a:off x="5252030" y="2008764"/>
              <a:ext cx="809336" cy="809336"/>
            </a:xfrm>
            <a:prstGeom prst="ellipse">
              <a:avLst/>
            </a:prstGeom>
            <a:grpFill/>
            <a:ln w="28575" cap="flat">
              <a:noFill/>
              <a:prstDash val="solid"/>
              <a:miter lim="800000"/>
            </a:ln>
            <a:effec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50" name="椭圆 49"/>
            <p:cNvSpPr/>
            <p:nvPr/>
          </p:nvSpPr>
          <p:spPr>
            <a:xfrm>
              <a:off x="5269270" y="2029388"/>
              <a:ext cx="769580" cy="769580"/>
            </a:xfrm>
            <a:prstGeom prst="ellipse">
              <a:avLst/>
            </a:prstGeom>
            <a:grpFill/>
            <a:ln w="28575" cap="flat">
              <a:noFill/>
              <a:prstDash val="solid"/>
              <a:miter lim="800000"/>
            </a:ln>
            <a:effec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grpSp>
      <p:grpSp>
        <p:nvGrpSpPr>
          <p:cNvPr id="51" name="组合 50"/>
          <p:cNvGrpSpPr/>
          <p:nvPr/>
        </p:nvGrpSpPr>
        <p:grpSpPr>
          <a:xfrm>
            <a:off x="2251866" y="1429104"/>
            <a:ext cx="1244582" cy="1244414"/>
            <a:chOff x="5252030" y="2008764"/>
            <a:chExt cx="809336" cy="809336"/>
          </a:xfrm>
          <a:solidFill>
            <a:srgbClr val="00B0F0"/>
          </a:solidFill>
          <a:effectLst/>
        </p:grpSpPr>
        <p:sp>
          <p:nvSpPr>
            <p:cNvPr id="54" name="椭圆 53"/>
            <p:cNvSpPr/>
            <p:nvPr/>
          </p:nvSpPr>
          <p:spPr>
            <a:xfrm>
              <a:off x="5252030" y="2008764"/>
              <a:ext cx="809336" cy="809336"/>
            </a:xfrm>
            <a:prstGeom prst="ellipse">
              <a:avLst/>
            </a:prstGeom>
            <a:noFill/>
            <a:ln w="28575" cap="flat">
              <a:noFill/>
              <a:prstDash val="solid"/>
              <a:miter lim="800000"/>
            </a:ln>
            <a:effec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55" name="椭圆 54"/>
            <p:cNvSpPr/>
            <p:nvPr/>
          </p:nvSpPr>
          <p:spPr>
            <a:xfrm>
              <a:off x="5269270" y="2029388"/>
              <a:ext cx="769580" cy="769580"/>
            </a:xfrm>
            <a:prstGeom prst="ellipse">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grpSp>
      <p:cxnSp>
        <p:nvCxnSpPr>
          <p:cNvPr id="56" name="直接连接符 13"/>
          <p:cNvCxnSpPr>
            <a:cxnSpLocks noChangeShapeType="1"/>
          </p:cNvCxnSpPr>
          <p:nvPr/>
        </p:nvCxnSpPr>
        <p:spPr bwMode="auto">
          <a:xfrm flipV="1">
            <a:off x="2017266" y="2511575"/>
            <a:ext cx="413881" cy="321988"/>
          </a:xfrm>
          <a:prstGeom prst="line">
            <a:avLst/>
          </a:prstGeom>
          <a:noFill/>
          <a:ln w="28575">
            <a:solidFill>
              <a:schemeClr val="tx1">
                <a:lumMod val="50000"/>
                <a:lumOff val="50000"/>
              </a:schemeClr>
            </a:solidFill>
            <a:miter lim="800000"/>
          </a:ln>
          <a:extLst>
            <a:ext uri="{909E8E84-426E-40DD-AFC4-6F175D3DCCD1}">
              <a14:hiddenFill xmlns:a14="http://schemas.microsoft.com/office/drawing/2010/main">
                <a:noFill/>
              </a14:hiddenFill>
            </a:ext>
          </a:extLst>
        </p:spPr>
      </p:cxnSp>
      <p:cxnSp>
        <p:nvCxnSpPr>
          <p:cNvPr id="57" name="直接连接符 17"/>
          <p:cNvCxnSpPr>
            <a:cxnSpLocks noChangeShapeType="1"/>
          </p:cNvCxnSpPr>
          <p:nvPr/>
        </p:nvCxnSpPr>
        <p:spPr bwMode="auto">
          <a:xfrm>
            <a:off x="3406449" y="2374352"/>
            <a:ext cx="681205" cy="491020"/>
          </a:xfrm>
          <a:prstGeom prst="line">
            <a:avLst/>
          </a:prstGeom>
          <a:noFill/>
          <a:ln w="28575">
            <a:solidFill>
              <a:schemeClr val="tx1">
                <a:lumMod val="50000"/>
                <a:lumOff val="50000"/>
              </a:schemeClr>
            </a:solidFill>
            <a:miter lim="800000"/>
          </a:ln>
          <a:extLst>
            <a:ext uri="{909E8E84-426E-40DD-AFC4-6F175D3DCCD1}">
              <a14:hiddenFill xmlns:a14="http://schemas.microsoft.com/office/drawing/2010/main">
                <a:noFill/>
              </a14:hiddenFill>
            </a:ext>
          </a:extLst>
        </p:spPr>
      </p:cxnSp>
      <p:cxnSp>
        <p:nvCxnSpPr>
          <p:cNvPr id="58" name="直接连接符 23"/>
          <p:cNvCxnSpPr>
            <a:cxnSpLocks noChangeShapeType="1"/>
            <a:endCxn id="68" idx="1"/>
          </p:cNvCxnSpPr>
          <p:nvPr/>
        </p:nvCxnSpPr>
        <p:spPr bwMode="auto">
          <a:xfrm>
            <a:off x="1044660" y="2619848"/>
            <a:ext cx="363920" cy="242019"/>
          </a:xfrm>
          <a:prstGeom prst="line">
            <a:avLst/>
          </a:prstGeom>
          <a:noFill/>
          <a:ln w="28575">
            <a:solidFill>
              <a:schemeClr val="tx1">
                <a:lumMod val="50000"/>
                <a:lumOff val="50000"/>
              </a:schemeClr>
            </a:solidFill>
            <a:miter lim="800000"/>
          </a:ln>
          <a:extLst>
            <a:ext uri="{909E8E84-426E-40DD-AFC4-6F175D3DCCD1}">
              <a14:hiddenFill xmlns:a14="http://schemas.microsoft.com/office/drawing/2010/main">
                <a:noFill/>
              </a14:hiddenFill>
            </a:ext>
          </a:extLst>
        </p:spPr>
      </p:cxnSp>
      <p:cxnSp>
        <p:nvCxnSpPr>
          <p:cNvPr id="59" name="直接连接符 43"/>
          <p:cNvCxnSpPr>
            <a:cxnSpLocks noChangeShapeType="1"/>
          </p:cNvCxnSpPr>
          <p:nvPr/>
        </p:nvCxnSpPr>
        <p:spPr bwMode="auto">
          <a:xfrm flipV="1">
            <a:off x="3786184" y="3693673"/>
            <a:ext cx="301469" cy="278214"/>
          </a:xfrm>
          <a:prstGeom prst="line">
            <a:avLst/>
          </a:prstGeom>
          <a:noFill/>
          <a:ln w="28575">
            <a:solidFill>
              <a:schemeClr val="tx1">
                <a:lumMod val="50000"/>
                <a:lumOff val="50000"/>
              </a:schemeClr>
            </a:solidFill>
            <a:miter lim="800000"/>
          </a:ln>
          <a:extLst>
            <a:ext uri="{909E8E84-426E-40DD-AFC4-6F175D3DCCD1}">
              <a14:hiddenFill xmlns:a14="http://schemas.microsoft.com/office/drawing/2010/main">
                <a:noFill/>
              </a14:hiddenFill>
            </a:ext>
          </a:extLst>
        </p:spPr>
      </p:cxnSp>
      <p:grpSp>
        <p:nvGrpSpPr>
          <p:cNvPr id="60" name="组合 59"/>
          <p:cNvGrpSpPr/>
          <p:nvPr/>
        </p:nvGrpSpPr>
        <p:grpSpPr>
          <a:xfrm>
            <a:off x="7326185" y="1873165"/>
            <a:ext cx="630120" cy="630035"/>
            <a:chOff x="304800" y="673100"/>
            <a:chExt cx="4000500" cy="4000500"/>
          </a:xfrm>
          <a:solidFill>
            <a:srgbClr val="0070C0"/>
          </a:solidFill>
          <a:effectLst/>
        </p:grpSpPr>
        <p:sp>
          <p:nvSpPr>
            <p:cNvPr id="61" name="同心圆 60"/>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62" name="椭圆 61"/>
            <p:cNvSpPr/>
            <p:nvPr/>
          </p:nvSpPr>
          <p:spPr>
            <a:xfrm>
              <a:off x="392112" y="760412"/>
              <a:ext cx="3825874" cy="3825874"/>
            </a:xfrm>
            <a:prstGeom prst="ellipse">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grpSp>
      <p:grpSp>
        <p:nvGrpSpPr>
          <p:cNvPr id="63" name="组合 62"/>
          <p:cNvGrpSpPr/>
          <p:nvPr/>
        </p:nvGrpSpPr>
        <p:grpSpPr>
          <a:xfrm>
            <a:off x="3888236" y="2654129"/>
            <a:ext cx="1226346" cy="1226181"/>
            <a:chOff x="304800" y="673100"/>
            <a:chExt cx="4000500" cy="4000500"/>
          </a:xfrm>
          <a:solidFill>
            <a:srgbClr val="0070C0"/>
          </a:solidFill>
          <a:effectLst/>
        </p:grpSpPr>
        <p:sp>
          <p:nvSpPr>
            <p:cNvPr id="64" name="同心圆 63"/>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endParaRPr>
            </a:p>
          </p:txBody>
        </p:sp>
        <p:sp>
          <p:nvSpPr>
            <p:cNvPr id="65" name="椭圆 64"/>
            <p:cNvSpPr/>
            <p:nvPr/>
          </p:nvSpPr>
          <p:spPr>
            <a:xfrm>
              <a:off x="392112" y="760412"/>
              <a:ext cx="3825874" cy="3825874"/>
            </a:xfrm>
            <a:prstGeom prst="ellipse">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grpSp>
      <p:grpSp>
        <p:nvGrpSpPr>
          <p:cNvPr id="66" name="组合 65"/>
          <p:cNvGrpSpPr/>
          <p:nvPr/>
        </p:nvGrpSpPr>
        <p:grpSpPr>
          <a:xfrm>
            <a:off x="1268234" y="2721539"/>
            <a:ext cx="866988" cy="866871"/>
            <a:chOff x="304800" y="673100"/>
            <a:chExt cx="4000500" cy="4000500"/>
          </a:xfrm>
          <a:solidFill>
            <a:srgbClr val="0070C0"/>
          </a:solidFill>
          <a:effectLst/>
        </p:grpSpPr>
        <p:sp>
          <p:nvSpPr>
            <p:cNvPr id="67" name="同心圆 66"/>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endParaRPr>
            </a:p>
          </p:txBody>
        </p:sp>
        <p:sp>
          <p:nvSpPr>
            <p:cNvPr id="68" name="椭圆 67"/>
            <p:cNvSpPr/>
            <p:nvPr/>
          </p:nvSpPr>
          <p:spPr>
            <a:xfrm>
              <a:off x="392112" y="760412"/>
              <a:ext cx="3825874" cy="3825874"/>
            </a:xfrm>
            <a:prstGeom prst="ellipse">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grpSp>
      <p:sp>
        <p:nvSpPr>
          <p:cNvPr id="69" name="文本框 37"/>
          <p:cNvSpPr>
            <a:spLocks noChangeArrowheads="1"/>
          </p:cNvSpPr>
          <p:nvPr/>
        </p:nvSpPr>
        <p:spPr bwMode="auto">
          <a:xfrm>
            <a:off x="5842531" y="1269312"/>
            <a:ext cx="748792" cy="76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0" tIns="45700" rIns="91400" bIns="4570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2200" dirty="0">
                <a:solidFill>
                  <a:schemeClr val="bg1"/>
                </a:solidFill>
                <a:latin typeface="+mn-ea"/>
                <a:ea typeface="+mn-ea"/>
                <a:sym typeface="微软雅黑" panose="020B0503020204020204" pitchFamily="34" charset="-122"/>
              </a:rPr>
              <a:t>高端</a:t>
            </a:r>
            <a:endParaRPr lang="en-US" altLang="zh-CN" sz="2200" dirty="0">
              <a:solidFill>
                <a:schemeClr val="bg1"/>
              </a:solidFill>
              <a:latin typeface="+mn-ea"/>
              <a:ea typeface="+mn-ea"/>
              <a:sym typeface="微软雅黑" panose="020B0503020204020204" pitchFamily="34" charset="-122"/>
            </a:endParaRPr>
          </a:p>
          <a:p>
            <a:pPr algn="ctr" eaLnBrk="1" hangingPunct="1">
              <a:spcBef>
                <a:spcPct val="0"/>
              </a:spcBef>
              <a:buFont typeface="Arial" panose="020B0604020202020204" pitchFamily="34" charset="0"/>
              <a:buNone/>
            </a:pPr>
            <a:r>
              <a:rPr lang="zh-CN" altLang="en-US" sz="2200" dirty="0">
                <a:solidFill>
                  <a:schemeClr val="bg1"/>
                </a:solidFill>
                <a:latin typeface="+mn-ea"/>
                <a:ea typeface="+mn-ea"/>
                <a:sym typeface="微软雅黑" panose="020B0503020204020204" pitchFamily="34" charset="-122"/>
              </a:rPr>
              <a:t>市场</a:t>
            </a:r>
            <a:endParaRPr lang="zh-CN" altLang="en-US" sz="2200" dirty="0">
              <a:solidFill>
                <a:schemeClr val="bg1"/>
              </a:solidFill>
              <a:latin typeface="+mn-ea"/>
              <a:ea typeface="+mn-ea"/>
              <a:sym typeface="微软雅黑" panose="020B0503020204020204" pitchFamily="34" charset="-122"/>
            </a:endParaRPr>
          </a:p>
        </p:txBody>
      </p:sp>
      <p:sp>
        <p:nvSpPr>
          <p:cNvPr id="70" name="文本框 37"/>
          <p:cNvSpPr>
            <a:spLocks noChangeArrowheads="1"/>
          </p:cNvSpPr>
          <p:nvPr/>
        </p:nvSpPr>
        <p:spPr bwMode="auto">
          <a:xfrm>
            <a:off x="4152636" y="2961322"/>
            <a:ext cx="697546" cy="707846"/>
          </a:xfrm>
          <a:prstGeom prst="rect">
            <a:avLst/>
          </a:prstGeom>
          <a:noFill/>
          <a:ln>
            <a:noFill/>
          </a:ln>
        </p:spPr>
        <p:txBody>
          <a:bodyPr wrap="none" lIns="91400" tIns="45700" rIns="91400" bIns="4570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2000" dirty="0">
                <a:solidFill>
                  <a:schemeClr val="bg1"/>
                </a:solidFill>
                <a:latin typeface="+mn-ea"/>
                <a:ea typeface="+mn-ea"/>
                <a:sym typeface="微软雅黑" panose="020B0503020204020204" pitchFamily="34" charset="-122"/>
              </a:rPr>
              <a:t>细分</a:t>
            </a:r>
            <a:endParaRPr lang="en-US" altLang="zh-CN" sz="2000" dirty="0">
              <a:solidFill>
                <a:schemeClr val="bg1"/>
              </a:solidFill>
              <a:latin typeface="+mn-ea"/>
              <a:ea typeface="+mn-ea"/>
              <a:sym typeface="微软雅黑" panose="020B0503020204020204" pitchFamily="34" charset="-122"/>
            </a:endParaRPr>
          </a:p>
          <a:p>
            <a:pPr algn="ctr" eaLnBrk="1" hangingPunct="1">
              <a:spcBef>
                <a:spcPct val="0"/>
              </a:spcBef>
              <a:buFont typeface="Arial" panose="020B0604020202020204" pitchFamily="34" charset="0"/>
              <a:buNone/>
            </a:pPr>
            <a:r>
              <a:rPr lang="zh-CN" altLang="en-US" sz="2000" dirty="0">
                <a:solidFill>
                  <a:schemeClr val="bg1"/>
                </a:solidFill>
                <a:latin typeface="+mn-ea"/>
                <a:ea typeface="+mn-ea"/>
                <a:sym typeface="微软雅黑" panose="020B0503020204020204" pitchFamily="34" charset="-122"/>
              </a:rPr>
              <a:t>市场</a:t>
            </a:r>
            <a:endParaRPr lang="zh-CN" altLang="en-US" sz="2000" dirty="0">
              <a:solidFill>
                <a:schemeClr val="bg1"/>
              </a:solidFill>
              <a:latin typeface="+mn-ea"/>
              <a:ea typeface="+mn-ea"/>
              <a:sym typeface="微软雅黑" panose="020B0503020204020204" pitchFamily="34" charset="-122"/>
            </a:endParaRPr>
          </a:p>
        </p:txBody>
      </p:sp>
      <p:sp>
        <p:nvSpPr>
          <p:cNvPr id="71" name="文本框 37"/>
          <p:cNvSpPr>
            <a:spLocks noChangeArrowheads="1"/>
          </p:cNvSpPr>
          <p:nvPr/>
        </p:nvSpPr>
        <p:spPr bwMode="auto">
          <a:xfrm>
            <a:off x="2522422" y="1682044"/>
            <a:ext cx="697546" cy="7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0" tIns="45700" rIns="91400" bIns="4570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2000" dirty="0">
                <a:solidFill>
                  <a:schemeClr val="bg1"/>
                </a:solidFill>
                <a:latin typeface="+mn-ea"/>
                <a:ea typeface="+mn-ea"/>
                <a:sym typeface="微软雅黑" panose="020B0503020204020204" pitchFamily="34" charset="-122"/>
              </a:rPr>
              <a:t>周边</a:t>
            </a:r>
            <a:endParaRPr lang="en-US" altLang="zh-CN" sz="2000" dirty="0">
              <a:solidFill>
                <a:schemeClr val="bg1"/>
              </a:solidFill>
              <a:latin typeface="+mn-ea"/>
              <a:ea typeface="+mn-ea"/>
              <a:sym typeface="微软雅黑" panose="020B0503020204020204" pitchFamily="34" charset="-122"/>
            </a:endParaRPr>
          </a:p>
          <a:p>
            <a:pPr algn="ctr" eaLnBrk="1" hangingPunct="1">
              <a:spcBef>
                <a:spcPct val="0"/>
              </a:spcBef>
              <a:buFont typeface="Arial" panose="020B0604020202020204" pitchFamily="34" charset="0"/>
              <a:buNone/>
            </a:pPr>
            <a:r>
              <a:rPr lang="zh-CN" altLang="en-US" sz="2000" dirty="0">
                <a:solidFill>
                  <a:schemeClr val="bg1"/>
                </a:solidFill>
                <a:latin typeface="+mn-ea"/>
                <a:ea typeface="+mn-ea"/>
                <a:sym typeface="微软雅黑" panose="020B0503020204020204" pitchFamily="34" charset="-122"/>
              </a:rPr>
              <a:t>市场</a:t>
            </a:r>
            <a:endParaRPr lang="zh-CN" altLang="en-US" sz="2000" dirty="0">
              <a:solidFill>
                <a:schemeClr val="bg1"/>
              </a:solidFill>
              <a:latin typeface="+mn-ea"/>
              <a:ea typeface="+mn-ea"/>
              <a:sym typeface="微软雅黑" panose="020B0503020204020204" pitchFamily="34" charset="-122"/>
            </a:endParaRPr>
          </a:p>
        </p:txBody>
      </p:sp>
      <p:sp>
        <p:nvSpPr>
          <p:cNvPr id="72" name="文本框 37"/>
          <p:cNvSpPr>
            <a:spLocks noChangeArrowheads="1"/>
          </p:cNvSpPr>
          <p:nvPr/>
        </p:nvSpPr>
        <p:spPr bwMode="auto">
          <a:xfrm>
            <a:off x="1455550" y="2948169"/>
            <a:ext cx="492357" cy="461523"/>
          </a:xfrm>
          <a:prstGeom prst="rect">
            <a:avLst/>
          </a:prstGeom>
          <a:noFill/>
          <a:ln>
            <a:noFill/>
          </a:ln>
        </p:spPr>
        <p:txBody>
          <a:bodyPr wrap="none" lIns="91400" tIns="45700" rIns="91400" bIns="4570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200" dirty="0">
                <a:solidFill>
                  <a:schemeClr val="bg1"/>
                </a:solidFill>
                <a:latin typeface="+mn-ea"/>
                <a:ea typeface="+mn-ea"/>
                <a:sym typeface="微软雅黑" panose="020B0503020204020204" pitchFamily="34" charset="-122"/>
              </a:rPr>
              <a:t>本地</a:t>
            </a:r>
            <a:endParaRPr lang="en-US" altLang="zh-CN" sz="1200" dirty="0">
              <a:solidFill>
                <a:schemeClr val="bg1"/>
              </a:solidFill>
              <a:latin typeface="+mn-ea"/>
              <a:ea typeface="+mn-ea"/>
              <a:sym typeface="微软雅黑" panose="020B0503020204020204" pitchFamily="34" charset="-122"/>
            </a:endParaRPr>
          </a:p>
          <a:p>
            <a:pPr algn="ctr" eaLnBrk="1" hangingPunct="1">
              <a:spcBef>
                <a:spcPct val="0"/>
              </a:spcBef>
              <a:buFont typeface="Arial" panose="020B0604020202020204" pitchFamily="34" charset="0"/>
              <a:buNone/>
            </a:pPr>
            <a:r>
              <a:rPr lang="zh-CN" altLang="en-US" sz="1200" dirty="0">
                <a:solidFill>
                  <a:schemeClr val="bg1"/>
                </a:solidFill>
                <a:latin typeface="+mn-ea"/>
                <a:ea typeface="+mn-ea"/>
                <a:sym typeface="微软雅黑" panose="020B0503020204020204" pitchFamily="34" charset="-122"/>
              </a:rPr>
              <a:t>市场</a:t>
            </a:r>
            <a:endParaRPr lang="zh-CN" altLang="en-US" sz="1200" dirty="0">
              <a:solidFill>
                <a:schemeClr val="bg1"/>
              </a:solidFill>
              <a:latin typeface="+mn-ea"/>
              <a:ea typeface="+mn-ea"/>
              <a:sym typeface="微软雅黑" panose="020B0503020204020204" pitchFamily="34" charset="-122"/>
            </a:endParaRPr>
          </a:p>
        </p:txBody>
      </p:sp>
      <p:sp>
        <p:nvSpPr>
          <p:cNvPr id="73" name="矩形 76"/>
          <p:cNvSpPr>
            <a:spLocks noChangeArrowheads="1"/>
          </p:cNvSpPr>
          <p:nvPr/>
        </p:nvSpPr>
        <p:spPr bwMode="auto">
          <a:xfrm>
            <a:off x="958977" y="3676428"/>
            <a:ext cx="1366247" cy="25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75" tIns="38688" rIns="77375" bIns="3868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ts val="1355"/>
              </a:lnSpc>
              <a:spcBef>
                <a:spcPct val="0"/>
              </a:spcBef>
              <a:buNone/>
            </a:pPr>
            <a:r>
              <a:rPr lang="zh-CN" altLang="en-US" sz="900" dirty="0">
                <a:solidFill>
                  <a:schemeClr val="tx1">
                    <a:lumMod val="85000"/>
                    <a:lumOff val="15000"/>
                  </a:schemeClr>
                </a:solidFill>
                <a:latin typeface="+mn-ea"/>
                <a:ea typeface="+mn-ea"/>
                <a:sym typeface="微软雅黑" panose="020B0503020204020204" pitchFamily="34" charset="-122"/>
              </a:rPr>
              <a:t>点击添加描述总结</a:t>
            </a:r>
            <a:r>
              <a:rPr lang="en-US" altLang="zh-CN" sz="900" dirty="0">
                <a:solidFill>
                  <a:schemeClr val="tx1">
                    <a:lumMod val="85000"/>
                    <a:lumOff val="15000"/>
                  </a:schemeClr>
                </a:solidFill>
                <a:latin typeface="+mn-ea"/>
                <a:ea typeface="+mn-ea"/>
                <a:sym typeface="微软雅黑" panose="020B0503020204020204" pitchFamily="34" charset="-122"/>
              </a:rPr>
              <a:t> </a:t>
            </a:r>
            <a:endParaRPr lang="zh-CN" altLang="en-US" sz="900" dirty="0">
              <a:solidFill>
                <a:schemeClr val="tx1">
                  <a:lumMod val="85000"/>
                  <a:lumOff val="15000"/>
                </a:schemeClr>
              </a:solidFill>
              <a:latin typeface="+mn-ea"/>
              <a:ea typeface="+mn-ea"/>
              <a:sym typeface="微软雅黑" panose="020B0503020204020204" pitchFamily="34" charset="-122"/>
            </a:endParaRPr>
          </a:p>
        </p:txBody>
      </p:sp>
      <p:sp>
        <p:nvSpPr>
          <p:cNvPr id="74" name="矩形 80"/>
          <p:cNvSpPr>
            <a:spLocks noChangeArrowheads="1"/>
          </p:cNvSpPr>
          <p:nvPr/>
        </p:nvSpPr>
        <p:spPr bwMode="auto">
          <a:xfrm>
            <a:off x="2144645" y="2778261"/>
            <a:ext cx="1366247" cy="25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75" tIns="38688" rIns="77375" bIns="3868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ts val="1355"/>
              </a:lnSpc>
              <a:spcBef>
                <a:spcPct val="0"/>
              </a:spcBef>
              <a:buNone/>
            </a:pPr>
            <a:r>
              <a:rPr lang="zh-CN" altLang="en-US" sz="900" dirty="0">
                <a:solidFill>
                  <a:schemeClr val="tx1">
                    <a:lumMod val="85000"/>
                    <a:lumOff val="15000"/>
                  </a:schemeClr>
                </a:solidFill>
                <a:latin typeface="+mn-ea"/>
                <a:ea typeface="+mn-ea"/>
                <a:sym typeface="微软雅黑" panose="020B0503020204020204" pitchFamily="34" charset="-122"/>
              </a:rPr>
              <a:t>点击添加描述总结</a:t>
            </a:r>
            <a:r>
              <a:rPr lang="en-US" altLang="zh-CN" sz="900" dirty="0">
                <a:solidFill>
                  <a:schemeClr val="tx1">
                    <a:lumMod val="85000"/>
                    <a:lumOff val="15000"/>
                  </a:schemeClr>
                </a:solidFill>
                <a:latin typeface="+mn-ea"/>
                <a:ea typeface="+mn-ea"/>
                <a:sym typeface="微软雅黑" panose="020B0503020204020204" pitchFamily="34" charset="-122"/>
              </a:rPr>
              <a:t> </a:t>
            </a:r>
            <a:endParaRPr lang="zh-CN" altLang="en-US" sz="900" dirty="0">
              <a:solidFill>
                <a:schemeClr val="tx1">
                  <a:lumMod val="85000"/>
                  <a:lumOff val="15000"/>
                </a:schemeClr>
              </a:solidFill>
              <a:latin typeface="+mn-ea"/>
              <a:ea typeface="+mn-ea"/>
              <a:sym typeface="微软雅黑" panose="020B0503020204020204" pitchFamily="34" charset="-122"/>
            </a:endParaRPr>
          </a:p>
        </p:txBody>
      </p:sp>
      <p:sp>
        <p:nvSpPr>
          <p:cNvPr id="75" name="矩形 81"/>
          <p:cNvSpPr>
            <a:spLocks noChangeArrowheads="1"/>
          </p:cNvSpPr>
          <p:nvPr/>
        </p:nvSpPr>
        <p:spPr bwMode="auto">
          <a:xfrm>
            <a:off x="3848256" y="3920236"/>
            <a:ext cx="1366247" cy="25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75" tIns="38688" rIns="77375" bIns="3868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ts val="1355"/>
              </a:lnSpc>
              <a:spcBef>
                <a:spcPct val="0"/>
              </a:spcBef>
              <a:buNone/>
            </a:pPr>
            <a:r>
              <a:rPr lang="zh-CN" altLang="en-US" sz="900" dirty="0">
                <a:solidFill>
                  <a:schemeClr val="tx1">
                    <a:lumMod val="85000"/>
                    <a:lumOff val="15000"/>
                  </a:schemeClr>
                </a:solidFill>
                <a:latin typeface="+mn-ea"/>
                <a:ea typeface="+mn-ea"/>
                <a:sym typeface="微软雅黑" panose="020B0503020204020204" pitchFamily="34" charset="-122"/>
              </a:rPr>
              <a:t>点击添加描述总结</a:t>
            </a:r>
            <a:r>
              <a:rPr lang="en-US" altLang="zh-CN" sz="900" dirty="0">
                <a:solidFill>
                  <a:schemeClr val="tx1">
                    <a:lumMod val="85000"/>
                    <a:lumOff val="15000"/>
                  </a:schemeClr>
                </a:solidFill>
                <a:latin typeface="+mn-ea"/>
                <a:ea typeface="+mn-ea"/>
                <a:sym typeface="微软雅黑" panose="020B0503020204020204" pitchFamily="34" charset="-122"/>
              </a:rPr>
              <a:t> </a:t>
            </a:r>
            <a:endParaRPr lang="zh-CN" altLang="en-US" sz="900" dirty="0">
              <a:solidFill>
                <a:schemeClr val="tx1">
                  <a:lumMod val="85000"/>
                  <a:lumOff val="15000"/>
                </a:schemeClr>
              </a:solidFill>
              <a:latin typeface="+mn-ea"/>
              <a:ea typeface="+mn-ea"/>
              <a:sym typeface="微软雅黑" panose="020B0503020204020204" pitchFamily="34" charset="-122"/>
            </a:endParaRPr>
          </a:p>
        </p:txBody>
      </p:sp>
      <p:sp>
        <p:nvSpPr>
          <p:cNvPr id="76" name="矩形 82"/>
          <p:cNvSpPr>
            <a:spLocks noChangeArrowheads="1"/>
          </p:cNvSpPr>
          <p:nvPr/>
        </p:nvSpPr>
        <p:spPr bwMode="auto">
          <a:xfrm>
            <a:off x="5481873" y="2611519"/>
            <a:ext cx="1366247" cy="25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75" tIns="38688" rIns="77375" bIns="3868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ts val="1355"/>
              </a:lnSpc>
              <a:spcBef>
                <a:spcPct val="0"/>
              </a:spcBef>
              <a:buNone/>
            </a:pPr>
            <a:r>
              <a:rPr lang="zh-CN" altLang="en-US" sz="900" dirty="0">
                <a:solidFill>
                  <a:schemeClr val="tx1">
                    <a:lumMod val="85000"/>
                    <a:lumOff val="15000"/>
                  </a:schemeClr>
                </a:solidFill>
                <a:latin typeface="+mn-ea"/>
                <a:ea typeface="+mn-ea"/>
                <a:sym typeface="微软雅黑" panose="020B0503020204020204" pitchFamily="34" charset="-122"/>
              </a:rPr>
              <a:t>点击添加描述总结</a:t>
            </a:r>
            <a:endParaRPr lang="zh-CN" altLang="en-US" sz="900" dirty="0">
              <a:solidFill>
                <a:schemeClr val="tx1">
                  <a:lumMod val="85000"/>
                  <a:lumOff val="15000"/>
                </a:schemeClr>
              </a:solidFill>
              <a:latin typeface="+mn-ea"/>
              <a:ea typeface="+mn-ea"/>
              <a:sym typeface="微软雅黑" panose="020B0503020204020204" pitchFamily="34" charset="-122"/>
            </a:endParaRPr>
          </a:p>
        </p:txBody>
      </p:sp>
      <p:sp>
        <p:nvSpPr>
          <p:cNvPr id="77" name="矩形 76"/>
          <p:cNvSpPr>
            <a:spLocks noChangeArrowheads="1"/>
          </p:cNvSpPr>
          <p:nvPr/>
        </p:nvSpPr>
        <p:spPr bwMode="auto">
          <a:xfrm>
            <a:off x="6250927" y="3314894"/>
            <a:ext cx="2322887" cy="299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01" tIns="41450" rIns="82901" bIns="4145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r" eaLnBrk="1" hangingPunct="1">
              <a:spcBef>
                <a:spcPct val="0"/>
              </a:spcBef>
              <a:buFont typeface="Arial" panose="020B0604020202020204" pitchFamily="34" charset="0"/>
              <a:buNone/>
            </a:pPr>
            <a:r>
              <a:rPr lang="zh-CN" altLang="en-US" sz="1400" dirty="0">
                <a:solidFill>
                  <a:schemeClr val="tx1">
                    <a:lumMod val="85000"/>
                    <a:lumOff val="15000"/>
                  </a:schemeClr>
                </a:solidFill>
                <a:latin typeface="+mn-ea"/>
                <a:ea typeface="+mn-ea"/>
                <a:sym typeface="微软雅黑" panose="020B0503020204020204" pitchFamily="34" charset="-122"/>
              </a:rPr>
              <a:t>添加主要标题内容</a:t>
            </a:r>
            <a:endParaRPr lang="zh-CN" altLang="en-US" sz="1400" dirty="0">
              <a:solidFill>
                <a:schemeClr val="tx1">
                  <a:lumMod val="85000"/>
                  <a:lumOff val="15000"/>
                </a:schemeClr>
              </a:solidFill>
              <a:latin typeface="+mn-ea"/>
              <a:ea typeface="+mn-ea"/>
            </a:endParaRPr>
          </a:p>
        </p:txBody>
      </p:sp>
      <p:sp>
        <p:nvSpPr>
          <p:cNvPr id="78" name="文本框 13"/>
          <p:cNvSpPr txBox="1"/>
          <p:nvPr/>
        </p:nvSpPr>
        <p:spPr>
          <a:xfrm>
            <a:off x="5869749" y="3671283"/>
            <a:ext cx="2740150" cy="731234"/>
          </a:xfrm>
          <a:prstGeom prst="rect">
            <a:avLst/>
          </a:prstGeom>
          <a:noFill/>
        </p:spPr>
        <p:txBody>
          <a:bodyPr wrap="square" lIns="65795" tIns="32897" rIns="65795" bIns="32897" rtlCol="0">
            <a:spAutoFit/>
          </a:bodyPr>
          <a:lstStyle/>
          <a:p>
            <a:pPr>
              <a:lnSpc>
                <a:spcPct val="120000"/>
              </a:lnSpc>
              <a:spcBef>
                <a:spcPct val="0"/>
              </a:spcBef>
              <a:buNone/>
            </a:pPr>
            <a:r>
              <a:rPr lang="zh-CN" altLang="en-US" sz="900" dirty="0">
                <a:solidFill>
                  <a:schemeClr val="tx1">
                    <a:lumMod val="85000"/>
                    <a:lumOff val="15000"/>
                  </a:schemeClr>
                </a:solidFill>
                <a:latin typeface="+mn-ea"/>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900" dirty="0">
              <a:solidFill>
                <a:schemeClr val="tx1">
                  <a:lumMod val="85000"/>
                  <a:lumOff val="15000"/>
                </a:schemeClr>
              </a:solidFill>
              <a:latin typeface="+mn-ea"/>
              <a:sym typeface="微软雅黑" panose="020B0503020204020204" pitchFamily="34" charset="-122"/>
            </a:endParaRPr>
          </a:p>
        </p:txBody>
      </p:sp>
      <p:grpSp>
        <p:nvGrpSpPr>
          <p:cNvPr id="79" name="组合 78"/>
          <p:cNvGrpSpPr/>
          <p:nvPr/>
        </p:nvGrpSpPr>
        <p:grpSpPr>
          <a:xfrm>
            <a:off x="665573" y="2288798"/>
            <a:ext cx="420885" cy="420828"/>
            <a:chOff x="5252030" y="2008764"/>
            <a:chExt cx="809336" cy="809336"/>
          </a:xfrm>
          <a:solidFill>
            <a:srgbClr val="FFC000"/>
          </a:solidFill>
          <a:effectLst/>
        </p:grpSpPr>
        <p:sp>
          <p:nvSpPr>
            <p:cNvPr id="80" name="椭圆 79"/>
            <p:cNvSpPr/>
            <p:nvPr/>
          </p:nvSpPr>
          <p:spPr>
            <a:xfrm>
              <a:off x="5252030" y="2008764"/>
              <a:ext cx="809336" cy="809336"/>
            </a:xfrm>
            <a:prstGeom prst="ellipse">
              <a:avLst/>
            </a:prstGeom>
            <a:grpFill/>
            <a:ln w="28575" cap="flat">
              <a:noFill/>
              <a:prstDash val="solid"/>
              <a:miter lim="800000"/>
            </a:ln>
            <a:effec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81" name="椭圆 80"/>
            <p:cNvSpPr/>
            <p:nvPr/>
          </p:nvSpPr>
          <p:spPr>
            <a:xfrm>
              <a:off x="5269269" y="2029388"/>
              <a:ext cx="769579" cy="769580"/>
            </a:xfrm>
            <a:prstGeom prst="ellipse">
              <a:avLst/>
            </a:prstGeom>
            <a:grpFill/>
            <a:ln w="28575" cap="flat">
              <a:noFill/>
              <a:prstDash val="solid"/>
              <a:miter lim="800000"/>
            </a:ln>
            <a:effec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
                                          </p:val>
                                        </p:tav>
                                        <p:tav tm="100000">
                                          <p:val>
                                            <p:strVal val="#ppt_w"/>
                                          </p:val>
                                        </p:tav>
                                      </p:tavLst>
                                    </p:anim>
                                    <p:anim calcmode="lin" valueType="num">
                                      <p:cBhvr>
                                        <p:cTn id="8" dur="500" fill="hold"/>
                                        <p:tgtEl>
                                          <p:spTgt spid="2"/>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53" presetClass="entr" presetSubtype="16" fill="hold"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500" fill="hold"/>
                                        <p:tgtEl>
                                          <p:spTgt spid="79"/>
                                        </p:tgtEl>
                                        <p:attrNameLst>
                                          <p:attrName>ppt_w</p:attrName>
                                        </p:attrNameLst>
                                      </p:cBhvr>
                                      <p:tavLst>
                                        <p:tav tm="0">
                                          <p:val>
                                            <p:fltVal val="0"/>
                                          </p:val>
                                        </p:tav>
                                        <p:tav tm="100000">
                                          <p:val>
                                            <p:strVal val="#ppt_w"/>
                                          </p:val>
                                        </p:tav>
                                      </p:tavLst>
                                    </p:anim>
                                    <p:anim calcmode="lin" valueType="num">
                                      <p:cBhvr>
                                        <p:cTn id="13" dur="500" fill="hold"/>
                                        <p:tgtEl>
                                          <p:spTgt spid="79"/>
                                        </p:tgtEl>
                                        <p:attrNameLst>
                                          <p:attrName>ppt_h</p:attrName>
                                        </p:attrNameLst>
                                      </p:cBhvr>
                                      <p:tavLst>
                                        <p:tav tm="0">
                                          <p:val>
                                            <p:fltVal val="0"/>
                                          </p:val>
                                        </p:tav>
                                        <p:tav tm="100000">
                                          <p:val>
                                            <p:strVal val="#ppt_h"/>
                                          </p:val>
                                        </p:tav>
                                      </p:tavLst>
                                    </p:anim>
                                    <p:animEffect transition="in" filter="fade">
                                      <p:cBhvr>
                                        <p:cTn id="14" dur="500"/>
                                        <p:tgtEl>
                                          <p:spTgt spid="79"/>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left)">
                                      <p:cBhvr>
                                        <p:cTn id="18" dur="500"/>
                                        <p:tgtEl>
                                          <p:spTgt spid="58"/>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500" fill="hold"/>
                                        <p:tgtEl>
                                          <p:spTgt spid="66"/>
                                        </p:tgtEl>
                                        <p:attrNameLst>
                                          <p:attrName>ppt_w</p:attrName>
                                        </p:attrNameLst>
                                      </p:cBhvr>
                                      <p:tavLst>
                                        <p:tav tm="0">
                                          <p:val>
                                            <p:fltVal val="0"/>
                                          </p:val>
                                        </p:tav>
                                        <p:tav tm="100000">
                                          <p:val>
                                            <p:strVal val="#ppt_w"/>
                                          </p:val>
                                        </p:tav>
                                      </p:tavLst>
                                    </p:anim>
                                    <p:anim calcmode="lin" valueType="num">
                                      <p:cBhvr>
                                        <p:cTn id="23" dur="500" fill="hold"/>
                                        <p:tgtEl>
                                          <p:spTgt spid="66"/>
                                        </p:tgtEl>
                                        <p:attrNameLst>
                                          <p:attrName>ppt_h</p:attrName>
                                        </p:attrNameLst>
                                      </p:cBhvr>
                                      <p:tavLst>
                                        <p:tav tm="0">
                                          <p:val>
                                            <p:fltVal val="0"/>
                                          </p:val>
                                        </p:tav>
                                        <p:tav tm="100000">
                                          <p:val>
                                            <p:strVal val="#ppt_h"/>
                                          </p:val>
                                        </p:tav>
                                      </p:tavLst>
                                    </p:anim>
                                    <p:animEffect transition="in" filter="fade">
                                      <p:cBhvr>
                                        <p:cTn id="24" dur="500"/>
                                        <p:tgtEl>
                                          <p:spTgt spid="66"/>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p:cTn id="28" dur="500" fill="hold"/>
                                        <p:tgtEl>
                                          <p:spTgt spid="72"/>
                                        </p:tgtEl>
                                        <p:attrNameLst>
                                          <p:attrName>ppt_w</p:attrName>
                                        </p:attrNameLst>
                                      </p:cBhvr>
                                      <p:tavLst>
                                        <p:tav tm="0">
                                          <p:val>
                                            <p:fltVal val="0"/>
                                          </p:val>
                                        </p:tav>
                                        <p:tav tm="100000">
                                          <p:val>
                                            <p:strVal val="#ppt_w"/>
                                          </p:val>
                                        </p:tav>
                                      </p:tavLst>
                                    </p:anim>
                                    <p:anim calcmode="lin" valueType="num">
                                      <p:cBhvr>
                                        <p:cTn id="29" dur="500" fill="hold"/>
                                        <p:tgtEl>
                                          <p:spTgt spid="72"/>
                                        </p:tgtEl>
                                        <p:attrNameLst>
                                          <p:attrName>ppt_h</p:attrName>
                                        </p:attrNameLst>
                                      </p:cBhvr>
                                      <p:tavLst>
                                        <p:tav tm="0">
                                          <p:val>
                                            <p:fltVal val="0"/>
                                          </p:val>
                                        </p:tav>
                                        <p:tav tm="100000">
                                          <p:val>
                                            <p:strVal val="#ppt_h"/>
                                          </p:val>
                                        </p:tav>
                                      </p:tavLst>
                                    </p:anim>
                                    <p:animEffect transition="in" filter="fade">
                                      <p:cBhvr>
                                        <p:cTn id="30" dur="500"/>
                                        <p:tgtEl>
                                          <p:spTgt spid="72"/>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animEffect transition="in" filter="fade">
                                      <p:cBhvr>
                                        <p:cTn id="40" dur="500"/>
                                        <p:tgtEl>
                                          <p:spTgt spid="51"/>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71"/>
                                        </p:tgtEl>
                                        <p:attrNameLst>
                                          <p:attrName>style.visibility</p:attrName>
                                        </p:attrNameLst>
                                      </p:cBhvr>
                                      <p:to>
                                        <p:strVal val="visible"/>
                                      </p:to>
                                    </p:set>
                                    <p:anim calcmode="lin" valueType="num">
                                      <p:cBhvr>
                                        <p:cTn id="44" dur="500" fill="hold"/>
                                        <p:tgtEl>
                                          <p:spTgt spid="71"/>
                                        </p:tgtEl>
                                        <p:attrNameLst>
                                          <p:attrName>ppt_w</p:attrName>
                                        </p:attrNameLst>
                                      </p:cBhvr>
                                      <p:tavLst>
                                        <p:tav tm="0">
                                          <p:val>
                                            <p:fltVal val="0"/>
                                          </p:val>
                                        </p:tav>
                                        <p:tav tm="100000">
                                          <p:val>
                                            <p:strVal val="#ppt_w"/>
                                          </p:val>
                                        </p:tav>
                                      </p:tavLst>
                                    </p:anim>
                                    <p:anim calcmode="lin" valueType="num">
                                      <p:cBhvr>
                                        <p:cTn id="45" dur="500" fill="hold"/>
                                        <p:tgtEl>
                                          <p:spTgt spid="71"/>
                                        </p:tgtEl>
                                        <p:attrNameLst>
                                          <p:attrName>ppt_h</p:attrName>
                                        </p:attrNameLst>
                                      </p:cBhvr>
                                      <p:tavLst>
                                        <p:tav tm="0">
                                          <p:val>
                                            <p:fltVal val="0"/>
                                          </p:val>
                                        </p:tav>
                                        <p:tav tm="100000">
                                          <p:val>
                                            <p:strVal val="#ppt_h"/>
                                          </p:val>
                                        </p:tav>
                                      </p:tavLst>
                                    </p:anim>
                                    <p:animEffect transition="in" filter="fade">
                                      <p:cBhvr>
                                        <p:cTn id="46" dur="500"/>
                                        <p:tgtEl>
                                          <p:spTgt spid="71"/>
                                        </p:tgtEl>
                                      </p:cBhvr>
                                    </p:animEffect>
                                  </p:childTnLst>
                                </p:cTn>
                              </p:par>
                            </p:childTnLst>
                          </p:cTn>
                        </p:par>
                        <p:par>
                          <p:cTn id="47" fill="hold">
                            <p:stCondLst>
                              <p:cond delay="3500"/>
                            </p:stCondLst>
                            <p:childTnLst>
                              <p:par>
                                <p:cTn id="48" presetID="22" presetClass="entr" presetSubtype="8" fill="hold"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wipe(left)">
                                      <p:cBhvr>
                                        <p:cTn id="50" dur="500"/>
                                        <p:tgtEl>
                                          <p:spTgt spid="57"/>
                                        </p:tgtEl>
                                      </p:cBhvr>
                                    </p:animEffect>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 calcmode="lin" valueType="num">
                                      <p:cBhvr>
                                        <p:cTn id="54" dur="500" fill="hold"/>
                                        <p:tgtEl>
                                          <p:spTgt spid="63"/>
                                        </p:tgtEl>
                                        <p:attrNameLst>
                                          <p:attrName>ppt_w</p:attrName>
                                        </p:attrNameLst>
                                      </p:cBhvr>
                                      <p:tavLst>
                                        <p:tav tm="0">
                                          <p:val>
                                            <p:fltVal val="0"/>
                                          </p:val>
                                        </p:tav>
                                        <p:tav tm="100000">
                                          <p:val>
                                            <p:strVal val="#ppt_w"/>
                                          </p:val>
                                        </p:tav>
                                      </p:tavLst>
                                    </p:anim>
                                    <p:anim calcmode="lin" valueType="num">
                                      <p:cBhvr>
                                        <p:cTn id="55" dur="500" fill="hold"/>
                                        <p:tgtEl>
                                          <p:spTgt spid="63"/>
                                        </p:tgtEl>
                                        <p:attrNameLst>
                                          <p:attrName>ppt_h</p:attrName>
                                        </p:attrNameLst>
                                      </p:cBhvr>
                                      <p:tavLst>
                                        <p:tav tm="0">
                                          <p:val>
                                            <p:fltVal val="0"/>
                                          </p:val>
                                        </p:tav>
                                        <p:tav tm="100000">
                                          <p:val>
                                            <p:strVal val="#ppt_h"/>
                                          </p:val>
                                        </p:tav>
                                      </p:tavLst>
                                    </p:anim>
                                    <p:animEffect transition="in" filter="fade">
                                      <p:cBhvr>
                                        <p:cTn id="56" dur="500"/>
                                        <p:tgtEl>
                                          <p:spTgt spid="63"/>
                                        </p:tgtEl>
                                      </p:cBhvr>
                                    </p:animEffect>
                                  </p:childTnLst>
                                </p:cTn>
                              </p:par>
                            </p:childTnLst>
                          </p:cTn>
                        </p:par>
                        <p:par>
                          <p:cTn id="57" fill="hold">
                            <p:stCondLst>
                              <p:cond delay="4500"/>
                            </p:stCondLst>
                            <p:childTnLst>
                              <p:par>
                                <p:cTn id="58" presetID="53" presetClass="entr" presetSubtype="16" fill="hold" grpId="0" nodeType="after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p:cTn id="60" dur="500" fill="hold"/>
                                        <p:tgtEl>
                                          <p:spTgt spid="70"/>
                                        </p:tgtEl>
                                        <p:attrNameLst>
                                          <p:attrName>ppt_w</p:attrName>
                                        </p:attrNameLst>
                                      </p:cBhvr>
                                      <p:tavLst>
                                        <p:tav tm="0">
                                          <p:val>
                                            <p:fltVal val="0"/>
                                          </p:val>
                                        </p:tav>
                                        <p:tav tm="100000">
                                          <p:val>
                                            <p:strVal val="#ppt_w"/>
                                          </p:val>
                                        </p:tav>
                                      </p:tavLst>
                                    </p:anim>
                                    <p:anim calcmode="lin" valueType="num">
                                      <p:cBhvr>
                                        <p:cTn id="61" dur="500" fill="hold"/>
                                        <p:tgtEl>
                                          <p:spTgt spid="70"/>
                                        </p:tgtEl>
                                        <p:attrNameLst>
                                          <p:attrName>ppt_h</p:attrName>
                                        </p:attrNameLst>
                                      </p:cBhvr>
                                      <p:tavLst>
                                        <p:tav tm="0">
                                          <p:val>
                                            <p:fltVal val="0"/>
                                          </p:val>
                                        </p:tav>
                                        <p:tav tm="100000">
                                          <p:val>
                                            <p:strVal val="#ppt_h"/>
                                          </p:val>
                                        </p:tav>
                                      </p:tavLst>
                                    </p:anim>
                                    <p:animEffect transition="in" filter="fade">
                                      <p:cBhvr>
                                        <p:cTn id="62" dur="500"/>
                                        <p:tgtEl>
                                          <p:spTgt spid="70"/>
                                        </p:tgtEl>
                                      </p:cBhvr>
                                    </p:animEffect>
                                  </p:childTnLst>
                                </p:cTn>
                              </p:par>
                            </p:childTnLst>
                          </p:cTn>
                        </p:par>
                        <p:par>
                          <p:cTn id="63" fill="hold">
                            <p:stCondLst>
                              <p:cond delay="5000"/>
                            </p:stCondLst>
                            <p:childTnLst>
                              <p:par>
                                <p:cTn id="64" presetID="22" presetClass="entr" presetSubtype="2" fill="hold" nodeType="after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wipe(right)">
                                      <p:cBhvr>
                                        <p:cTn id="66" dur="500"/>
                                        <p:tgtEl>
                                          <p:spTgt spid="59"/>
                                        </p:tgtEl>
                                      </p:cBhvr>
                                    </p:animEffect>
                                  </p:childTnLst>
                                </p:cTn>
                              </p:par>
                              <p:par>
                                <p:cTn id="67" presetID="22" presetClass="entr" presetSubtype="8"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childTnLst>
                                </p:cTn>
                              </p:par>
                              <p:par>
                                <p:cTn id="76" presetID="53" presetClass="entr" presetSubtype="16"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p:cTn id="78" dur="500" fill="hold"/>
                                        <p:tgtEl>
                                          <p:spTgt spid="31"/>
                                        </p:tgtEl>
                                        <p:attrNameLst>
                                          <p:attrName>ppt_w</p:attrName>
                                        </p:attrNameLst>
                                      </p:cBhvr>
                                      <p:tavLst>
                                        <p:tav tm="0">
                                          <p:val>
                                            <p:fltVal val="0"/>
                                          </p:val>
                                        </p:tav>
                                        <p:tav tm="100000">
                                          <p:val>
                                            <p:strVal val="#ppt_w"/>
                                          </p:val>
                                        </p:tav>
                                      </p:tavLst>
                                    </p:anim>
                                    <p:anim calcmode="lin" valueType="num">
                                      <p:cBhvr>
                                        <p:cTn id="79" dur="500" fill="hold"/>
                                        <p:tgtEl>
                                          <p:spTgt spid="31"/>
                                        </p:tgtEl>
                                        <p:attrNameLst>
                                          <p:attrName>ppt_h</p:attrName>
                                        </p:attrNameLst>
                                      </p:cBhvr>
                                      <p:tavLst>
                                        <p:tav tm="0">
                                          <p:val>
                                            <p:fltVal val="0"/>
                                          </p:val>
                                        </p:tav>
                                        <p:tav tm="100000">
                                          <p:val>
                                            <p:strVal val="#ppt_h"/>
                                          </p:val>
                                        </p:tav>
                                      </p:tavLst>
                                    </p:anim>
                                    <p:animEffect transition="in" filter="fade">
                                      <p:cBhvr>
                                        <p:cTn id="80" dur="500"/>
                                        <p:tgtEl>
                                          <p:spTgt spid="31"/>
                                        </p:tgtEl>
                                      </p:cBhvr>
                                    </p:animEffect>
                                  </p:childTnLst>
                                </p:cTn>
                              </p:par>
                            </p:childTnLst>
                          </p:cTn>
                        </p:par>
                        <p:par>
                          <p:cTn id="81" fill="hold">
                            <p:stCondLst>
                              <p:cond delay="6000"/>
                            </p:stCondLst>
                            <p:childTnLst>
                              <p:par>
                                <p:cTn id="82" presetID="53" presetClass="entr" presetSubtype="16" fill="hold" grpId="0" nodeType="afterEffect">
                                  <p:stCondLst>
                                    <p:cond delay="0"/>
                                  </p:stCondLst>
                                  <p:childTnLst>
                                    <p:set>
                                      <p:cBhvr>
                                        <p:cTn id="83" dur="1" fill="hold">
                                          <p:stCondLst>
                                            <p:cond delay="0"/>
                                          </p:stCondLst>
                                        </p:cTn>
                                        <p:tgtEl>
                                          <p:spTgt spid="69"/>
                                        </p:tgtEl>
                                        <p:attrNameLst>
                                          <p:attrName>style.visibility</p:attrName>
                                        </p:attrNameLst>
                                      </p:cBhvr>
                                      <p:to>
                                        <p:strVal val="visible"/>
                                      </p:to>
                                    </p:set>
                                    <p:anim calcmode="lin" valueType="num">
                                      <p:cBhvr>
                                        <p:cTn id="84" dur="500" fill="hold"/>
                                        <p:tgtEl>
                                          <p:spTgt spid="69"/>
                                        </p:tgtEl>
                                        <p:attrNameLst>
                                          <p:attrName>ppt_w</p:attrName>
                                        </p:attrNameLst>
                                      </p:cBhvr>
                                      <p:tavLst>
                                        <p:tav tm="0">
                                          <p:val>
                                            <p:fltVal val="0"/>
                                          </p:val>
                                        </p:tav>
                                        <p:tav tm="100000">
                                          <p:val>
                                            <p:strVal val="#ppt_w"/>
                                          </p:val>
                                        </p:tav>
                                      </p:tavLst>
                                    </p:anim>
                                    <p:anim calcmode="lin" valueType="num">
                                      <p:cBhvr>
                                        <p:cTn id="85" dur="500" fill="hold"/>
                                        <p:tgtEl>
                                          <p:spTgt spid="69"/>
                                        </p:tgtEl>
                                        <p:attrNameLst>
                                          <p:attrName>ppt_h</p:attrName>
                                        </p:attrNameLst>
                                      </p:cBhvr>
                                      <p:tavLst>
                                        <p:tav tm="0">
                                          <p:val>
                                            <p:fltVal val="0"/>
                                          </p:val>
                                        </p:tav>
                                        <p:tav tm="100000">
                                          <p:val>
                                            <p:strVal val="#ppt_h"/>
                                          </p:val>
                                        </p:tav>
                                      </p:tavLst>
                                    </p:anim>
                                    <p:animEffect transition="in" filter="fade">
                                      <p:cBhvr>
                                        <p:cTn id="86" dur="500"/>
                                        <p:tgtEl>
                                          <p:spTgt spid="69"/>
                                        </p:tgtEl>
                                      </p:cBhvr>
                                    </p:animEffect>
                                  </p:childTnLst>
                                </p:cTn>
                              </p:par>
                            </p:childTnLst>
                          </p:cTn>
                        </p:par>
                        <p:par>
                          <p:cTn id="87" fill="hold">
                            <p:stCondLst>
                              <p:cond delay="6500"/>
                            </p:stCondLst>
                            <p:childTnLst>
                              <p:par>
                                <p:cTn id="88" presetID="22" presetClass="entr" presetSubtype="8" fill="hold"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left)">
                                      <p:cBhvr>
                                        <p:cTn id="90" dur="500"/>
                                        <p:tgtEl>
                                          <p:spTgt spid="29"/>
                                        </p:tgtEl>
                                      </p:cBhvr>
                                    </p:animEffect>
                                  </p:childTnLst>
                                </p:cTn>
                              </p:par>
                            </p:childTnLst>
                          </p:cTn>
                        </p:par>
                        <p:par>
                          <p:cTn id="91" fill="hold">
                            <p:stCondLst>
                              <p:cond delay="7000"/>
                            </p:stCondLst>
                            <p:childTnLst>
                              <p:par>
                                <p:cTn id="92" presetID="53" presetClass="entr" presetSubtype="16" fill="hold" nodeType="afterEffect">
                                  <p:stCondLst>
                                    <p:cond delay="0"/>
                                  </p:stCondLst>
                                  <p:childTnLst>
                                    <p:set>
                                      <p:cBhvr>
                                        <p:cTn id="93" dur="1" fill="hold">
                                          <p:stCondLst>
                                            <p:cond delay="0"/>
                                          </p:stCondLst>
                                        </p:cTn>
                                        <p:tgtEl>
                                          <p:spTgt spid="60"/>
                                        </p:tgtEl>
                                        <p:attrNameLst>
                                          <p:attrName>style.visibility</p:attrName>
                                        </p:attrNameLst>
                                      </p:cBhvr>
                                      <p:to>
                                        <p:strVal val="visible"/>
                                      </p:to>
                                    </p:set>
                                    <p:anim calcmode="lin" valueType="num">
                                      <p:cBhvr>
                                        <p:cTn id="94" dur="500" fill="hold"/>
                                        <p:tgtEl>
                                          <p:spTgt spid="60"/>
                                        </p:tgtEl>
                                        <p:attrNameLst>
                                          <p:attrName>ppt_w</p:attrName>
                                        </p:attrNameLst>
                                      </p:cBhvr>
                                      <p:tavLst>
                                        <p:tav tm="0">
                                          <p:val>
                                            <p:fltVal val="0"/>
                                          </p:val>
                                        </p:tav>
                                        <p:tav tm="100000">
                                          <p:val>
                                            <p:strVal val="#ppt_w"/>
                                          </p:val>
                                        </p:tav>
                                      </p:tavLst>
                                    </p:anim>
                                    <p:anim calcmode="lin" valueType="num">
                                      <p:cBhvr>
                                        <p:cTn id="95" dur="500" fill="hold"/>
                                        <p:tgtEl>
                                          <p:spTgt spid="60"/>
                                        </p:tgtEl>
                                        <p:attrNameLst>
                                          <p:attrName>ppt_h</p:attrName>
                                        </p:attrNameLst>
                                      </p:cBhvr>
                                      <p:tavLst>
                                        <p:tav tm="0">
                                          <p:val>
                                            <p:fltVal val="0"/>
                                          </p:val>
                                        </p:tav>
                                        <p:tav tm="100000">
                                          <p:val>
                                            <p:strVal val="#ppt_h"/>
                                          </p:val>
                                        </p:tav>
                                      </p:tavLst>
                                    </p:anim>
                                    <p:animEffect transition="in" filter="fade">
                                      <p:cBhvr>
                                        <p:cTn id="96" dur="500"/>
                                        <p:tgtEl>
                                          <p:spTgt spid="60"/>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400"/>
                                        <p:tgtEl>
                                          <p:spTgt spid="73"/>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75"/>
                                        </p:tgtEl>
                                        <p:attrNameLst>
                                          <p:attrName>style.visibility</p:attrName>
                                        </p:attrNameLst>
                                      </p:cBhvr>
                                      <p:to>
                                        <p:strVal val="visible"/>
                                      </p:to>
                                    </p:set>
                                    <p:animEffect transition="in" filter="fade">
                                      <p:cBhvr>
                                        <p:cTn id="105" dur="400"/>
                                        <p:tgtEl>
                                          <p:spTgt spid="75"/>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500"/>
                                        <p:tgtEl>
                                          <p:spTgt spid="76"/>
                                        </p:tgtEl>
                                      </p:cBhvr>
                                    </p:animEffect>
                                  </p:childTnLst>
                                </p:cTn>
                              </p:par>
                            </p:childTnLst>
                          </p:cTn>
                        </p:par>
                        <p:par>
                          <p:cTn id="109" fill="hold">
                            <p:stCondLst>
                              <p:cond delay="7500"/>
                            </p:stCondLst>
                            <p:childTnLst>
                              <p:par>
                                <p:cTn id="110" presetID="22" presetClass="entr" presetSubtype="2" fill="hold" grpId="0" nodeType="afterEffect">
                                  <p:stCondLst>
                                    <p:cond delay="0"/>
                                  </p:stCondLst>
                                  <p:childTnLst>
                                    <p:set>
                                      <p:cBhvr>
                                        <p:cTn id="111" dur="1" fill="hold">
                                          <p:stCondLst>
                                            <p:cond delay="0"/>
                                          </p:stCondLst>
                                        </p:cTn>
                                        <p:tgtEl>
                                          <p:spTgt spid="77"/>
                                        </p:tgtEl>
                                        <p:attrNameLst>
                                          <p:attrName>style.visibility</p:attrName>
                                        </p:attrNameLst>
                                      </p:cBhvr>
                                      <p:to>
                                        <p:strVal val="visible"/>
                                      </p:to>
                                    </p:set>
                                    <p:animEffect transition="in" filter="wipe(right)">
                                      <p:cBhvr>
                                        <p:cTn id="112" dur="500"/>
                                        <p:tgtEl>
                                          <p:spTgt spid="77"/>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wipe(right)">
                                      <p:cBhvr>
                                        <p:cTn id="115"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9" grpId="0"/>
      <p:bldP spid="70" grpId="0"/>
      <p:bldP spid="71" grpId="0"/>
      <p:bldP spid="72" grpId="0"/>
      <p:bldP spid="73" grpId="0"/>
      <p:bldP spid="74" grpId="0"/>
      <p:bldP spid="75" grpId="0"/>
      <p:bldP spid="76" grpId="0"/>
      <p:bldP spid="77" grpId="0"/>
      <p:bldP spid="7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564255" y="405875"/>
            <a:ext cx="3176440" cy="369332"/>
          </a:xfrm>
          <a:prstGeom prst="rect">
            <a:avLst/>
          </a:prstGeo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收益增长</a:t>
            </a:r>
            <a:endParaRPr lang="zh-CN" altLang="en-US" sz="1800" b="1" dirty="0">
              <a:solidFill>
                <a:schemeClr val="tx1">
                  <a:lumMod val="85000"/>
                  <a:lumOff val="15000"/>
                </a:schemeClr>
              </a:solidFill>
              <a:latin typeface="+mn-ea"/>
              <a:ea typeface="+mn-ea"/>
              <a:cs typeface="+mn-cs"/>
            </a:endParaRPr>
          </a:p>
        </p:txBody>
      </p:sp>
      <p:sp>
        <p:nvSpPr>
          <p:cNvPr id="161" name="TextBox 160"/>
          <p:cNvSpPr txBox="1"/>
          <p:nvPr/>
        </p:nvSpPr>
        <p:spPr>
          <a:xfrm>
            <a:off x="1770239" y="4084946"/>
            <a:ext cx="878933" cy="250682"/>
          </a:xfrm>
          <a:prstGeom prst="rect">
            <a:avLst/>
          </a:prstGeom>
          <a:noFill/>
        </p:spPr>
        <p:txBody>
          <a:bodyPr wrap="square" lIns="80619" tIns="40309" rIns="80619" bIns="40309" rtlCol="0">
            <a:spAutoFit/>
          </a:bodyPr>
          <a:lstStyle/>
          <a:p>
            <a:pPr algn="ctr"/>
            <a:r>
              <a:rPr lang="zh-CN" altLang="en-US" sz="1100" dirty="0">
                <a:solidFill>
                  <a:schemeClr val="tx1">
                    <a:lumMod val="85000"/>
                    <a:lumOff val="15000"/>
                  </a:schemeClr>
                </a:solidFill>
                <a:latin typeface="+mn-ea"/>
              </a:rPr>
              <a:t>收入来源一</a:t>
            </a:r>
            <a:endParaRPr lang="zh-CN" altLang="en-US" sz="1100" dirty="0">
              <a:solidFill>
                <a:schemeClr val="tx1">
                  <a:lumMod val="85000"/>
                  <a:lumOff val="15000"/>
                </a:schemeClr>
              </a:solidFill>
              <a:latin typeface="+mn-ea"/>
            </a:endParaRPr>
          </a:p>
        </p:txBody>
      </p:sp>
      <p:sp>
        <p:nvSpPr>
          <p:cNvPr id="162" name="TextBox 161"/>
          <p:cNvSpPr txBox="1"/>
          <p:nvPr/>
        </p:nvSpPr>
        <p:spPr>
          <a:xfrm>
            <a:off x="1454280" y="3643061"/>
            <a:ext cx="192487" cy="126928"/>
          </a:xfrm>
          <a:prstGeom prst="rect">
            <a:avLst/>
          </a:prstGeom>
          <a:noFill/>
        </p:spPr>
        <p:txBody>
          <a:bodyPr wrap="square" lIns="0" tIns="0" rIns="0" bIns="0" rtlCol="0">
            <a:spAutoFit/>
          </a:bodyPr>
          <a:lstStyle/>
          <a:p>
            <a:pPr algn="just"/>
            <a:r>
              <a:rPr lang="en-US" altLang="zh-CN" sz="800" dirty="0">
                <a:solidFill>
                  <a:schemeClr val="tx1">
                    <a:lumMod val="85000"/>
                    <a:lumOff val="15000"/>
                  </a:schemeClr>
                </a:solidFill>
                <a:latin typeface="+mn-ea"/>
              </a:rPr>
              <a:t>100</a:t>
            </a:r>
            <a:endParaRPr lang="zh-CN" altLang="en-US" sz="800" dirty="0">
              <a:solidFill>
                <a:schemeClr val="tx1">
                  <a:lumMod val="85000"/>
                  <a:lumOff val="15000"/>
                </a:schemeClr>
              </a:solidFill>
              <a:latin typeface="+mn-ea"/>
            </a:endParaRPr>
          </a:p>
        </p:txBody>
      </p:sp>
      <p:sp>
        <p:nvSpPr>
          <p:cNvPr id="163" name="TextBox 162"/>
          <p:cNvSpPr txBox="1"/>
          <p:nvPr/>
        </p:nvSpPr>
        <p:spPr>
          <a:xfrm>
            <a:off x="2773511" y="4084946"/>
            <a:ext cx="878933" cy="250682"/>
          </a:xfrm>
          <a:prstGeom prst="rect">
            <a:avLst/>
          </a:prstGeom>
          <a:noFill/>
        </p:spPr>
        <p:txBody>
          <a:bodyPr wrap="square" lIns="80619" tIns="40309" rIns="80619" bIns="40309" rtlCol="0">
            <a:spAutoFit/>
          </a:bodyPr>
          <a:lstStyle/>
          <a:p>
            <a:pPr algn="ctr"/>
            <a:r>
              <a:rPr lang="zh-CN" altLang="en-US" sz="1100" dirty="0">
                <a:solidFill>
                  <a:schemeClr val="tx1">
                    <a:lumMod val="85000"/>
                    <a:lumOff val="15000"/>
                  </a:schemeClr>
                </a:solidFill>
                <a:latin typeface="+mn-ea"/>
              </a:rPr>
              <a:t>收入来源二</a:t>
            </a:r>
            <a:endParaRPr lang="zh-CN" altLang="en-US" sz="1100" dirty="0">
              <a:solidFill>
                <a:schemeClr val="tx1">
                  <a:lumMod val="85000"/>
                  <a:lumOff val="15000"/>
                </a:schemeClr>
              </a:solidFill>
              <a:latin typeface="+mn-ea"/>
            </a:endParaRPr>
          </a:p>
        </p:txBody>
      </p:sp>
      <p:sp>
        <p:nvSpPr>
          <p:cNvPr id="164" name="TextBox 163"/>
          <p:cNvSpPr txBox="1"/>
          <p:nvPr/>
        </p:nvSpPr>
        <p:spPr>
          <a:xfrm>
            <a:off x="3763203" y="4084946"/>
            <a:ext cx="878933" cy="250682"/>
          </a:xfrm>
          <a:prstGeom prst="rect">
            <a:avLst/>
          </a:prstGeom>
          <a:noFill/>
        </p:spPr>
        <p:txBody>
          <a:bodyPr wrap="square" lIns="80619" tIns="40309" rIns="80619" bIns="40309" rtlCol="0">
            <a:spAutoFit/>
          </a:bodyPr>
          <a:lstStyle/>
          <a:p>
            <a:pPr algn="ctr"/>
            <a:r>
              <a:rPr lang="zh-CN" altLang="en-US" sz="1100" dirty="0">
                <a:solidFill>
                  <a:schemeClr val="tx1">
                    <a:lumMod val="85000"/>
                    <a:lumOff val="15000"/>
                  </a:schemeClr>
                </a:solidFill>
                <a:latin typeface="+mn-ea"/>
              </a:rPr>
              <a:t>收入来源三</a:t>
            </a:r>
            <a:endParaRPr lang="zh-CN" altLang="en-US" sz="1100" dirty="0">
              <a:solidFill>
                <a:schemeClr val="tx1">
                  <a:lumMod val="85000"/>
                  <a:lumOff val="15000"/>
                </a:schemeClr>
              </a:solidFill>
              <a:latin typeface="+mn-ea"/>
            </a:endParaRPr>
          </a:p>
        </p:txBody>
      </p:sp>
      <p:sp>
        <p:nvSpPr>
          <p:cNvPr id="165" name="TextBox 164"/>
          <p:cNvSpPr txBox="1"/>
          <p:nvPr/>
        </p:nvSpPr>
        <p:spPr>
          <a:xfrm>
            <a:off x="4752896" y="4084946"/>
            <a:ext cx="878933" cy="250682"/>
          </a:xfrm>
          <a:prstGeom prst="rect">
            <a:avLst/>
          </a:prstGeom>
          <a:noFill/>
        </p:spPr>
        <p:txBody>
          <a:bodyPr wrap="square" lIns="80619" tIns="40309" rIns="80619" bIns="40309" rtlCol="0">
            <a:spAutoFit/>
          </a:bodyPr>
          <a:lstStyle/>
          <a:p>
            <a:pPr algn="ctr"/>
            <a:r>
              <a:rPr lang="zh-CN" altLang="en-US" sz="1100" dirty="0">
                <a:solidFill>
                  <a:schemeClr val="tx1">
                    <a:lumMod val="85000"/>
                    <a:lumOff val="15000"/>
                  </a:schemeClr>
                </a:solidFill>
                <a:latin typeface="+mn-ea"/>
              </a:rPr>
              <a:t>收入来源四</a:t>
            </a:r>
            <a:endParaRPr lang="zh-CN" altLang="en-US" sz="1100" dirty="0">
              <a:solidFill>
                <a:schemeClr val="tx1">
                  <a:lumMod val="85000"/>
                  <a:lumOff val="15000"/>
                </a:schemeClr>
              </a:solidFill>
              <a:latin typeface="+mn-ea"/>
            </a:endParaRPr>
          </a:p>
        </p:txBody>
      </p:sp>
      <p:sp>
        <p:nvSpPr>
          <p:cNvPr id="166" name="TextBox 165"/>
          <p:cNvSpPr txBox="1"/>
          <p:nvPr/>
        </p:nvSpPr>
        <p:spPr>
          <a:xfrm>
            <a:off x="1454280" y="3323497"/>
            <a:ext cx="192487" cy="126928"/>
          </a:xfrm>
          <a:prstGeom prst="rect">
            <a:avLst/>
          </a:prstGeom>
          <a:noFill/>
        </p:spPr>
        <p:txBody>
          <a:bodyPr wrap="square" lIns="0" tIns="0" rIns="0" bIns="0" rtlCol="0">
            <a:spAutoFit/>
          </a:bodyPr>
          <a:lstStyle/>
          <a:p>
            <a:pPr algn="just"/>
            <a:r>
              <a:rPr lang="en-US" altLang="zh-CN" sz="800" dirty="0">
                <a:solidFill>
                  <a:schemeClr val="tx1">
                    <a:lumMod val="85000"/>
                    <a:lumOff val="15000"/>
                  </a:schemeClr>
                </a:solidFill>
                <a:latin typeface="+mn-ea"/>
              </a:rPr>
              <a:t>200</a:t>
            </a:r>
            <a:endParaRPr lang="zh-CN" altLang="en-US" sz="800" dirty="0">
              <a:solidFill>
                <a:schemeClr val="tx1">
                  <a:lumMod val="85000"/>
                  <a:lumOff val="15000"/>
                </a:schemeClr>
              </a:solidFill>
              <a:latin typeface="+mn-ea"/>
            </a:endParaRPr>
          </a:p>
        </p:txBody>
      </p:sp>
      <p:sp>
        <p:nvSpPr>
          <p:cNvPr id="167" name="TextBox 166"/>
          <p:cNvSpPr txBox="1"/>
          <p:nvPr/>
        </p:nvSpPr>
        <p:spPr>
          <a:xfrm>
            <a:off x="1454280" y="3003933"/>
            <a:ext cx="192487" cy="126928"/>
          </a:xfrm>
          <a:prstGeom prst="rect">
            <a:avLst/>
          </a:prstGeom>
          <a:noFill/>
        </p:spPr>
        <p:txBody>
          <a:bodyPr wrap="square" lIns="0" tIns="0" rIns="0" bIns="0" rtlCol="0">
            <a:spAutoFit/>
          </a:bodyPr>
          <a:lstStyle/>
          <a:p>
            <a:pPr algn="just"/>
            <a:r>
              <a:rPr lang="en-US" altLang="zh-CN" sz="800" dirty="0">
                <a:solidFill>
                  <a:schemeClr val="tx1">
                    <a:lumMod val="85000"/>
                    <a:lumOff val="15000"/>
                  </a:schemeClr>
                </a:solidFill>
                <a:latin typeface="+mn-ea"/>
              </a:rPr>
              <a:t>300</a:t>
            </a:r>
            <a:endParaRPr lang="zh-CN" altLang="en-US" sz="800" dirty="0">
              <a:solidFill>
                <a:schemeClr val="tx1">
                  <a:lumMod val="85000"/>
                  <a:lumOff val="15000"/>
                </a:schemeClr>
              </a:solidFill>
              <a:latin typeface="+mn-ea"/>
            </a:endParaRPr>
          </a:p>
        </p:txBody>
      </p:sp>
      <p:sp>
        <p:nvSpPr>
          <p:cNvPr id="168" name="TextBox 167"/>
          <p:cNvSpPr txBox="1"/>
          <p:nvPr/>
        </p:nvSpPr>
        <p:spPr>
          <a:xfrm>
            <a:off x="1454280" y="2684368"/>
            <a:ext cx="192487" cy="126928"/>
          </a:xfrm>
          <a:prstGeom prst="rect">
            <a:avLst/>
          </a:prstGeom>
          <a:noFill/>
        </p:spPr>
        <p:txBody>
          <a:bodyPr wrap="square" lIns="0" tIns="0" rIns="0" bIns="0" rtlCol="0">
            <a:spAutoFit/>
          </a:bodyPr>
          <a:lstStyle/>
          <a:p>
            <a:pPr algn="just"/>
            <a:r>
              <a:rPr lang="en-US" altLang="zh-CN" sz="800" dirty="0">
                <a:solidFill>
                  <a:schemeClr val="tx1">
                    <a:lumMod val="85000"/>
                    <a:lumOff val="15000"/>
                  </a:schemeClr>
                </a:solidFill>
                <a:latin typeface="+mn-ea"/>
              </a:rPr>
              <a:t>400</a:t>
            </a:r>
            <a:endParaRPr lang="zh-CN" altLang="en-US" sz="800" dirty="0">
              <a:solidFill>
                <a:schemeClr val="tx1">
                  <a:lumMod val="85000"/>
                  <a:lumOff val="15000"/>
                </a:schemeClr>
              </a:solidFill>
              <a:latin typeface="+mn-ea"/>
            </a:endParaRPr>
          </a:p>
        </p:txBody>
      </p:sp>
      <p:sp>
        <p:nvSpPr>
          <p:cNvPr id="169" name="TextBox 168"/>
          <p:cNvSpPr txBox="1"/>
          <p:nvPr/>
        </p:nvSpPr>
        <p:spPr>
          <a:xfrm>
            <a:off x="1454280" y="2364804"/>
            <a:ext cx="192487" cy="126928"/>
          </a:xfrm>
          <a:prstGeom prst="rect">
            <a:avLst/>
          </a:prstGeom>
          <a:noFill/>
        </p:spPr>
        <p:txBody>
          <a:bodyPr wrap="square" lIns="0" tIns="0" rIns="0" bIns="0" rtlCol="0">
            <a:spAutoFit/>
          </a:bodyPr>
          <a:lstStyle/>
          <a:p>
            <a:pPr algn="just"/>
            <a:r>
              <a:rPr lang="en-US" altLang="zh-CN" sz="800" dirty="0">
                <a:solidFill>
                  <a:schemeClr val="tx1">
                    <a:lumMod val="85000"/>
                    <a:lumOff val="15000"/>
                  </a:schemeClr>
                </a:solidFill>
                <a:latin typeface="+mn-ea"/>
              </a:rPr>
              <a:t>500</a:t>
            </a:r>
            <a:endParaRPr lang="zh-CN" altLang="en-US" sz="800" dirty="0">
              <a:solidFill>
                <a:schemeClr val="tx1">
                  <a:lumMod val="85000"/>
                  <a:lumOff val="15000"/>
                </a:schemeClr>
              </a:solidFill>
              <a:latin typeface="+mn-ea"/>
            </a:endParaRPr>
          </a:p>
        </p:txBody>
      </p:sp>
      <p:sp>
        <p:nvSpPr>
          <p:cNvPr id="170" name="TextBox 169"/>
          <p:cNvSpPr txBox="1"/>
          <p:nvPr/>
        </p:nvSpPr>
        <p:spPr>
          <a:xfrm>
            <a:off x="1454280" y="2045240"/>
            <a:ext cx="192487" cy="126928"/>
          </a:xfrm>
          <a:prstGeom prst="rect">
            <a:avLst/>
          </a:prstGeom>
          <a:noFill/>
        </p:spPr>
        <p:txBody>
          <a:bodyPr wrap="square" lIns="0" tIns="0" rIns="0" bIns="0" rtlCol="0">
            <a:spAutoFit/>
          </a:bodyPr>
          <a:lstStyle/>
          <a:p>
            <a:pPr algn="just"/>
            <a:r>
              <a:rPr lang="en-US" altLang="zh-CN" sz="800" dirty="0">
                <a:solidFill>
                  <a:schemeClr val="tx1">
                    <a:lumMod val="85000"/>
                    <a:lumOff val="15000"/>
                  </a:schemeClr>
                </a:solidFill>
                <a:latin typeface="+mn-ea"/>
              </a:rPr>
              <a:t>600</a:t>
            </a:r>
            <a:endParaRPr lang="zh-CN" altLang="en-US" sz="800" dirty="0">
              <a:solidFill>
                <a:schemeClr val="tx1">
                  <a:lumMod val="85000"/>
                  <a:lumOff val="15000"/>
                </a:schemeClr>
              </a:solidFill>
              <a:latin typeface="+mn-ea"/>
            </a:endParaRPr>
          </a:p>
        </p:txBody>
      </p:sp>
      <p:sp>
        <p:nvSpPr>
          <p:cNvPr id="171" name="TextBox 170"/>
          <p:cNvSpPr txBox="1"/>
          <p:nvPr/>
        </p:nvSpPr>
        <p:spPr>
          <a:xfrm>
            <a:off x="1454280" y="1720269"/>
            <a:ext cx="192487" cy="126928"/>
          </a:xfrm>
          <a:prstGeom prst="rect">
            <a:avLst/>
          </a:prstGeom>
          <a:noFill/>
        </p:spPr>
        <p:txBody>
          <a:bodyPr wrap="square" lIns="0" tIns="0" rIns="0" bIns="0" rtlCol="0">
            <a:spAutoFit/>
          </a:bodyPr>
          <a:lstStyle/>
          <a:p>
            <a:pPr algn="just"/>
            <a:r>
              <a:rPr lang="en-US" altLang="zh-CN" sz="800" dirty="0">
                <a:solidFill>
                  <a:schemeClr val="tx1">
                    <a:lumMod val="85000"/>
                    <a:lumOff val="15000"/>
                  </a:schemeClr>
                </a:solidFill>
                <a:latin typeface="+mn-ea"/>
              </a:rPr>
              <a:t>700</a:t>
            </a:r>
            <a:endParaRPr lang="zh-CN" altLang="en-US" sz="800" dirty="0">
              <a:solidFill>
                <a:schemeClr val="tx1">
                  <a:lumMod val="85000"/>
                  <a:lumOff val="15000"/>
                </a:schemeClr>
              </a:solidFill>
              <a:latin typeface="+mn-ea"/>
            </a:endParaRPr>
          </a:p>
        </p:txBody>
      </p:sp>
      <p:grpSp>
        <p:nvGrpSpPr>
          <p:cNvPr id="172" name="组合 171"/>
          <p:cNvGrpSpPr/>
          <p:nvPr/>
        </p:nvGrpSpPr>
        <p:grpSpPr>
          <a:xfrm>
            <a:off x="1710929" y="1466076"/>
            <a:ext cx="3978054" cy="2556515"/>
            <a:chOff x="1126939" y="1350372"/>
            <a:chExt cx="4464496" cy="2952328"/>
          </a:xfrm>
        </p:grpSpPr>
        <p:cxnSp>
          <p:nvCxnSpPr>
            <p:cNvPr id="173" name="直接连接符 172"/>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2" name="TextBox 181"/>
          <p:cNvSpPr txBox="1"/>
          <p:nvPr/>
        </p:nvSpPr>
        <p:spPr>
          <a:xfrm>
            <a:off x="1454280" y="1406111"/>
            <a:ext cx="192487" cy="126928"/>
          </a:xfrm>
          <a:prstGeom prst="rect">
            <a:avLst/>
          </a:prstGeom>
          <a:noFill/>
        </p:spPr>
        <p:txBody>
          <a:bodyPr wrap="square" lIns="0" tIns="0" rIns="0" bIns="0" rtlCol="0">
            <a:spAutoFit/>
          </a:bodyPr>
          <a:lstStyle/>
          <a:p>
            <a:pPr algn="just"/>
            <a:r>
              <a:rPr lang="en-US" altLang="zh-CN" sz="800" dirty="0">
                <a:solidFill>
                  <a:schemeClr val="tx1">
                    <a:lumMod val="85000"/>
                    <a:lumOff val="15000"/>
                  </a:schemeClr>
                </a:solidFill>
                <a:latin typeface="+mn-ea"/>
              </a:rPr>
              <a:t>800</a:t>
            </a:r>
            <a:endParaRPr lang="zh-CN" altLang="en-US" sz="800" dirty="0">
              <a:solidFill>
                <a:schemeClr val="tx1">
                  <a:lumMod val="85000"/>
                  <a:lumOff val="15000"/>
                </a:schemeClr>
              </a:solidFill>
              <a:latin typeface="+mn-ea"/>
            </a:endParaRPr>
          </a:p>
        </p:txBody>
      </p:sp>
      <p:sp>
        <p:nvSpPr>
          <p:cNvPr id="183" name="TextBox 182"/>
          <p:cNvSpPr txBox="1"/>
          <p:nvPr/>
        </p:nvSpPr>
        <p:spPr>
          <a:xfrm>
            <a:off x="1454280" y="3962626"/>
            <a:ext cx="192487" cy="126928"/>
          </a:xfrm>
          <a:prstGeom prst="rect">
            <a:avLst/>
          </a:prstGeom>
          <a:noFill/>
        </p:spPr>
        <p:txBody>
          <a:bodyPr wrap="square" lIns="0" tIns="0" rIns="0" bIns="0" rtlCol="0">
            <a:spAutoFit/>
          </a:bodyPr>
          <a:lstStyle/>
          <a:p>
            <a:pPr algn="just"/>
            <a:r>
              <a:rPr lang="en-US" altLang="zh-CN" sz="800" dirty="0">
                <a:solidFill>
                  <a:schemeClr val="tx1">
                    <a:lumMod val="85000"/>
                    <a:lumOff val="15000"/>
                  </a:schemeClr>
                </a:solidFill>
                <a:latin typeface="+mn-ea"/>
              </a:rPr>
              <a:t>0</a:t>
            </a:r>
            <a:endParaRPr lang="zh-CN" altLang="en-US" sz="800" dirty="0">
              <a:solidFill>
                <a:schemeClr val="tx1">
                  <a:lumMod val="85000"/>
                  <a:lumOff val="15000"/>
                </a:schemeClr>
              </a:solidFill>
              <a:latin typeface="+mn-ea"/>
            </a:endParaRPr>
          </a:p>
        </p:txBody>
      </p:sp>
      <p:sp>
        <p:nvSpPr>
          <p:cNvPr id="184" name="矩形 183"/>
          <p:cNvSpPr/>
          <p:nvPr/>
        </p:nvSpPr>
        <p:spPr>
          <a:xfrm>
            <a:off x="1943342" y="1785641"/>
            <a:ext cx="577460" cy="2236953"/>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85" name="矩形 184"/>
          <p:cNvSpPr/>
          <p:nvPr/>
        </p:nvSpPr>
        <p:spPr>
          <a:xfrm>
            <a:off x="1943342" y="1942159"/>
            <a:ext cx="577460" cy="2080435"/>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0619" tIns="40309" rIns="80619" bIns="40309" rtlCol="0" anchor="ctr"/>
          <a:lstStyle/>
          <a:p>
            <a:pPr algn="ctr"/>
            <a:endParaRPr lang="zh-CN" altLang="en-US" dirty="0">
              <a:solidFill>
                <a:schemeClr val="tx1">
                  <a:lumMod val="85000"/>
                  <a:lumOff val="15000"/>
                </a:schemeClr>
              </a:solidFill>
              <a:latin typeface="+mn-ea"/>
            </a:endParaRPr>
          </a:p>
        </p:txBody>
      </p:sp>
      <p:sp>
        <p:nvSpPr>
          <p:cNvPr id="186" name="矩形 185"/>
          <p:cNvSpPr/>
          <p:nvPr/>
        </p:nvSpPr>
        <p:spPr>
          <a:xfrm>
            <a:off x="2924248" y="2424770"/>
            <a:ext cx="577460" cy="1597822"/>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87" name="矩形 186"/>
          <p:cNvSpPr/>
          <p:nvPr/>
        </p:nvSpPr>
        <p:spPr>
          <a:xfrm>
            <a:off x="2924248" y="2684369"/>
            <a:ext cx="577460" cy="1338225"/>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0619" tIns="40309" rIns="80619" bIns="40309" rtlCol="0" anchor="ctr"/>
          <a:lstStyle/>
          <a:p>
            <a:pPr algn="ctr"/>
            <a:endParaRPr lang="zh-CN" altLang="en-US" dirty="0">
              <a:solidFill>
                <a:schemeClr val="tx1">
                  <a:lumMod val="85000"/>
                  <a:lumOff val="15000"/>
                </a:schemeClr>
              </a:solidFill>
              <a:latin typeface="+mn-ea"/>
            </a:endParaRPr>
          </a:p>
        </p:txBody>
      </p:sp>
      <p:sp>
        <p:nvSpPr>
          <p:cNvPr id="188" name="矩形 187"/>
          <p:cNvSpPr/>
          <p:nvPr/>
        </p:nvSpPr>
        <p:spPr>
          <a:xfrm>
            <a:off x="3913940" y="2904116"/>
            <a:ext cx="577460" cy="1118476"/>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89" name="矩形 188"/>
          <p:cNvSpPr/>
          <p:nvPr/>
        </p:nvSpPr>
        <p:spPr>
          <a:xfrm>
            <a:off x="3913940" y="3323498"/>
            <a:ext cx="577460" cy="699095"/>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0619" tIns="40309" rIns="80619" bIns="40309" rtlCol="0" anchor="ctr"/>
          <a:lstStyle/>
          <a:p>
            <a:pPr algn="ctr"/>
            <a:endParaRPr lang="zh-CN" altLang="en-US" dirty="0">
              <a:solidFill>
                <a:schemeClr val="tx1">
                  <a:lumMod val="85000"/>
                  <a:lumOff val="15000"/>
                </a:schemeClr>
              </a:solidFill>
              <a:latin typeface="+mn-ea"/>
            </a:endParaRPr>
          </a:p>
        </p:txBody>
      </p:sp>
      <p:sp>
        <p:nvSpPr>
          <p:cNvPr id="190" name="矩形 189"/>
          <p:cNvSpPr/>
          <p:nvPr/>
        </p:nvSpPr>
        <p:spPr>
          <a:xfrm>
            <a:off x="4908947" y="3063899"/>
            <a:ext cx="577460" cy="958694"/>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91" name="矩形 190"/>
          <p:cNvSpPr/>
          <p:nvPr/>
        </p:nvSpPr>
        <p:spPr>
          <a:xfrm>
            <a:off x="4908947" y="3271955"/>
            <a:ext cx="577460" cy="750637"/>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0619" tIns="40309" rIns="80619" bIns="40309" rtlCol="0" anchor="ctr"/>
          <a:lstStyle/>
          <a:p>
            <a:pPr algn="ctr"/>
            <a:endParaRPr lang="zh-CN" altLang="en-US" dirty="0">
              <a:solidFill>
                <a:schemeClr val="tx1">
                  <a:lumMod val="85000"/>
                  <a:lumOff val="15000"/>
                </a:schemeClr>
              </a:solidFill>
              <a:latin typeface="+mn-ea"/>
            </a:endParaRPr>
          </a:p>
        </p:txBody>
      </p:sp>
      <p:sp>
        <p:nvSpPr>
          <p:cNvPr id="192" name="TextBox 191"/>
          <p:cNvSpPr txBox="1"/>
          <p:nvPr/>
        </p:nvSpPr>
        <p:spPr>
          <a:xfrm>
            <a:off x="6084235" y="1775458"/>
            <a:ext cx="2181513" cy="830805"/>
          </a:xfrm>
          <a:prstGeom prst="rect">
            <a:avLst/>
          </a:prstGeom>
          <a:noFill/>
        </p:spPr>
        <p:txBody>
          <a:bodyPr wrap="square" lIns="0" tIns="0" rIns="0" bIns="0" rtlCol="0">
            <a:spAutoFit/>
          </a:bodyPr>
          <a:lstStyle/>
          <a:p>
            <a:pPr algn="just">
              <a:lnSpc>
                <a:spcPct val="120000"/>
              </a:lnSpc>
            </a:pPr>
            <a:r>
              <a:rPr lang="zh-CN" altLang="en-US" sz="900" dirty="0">
                <a:solidFill>
                  <a:schemeClr val="tx1">
                    <a:lumMod val="85000"/>
                    <a:lumOff val="15000"/>
                  </a:schemeClr>
                </a:solidFill>
                <a:latin typeface="+mn-ea"/>
              </a:rPr>
              <a:t>       点击输入简要文字解说，解说文字尽量概括精炼，不用多余的文字修饰，简洁精准的 解说所提炼的核心概念。 点击输入简要文字解说，解说文字尽量概括精炼，不用多余的文字修饰。</a:t>
            </a:r>
            <a:endParaRPr lang="zh-CN" altLang="en-US" sz="900" dirty="0">
              <a:solidFill>
                <a:schemeClr val="tx1">
                  <a:lumMod val="85000"/>
                  <a:lumOff val="15000"/>
                </a:schemeClr>
              </a:solidFill>
              <a:latin typeface="+mn-ea"/>
            </a:endParaRPr>
          </a:p>
        </p:txBody>
      </p:sp>
      <p:sp>
        <p:nvSpPr>
          <p:cNvPr id="193" name="TextBox 192"/>
          <p:cNvSpPr txBox="1"/>
          <p:nvPr/>
        </p:nvSpPr>
        <p:spPr>
          <a:xfrm>
            <a:off x="6084236" y="1356128"/>
            <a:ext cx="1834961" cy="184623"/>
          </a:xfrm>
          <a:prstGeom prst="rect">
            <a:avLst/>
          </a:prstGeom>
          <a:noFill/>
        </p:spPr>
        <p:txBody>
          <a:bodyPr wrap="square" lIns="0" tIns="0" rIns="0" bIns="0" rtlCol="0">
            <a:spAutoFit/>
          </a:bodyPr>
          <a:lstStyle/>
          <a:p>
            <a:r>
              <a:rPr lang="zh-CN" altLang="en-US" sz="1200" b="1" dirty="0">
                <a:solidFill>
                  <a:schemeClr val="tx1">
                    <a:lumMod val="85000"/>
                    <a:lumOff val="15000"/>
                  </a:schemeClr>
                </a:solidFill>
                <a:latin typeface="+mn-ea"/>
              </a:rPr>
              <a:t>点击输入标题文本</a:t>
            </a:r>
            <a:endParaRPr lang="zh-CN" altLang="en-US" sz="1200" b="1" dirty="0">
              <a:solidFill>
                <a:schemeClr val="tx1">
                  <a:lumMod val="85000"/>
                  <a:lumOff val="15000"/>
                </a:schemeClr>
              </a:solidFill>
              <a:latin typeface="+mn-ea"/>
            </a:endParaRPr>
          </a:p>
        </p:txBody>
      </p:sp>
      <p:sp>
        <p:nvSpPr>
          <p:cNvPr id="194" name="TextBox 193"/>
          <p:cNvSpPr txBox="1"/>
          <p:nvPr/>
        </p:nvSpPr>
        <p:spPr>
          <a:xfrm>
            <a:off x="6063867" y="2996892"/>
            <a:ext cx="2027448" cy="403863"/>
          </a:xfrm>
          <a:prstGeom prst="rect">
            <a:avLst/>
          </a:prstGeom>
          <a:noFill/>
        </p:spPr>
        <p:txBody>
          <a:bodyPr wrap="square" lIns="0" tIns="0" rIns="0" bIns="0" rtlCol="0">
            <a:spAutoFit/>
          </a:bodyPr>
          <a:lstStyle/>
          <a:p>
            <a:r>
              <a:rPr lang="en-US" altLang="zh-CN" sz="2600" b="1" dirty="0">
                <a:solidFill>
                  <a:srgbClr val="FFC000"/>
                </a:solidFill>
                <a:latin typeface="+mn-ea"/>
              </a:rPr>
              <a:t>18,500,000</a:t>
            </a:r>
            <a:endParaRPr lang="zh-CN" altLang="en-US" sz="2600" b="1" dirty="0">
              <a:solidFill>
                <a:srgbClr val="FFC000"/>
              </a:solidFill>
              <a:latin typeface="+mn-ea"/>
            </a:endParaRPr>
          </a:p>
        </p:txBody>
      </p:sp>
      <p:sp>
        <p:nvSpPr>
          <p:cNvPr id="195" name="TextBox 194"/>
          <p:cNvSpPr txBox="1"/>
          <p:nvPr/>
        </p:nvSpPr>
        <p:spPr>
          <a:xfrm>
            <a:off x="6084235" y="2791524"/>
            <a:ext cx="1283243" cy="200055"/>
          </a:xfrm>
          <a:prstGeom prst="rect">
            <a:avLst/>
          </a:prstGeom>
          <a:noFill/>
        </p:spPr>
        <p:txBody>
          <a:bodyPr wrap="square" lIns="0" tIns="0" rIns="0" bIns="0" rtlCol="0">
            <a:spAutoFit/>
          </a:bodyPr>
          <a:lstStyle/>
          <a:p>
            <a:r>
              <a:rPr lang="zh-CN" altLang="en-US" sz="1300" b="1" dirty="0">
                <a:solidFill>
                  <a:schemeClr val="tx1">
                    <a:lumMod val="85000"/>
                    <a:lumOff val="15000"/>
                  </a:schemeClr>
                </a:solidFill>
                <a:latin typeface="+mn-ea"/>
              </a:rPr>
              <a:t>全年总额：</a:t>
            </a:r>
            <a:endParaRPr lang="zh-CN" altLang="en-US" sz="1300" b="1" dirty="0">
              <a:solidFill>
                <a:schemeClr val="tx1">
                  <a:lumMod val="85000"/>
                  <a:lumOff val="15000"/>
                </a:schemeClr>
              </a:solidFill>
              <a:latin typeface="+mn-ea"/>
            </a:endParaRPr>
          </a:p>
        </p:txBody>
      </p:sp>
      <p:sp>
        <p:nvSpPr>
          <p:cNvPr id="196" name="TextBox 195"/>
          <p:cNvSpPr txBox="1"/>
          <p:nvPr/>
        </p:nvSpPr>
        <p:spPr>
          <a:xfrm>
            <a:off x="6093949" y="3784921"/>
            <a:ext cx="565747" cy="184623"/>
          </a:xfrm>
          <a:prstGeom prst="rect">
            <a:avLst/>
          </a:prstGeom>
          <a:noFill/>
        </p:spPr>
        <p:txBody>
          <a:bodyPr wrap="square" lIns="0" tIns="0" rIns="0" bIns="0" rtlCol="0">
            <a:spAutoFit/>
          </a:bodyPr>
          <a:lstStyle/>
          <a:p>
            <a:r>
              <a:rPr lang="zh-CN" altLang="en-US" sz="1200" dirty="0">
                <a:solidFill>
                  <a:schemeClr val="tx1">
                    <a:lumMod val="85000"/>
                    <a:lumOff val="15000"/>
                  </a:schemeClr>
                </a:solidFill>
                <a:latin typeface="+mn-ea"/>
              </a:rPr>
              <a:t>毛利润</a:t>
            </a:r>
            <a:endParaRPr lang="zh-CN" altLang="en-US" sz="1200" dirty="0">
              <a:solidFill>
                <a:schemeClr val="tx1">
                  <a:lumMod val="85000"/>
                  <a:lumOff val="15000"/>
                </a:schemeClr>
              </a:solidFill>
              <a:latin typeface="+mn-ea"/>
            </a:endParaRPr>
          </a:p>
        </p:txBody>
      </p:sp>
      <p:sp>
        <p:nvSpPr>
          <p:cNvPr id="197" name="TextBox 196"/>
          <p:cNvSpPr txBox="1"/>
          <p:nvPr/>
        </p:nvSpPr>
        <p:spPr>
          <a:xfrm>
            <a:off x="6093949" y="4083059"/>
            <a:ext cx="565747" cy="184623"/>
          </a:xfrm>
          <a:prstGeom prst="rect">
            <a:avLst/>
          </a:prstGeom>
          <a:noFill/>
        </p:spPr>
        <p:txBody>
          <a:bodyPr wrap="square" lIns="0" tIns="0" rIns="0" bIns="0" rtlCol="0">
            <a:spAutoFit/>
          </a:bodyPr>
          <a:lstStyle/>
          <a:p>
            <a:r>
              <a:rPr lang="zh-CN" altLang="en-US" sz="1200" dirty="0">
                <a:solidFill>
                  <a:schemeClr val="tx1">
                    <a:lumMod val="85000"/>
                    <a:lumOff val="15000"/>
                  </a:schemeClr>
                </a:solidFill>
                <a:latin typeface="+mn-ea"/>
              </a:rPr>
              <a:t>纯利润</a:t>
            </a:r>
            <a:endParaRPr lang="zh-CN" altLang="en-US" sz="1200" dirty="0">
              <a:solidFill>
                <a:schemeClr val="tx1">
                  <a:lumMod val="85000"/>
                  <a:lumOff val="15000"/>
                </a:schemeClr>
              </a:solidFill>
              <a:latin typeface="+mn-ea"/>
            </a:endParaRPr>
          </a:p>
        </p:txBody>
      </p:sp>
      <p:sp>
        <p:nvSpPr>
          <p:cNvPr id="198" name="TextBox 9"/>
          <p:cNvSpPr txBox="1">
            <a:spLocks noChangeArrowheads="1"/>
          </p:cNvSpPr>
          <p:nvPr/>
        </p:nvSpPr>
        <p:spPr bwMode="auto">
          <a:xfrm>
            <a:off x="3954265" y="2662554"/>
            <a:ext cx="5113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1400" b="1" dirty="0">
                <a:solidFill>
                  <a:schemeClr val="tx1">
                    <a:lumMod val="85000"/>
                    <a:lumOff val="15000"/>
                  </a:schemeClr>
                </a:solidFill>
                <a:latin typeface="+mn-ea"/>
                <a:ea typeface="+mn-ea"/>
              </a:rPr>
              <a:t>350</a:t>
            </a:r>
            <a:r>
              <a:rPr lang="zh-CN" altLang="en-US" sz="1400" b="1" dirty="0">
                <a:solidFill>
                  <a:schemeClr val="tx1">
                    <a:lumMod val="85000"/>
                    <a:lumOff val="15000"/>
                  </a:schemeClr>
                </a:solidFill>
                <a:latin typeface="+mn-ea"/>
                <a:ea typeface="+mn-ea"/>
              </a:rPr>
              <a:t>万</a:t>
            </a:r>
            <a:endParaRPr lang="zh-CN" altLang="en-US" sz="1400" b="1" dirty="0">
              <a:solidFill>
                <a:schemeClr val="tx1">
                  <a:lumMod val="85000"/>
                  <a:lumOff val="15000"/>
                </a:schemeClr>
              </a:solidFill>
              <a:latin typeface="+mn-ea"/>
              <a:ea typeface="+mn-ea"/>
            </a:endParaRPr>
          </a:p>
        </p:txBody>
      </p:sp>
      <p:sp>
        <p:nvSpPr>
          <p:cNvPr id="199" name="TextBox 9"/>
          <p:cNvSpPr txBox="1">
            <a:spLocks noChangeArrowheads="1"/>
          </p:cNvSpPr>
          <p:nvPr/>
        </p:nvSpPr>
        <p:spPr bwMode="auto">
          <a:xfrm>
            <a:off x="2957299" y="2199114"/>
            <a:ext cx="5113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1400" b="1" dirty="0">
                <a:solidFill>
                  <a:schemeClr val="tx1">
                    <a:lumMod val="85000"/>
                    <a:lumOff val="15000"/>
                  </a:schemeClr>
                </a:solidFill>
                <a:latin typeface="+mn-ea"/>
                <a:ea typeface="+mn-ea"/>
              </a:rPr>
              <a:t>500</a:t>
            </a:r>
            <a:r>
              <a:rPr lang="zh-CN" altLang="en-US" sz="1400" b="1" dirty="0">
                <a:solidFill>
                  <a:schemeClr val="tx1">
                    <a:lumMod val="85000"/>
                    <a:lumOff val="15000"/>
                  </a:schemeClr>
                </a:solidFill>
                <a:latin typeface="+mn-ea"/>
                <a:ea typeface="+mn-ea"/>
              </a:rPr>
              <a:t>万</a:t>
            </a:r>
            <a:endParaRPr lang="zh-CN" altLang="en-US" sz="1400" b="1" dirty="0">
              <a:solidFill>
                <a:schemeClr val="tx1">
                  <a:lumMod val="85000"/>
                  <a:lumOff val="15000"/>
                </a:schemeClr>
              </a:solidFill>
              <a:latin typeface="+mn-ea"/>
              <a:ea typeface="+mn-ea"/>
            </a:endParaRPr>
          </a:p>
        </p:txBody>
      </p:sp>
      <p:sp>
        <p:nvSpPr>
          <p:cNvPr id="200" name="TextBox 9"/>
          <p:cNvSpPr txBox="1">
            <a:spLocks noChangeArrowheads="1"/>
          </p:cNvSpPr>
          <p:nvPr/>
        </p:nvSpPr>
        <p:spPr bwMode="auto">
          <a:xfrm>
            <a:off x="4939170" y="2843863"/>
            <a:ext cx="5113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1400" b="1" dirty="0">
                <a:solidFill>
                  <a:schemeClr val="tx1">
                    <a:lumMod val="85000"/>
                    <a:lumOff val="15000"/>
                  </a:schemeClr>
                </a:solidFill>
                <a:latin typeface="+mn-ea"/>
                <a:ea typeface="+mn-ea"/>
              </a:rPr>
              <a:t>300</a:t>
            </a:r>
            <a:r>
              <a:rPr lang="zh-CN" altLang="en-US" sz="1400" b="1" dirty="0">
                <a:solidFill>
                  <a:schemeClr val="tx1">
                    <a:lumMod val="85000"/>
                    <a:lumOff val="15000"/>
                  </a:schemeClr>
                </a:solidFill>
                <a:latin typeface="+mn-ea"/>
                <a:ea typeface="+mn-ea"/>
              </a:rPr>
              <a:t>万</a:t>
            </a:r>
            <a:endParaRPr lang="zh-CN" altLang="en-US" sz="1400" b="1" dirty="0">
              <a:solidFill>
                <a:schemeClr val="tx1">
                  <a:lumMod val="85000"/>
                  <a:lumOff val="15000"/>
                </a:schemeClr>
              </a:solidFill>
              <a:latin typeface="+mn-ea"/>
              <a:ea typeface="+mn-ea"/>
            </a:endParaRPr>
          </a:p>
        </p:txBody>
      </p:sp>
      <p:sp>
        <p:nvSpPr>
          <p:cNvPr id="201" name="TextBox 200"/>
          <p:cNvSpPr txBox="1"/>
          <p:nvPr/>
        </p:nvSpPr>
        <p:spPr>
          <a:xfrm>
            <a:off x="1299303" y="4104933"/>
            <a:ext cx="470937" cy="204516"/>
          </a:xfrm>
          <a:prstGeom prst="rect">
            <a:avLst/>
          </a:prstGeom>
          <a:noFill/>
        </p:spPr>
        <p:txBody>
          <a:bodyPr wrap="square" lIns="80619" tIns="40309" rIns="80619" bIns="40309" rtlCol="0">
            <a:spAutoFit/>
          </a:bodyPr>
          <a:lstStyle/>
          <a:p>
            <a:pPr algn="ctr"/>
            <a:r>
              <a:rPr lang="zh-CN" altLang="en-US" sz="800" dirty="0">
                <a:solidFill>
                  <a:schemeClr val="tx1">
                    <a:lumMod val="85000"/>
                    <a:lumOff val="15000"/>
                  </a:schemeClr>
                </a:solidFill>
                <a:latin typeface="+mn-ea"/>
              </a:rPr>
              <a:t>（万元）</a:t>
            </a:r>
            <a:endParaRPr lang="zh-CN" altLang="en-US" sz="800" dirty="0">
              <a:solidFill>
                <a:schemeClr val="tx1">
                  <a:lumMod val="85000"/>
                  <a:lumOff val="15000"/>
                </a:schemeClr>
              </a:solidFill>
              <a:latin typeface="+mn-ea"/>
            </a:endParaRPr>
          </a:p>
        </p:txBody>
      </p:sp>
      <p:sp>
        <p:nvSpPr>
          <p:cNvPr id="202" name="TextBox 9"/>
          <p:cNvSpPr txBox="1">
            <a:spLocks noChangeArrowheads="1"/>
          </p:cNvSpPr>
          <p:nvPr/>
        </p:nvSpPr>
        <p:spPr bwMode="auto">
          <a:xfrm>
            <a:off x="2036507" y="2024874"/>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1100" dirty="0">
                <a:solidFill>
                  <a:schemeClr val="tx1">
                    <a:lumMod val="85000"/>
                    <a:lumOff val="15000"/>
                  </a:schemeClr>
                </a:solidFill>
                <a:latin typeface="+mn-ea"/>
                <a:ea typeface="+mn-ea"/>
              </a:rPr>
              <a:t>650</a:t>
            </a:r>
            <a:r>
              <a:rPr lang="zh-CN" altLang="en-US" sz="1100" dirty="0">
                <a:solidFill>
                  <a:schemeClr val="tx1">
                    <a:lumMod val="85000"/>
                    <a:lumOff val="15000"/>
                  </a:schemeClr>
                </a:solidFill>
                <a:latin typeface="+mn-ea"/>
                <a:ea typeface="+mn-ea"/>
              </a:rPr>
              <a:t>万</a:t>
            </a:r>
            <a:endParaRPr lang="zh-CN" altLang="en-US" sz="1100" dirty="0">
              <a:solidFill>
                <a:schemeClr val="tx1">
                  <a:lumMod val="85000"/>
                  <a:lumOff val="15000"/>
                </a:schemeClr>
              </a:solidFill>
              <a:latin typeface="+mn-ea"/>
              <a:ea typeface="+mn-ea"/>
            </a:endParaRPr>
          </a:p>
        </p:txBody>
      </p:sp>
      <p:sp>
        <p:nvSpPr>
          <p:cNvPr id="203" name="TextBox 9"/>
          <p:cNvSpPr txBox="1">
            <a:spLocks noChangeArrowheads="1"/>
          </p:cNvSpPr>
          <p:nvPr/>
        </p:nvSpPr>
        <p:spPr bwMode="auto">
          <a:xfrm>
            <a:off x="3017411" y="2752783"/>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1100" dirty="0">
                <a:solidFill>
                  <a:schemeClr val="tx1">
                    <a:lumMod val="85000"/>
                    <a:lumOff val="15000"/>
                  </a:schemeClr>
                </a:solidFill>
                <a:latin typeface="+mn-ea"/>
                <a:ea typeface="+mn-ea"/>
              </a:rPr>
              <a:t>420</a:t>
            </a:r>
            <a:r>
              <a:rPr lang="zh-CN" altLang="en-US" sz="1100" dirty="0">
                <a:solidFill>
                  <a:schemeClr val="tx1">
                    <a:lumMod val="85000"/>
                    <a:lumOff val="15000"/>
                  </a:schemeClr>
                </a:solidFill>
                <a:latin typeface="+mn-ea"/>
                <a:ea typeface="+mn-ea"/>
              </a:rPr>
              <a:t>万</a:t>
            </a:r>
            <a:endParaRPr lang="zh-CN" altLang="en-US" sz="1100" dirty="0">
              <a:solidFill>
                <a:schemeClr val="tx1">
                  <a:lumMod val="85000"/>
                  <a:lumOff val="15000"/>
                </a:schemeClr>
              </a:solidFill>
              <a:latin typeface="+mn-ea"/>
              <a:ea typeface="+mn-ea"/>
            </a:endParaRPr>
          </a:p>
        </p:txBody>
      </p:sp>
      <p:sp>
        <p:nvSpPr>
          <p:cNvPr id="204" name="TextBox 9"/>
          <p:cNvSpPr txBox="1">
            <a:spLocks noChangeArrowheads="1"/>
          </p:cNvSpPr>
          <p:nvPr/>
        </p:nvSpPr>
        <p:spPr bwMode="auto">
          <a:xfrm>
            <a:off x="4007103" y="3383462"/>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1100" dirty="0">
                <a:solidFill>
                  <a:schemeClr val="tx1">
                    <a:lumMod val="85000"/>
                    <a:lumOff val="15000"/>
                  </a:schemeClr>
                </a:solidFill>
                <a:latin typeface="+mn-ea"/>
                <a:ea typeface="+mn-ea"/>
              </a:rPr>
              <a:t>220</a:t>
            </a:r>
            <a:r>
              <a:rPr lang="zh-CN" altLang="en-US" sz="1100" dirty="0">
                <a:solidFill>
                  <a:schemeClr val="tx1">
                    <a:lumMod val="85000"/>
                    <a:lumOff val="15000"/>
                  </a:schemeClr>
                </a:solidFill>
                <a:latin typeface="+mn-ea"/>
                <a:ea typeface="+mn-ea"/>
              </a:rPr>
              <a:t>万</a:t>
            </a:r>
            <a:endParaRPr lang="zh-CN" altLang="en-US" sz="1100" dirty="0">
              <a:solidFill>
                <a:schemeClr val="tx1">
                  <a:lumMod val="85000"/>
                  <a:lumOff val="15000"/>
                </a:schemeClr>
              </a:solidFill>
              <a:latin typeface="+mn-ea"/>
              <a:ea typeface="+mn-ea"/>
            </a:endParaRPr>
          </a:p>
        </p:txBody>
      </p:sp>
      <p:sp>
        <p:nvSpPr>
          <p:cNvPr id="205" name="TextBox 9"/>
          <p:cNvSpPr txBox="1">
            <a:spLocks noChangeArrowheads="1"/>
          </p:cNvSpPr>
          <p:nvPr/>
        </p:nvSpPr>
        <p:spPr bwMode="auto">
          <a:xfrm>
            <a:off x="4981348" y="3363473"/>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1100" dirty="0">
                <a:solidFill>
                  <a:schemeClr val="tx1">
                    <a:lumMod val="85000"/>
                    <a:lumOff val="15000"/>
                  </a:schemeClr>
                </a:solidFill>
                <a:latin typeface="+mn-ea"/>
                <a:ea typeface="+mn-ea"/>
              </a:rPr>
              <a:t>240</a:t>
            </a:r>
            <a:r>
              <a:rPr lang="zh-CN" altLang="en-US" sz="1100" dirty="0">
                <a:solidFill>
                  <a:schemeClr val="tx1">
                    <a:lumMod val="85000"/>
                    <a:lumOff val="15000"/>
                  </a:schemeClr>
                </a:solidFill>
                <a:latin typeface="+mn-ea"/>
                <a:ea typeface="+mn-ea"/>
              </a:rPr>
              <a:t>万</a:t>
            </a:r>
            <a:endParaRPr lang="zh-CN" altLang="en-US" sz="1100" dirty="0">
              <a:solidFill>
                <a:schemeClr val="tx1">
                  <a:lumMod val="85000"/>
                  <a:lumOff val="15000"/>
                </a:schemeClr>
              </a:solidFill>
              <a:latin typeface="+mn-ea"/>
              <a:ea typeface="+mn-ea"/>
            </a:endParaRPr>
          </a:p>
        </p:txBody>
      </p:sp>
      <p:sp>
        <p:nvSpPr>
          <p:cNvPr id="206" name="矩形 205"/>
          <p:cNvSpPr/>
          <p:nvPr/>
        </p:nvSpPr>
        <p:spPr>
          <a:xfrm>
            <a:off x="6659696" y="3807431"/>
            <a:ext cx="342020" cy="159655"/>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207" name="矩形 206"/>
          <p:cNvSpPr/>
          <p:nvPr/>
        </p:nvSpPr>
        <p:spPr>
          <a:xfrm>
            <a:off x="6659696" y="4096512"/>
            <a:ext cx="342020" cy="1596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0619" tIns="40309" rIns="80619" bIns="40309" rtlCol="0" anchor="ctr"/>
          <a:lstStyle/>
          <a:p>
            <a:pPr algn="ctr"/>
            <a:endParaRPr lang="zh-CN" altLang="en-US">
              <a:solidFill>
                <a:schemeClr val="tx1">
                  <a:lumMod val="85000"/>
                  <a:lumOff val="15000"/>
                </a:schemeClr>
              </a:solidFill>
              <a:latin typeface="+mn-ea"/>
            </a:endParaRPr>
          </a:p>
        </p:txBody>
      </p:sp>
      <p:sp>
        <p:nvSpPr>
          <p:cNvPr id="208" name="TextBox 9"/>
          <p:cNvSpPr txBox="1">
            <a:spLocks noChangeArrowheads="1"/>
          </p:cNvSpPr>
          <p:nvPr/>
        </p:nvSpPr>
        <p:spPr bwMode="auto">
          <a:xfrm>
            <a:off x="1987660" y="1575574"/>
            <a:ext cx="5113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1400" b="1" dirty="0">
                <a:solidFill>
                  <a:schemeClr val="tx1">
                    <a:lumMod val="85000"/>
                    <a:lumOff val="15000"/>
                  </a:schemeClr>
                </a:solidFill>
                <a:latin typeface="+mn-ea"/>
                <a:ea typeface="+mn-ea"/>
              </a:rPr>
              <a:t>700</a:t>
            </a:r>
            <a:r>
              <a:rPr lang="zh-CN" altLang="en-US" sz="1400" b="1" dirty="0">
                <a:solidFill>
                  <a:schemeClr val="tx1">
                    <a:lumMod val="85000"/>
                    <a:lumOff val="15000"/>
                  </a:schemeClr>
                </a:solidFill>
                <a:latin typeface="+mn-ea"/>
                <a:ea typeface="+mn-ea"/>
              </a:rPr>
              <a:t>万</a:t>
            </a:r>
            <a:endParaRPr lang="zh-CN" altLang="en-US" sz="1400" b="1" dirty="0">
              <a:solidFill>
                <a:schemeClr val="tx1">
                  <a:lumMod val="85000"/>
                  <a:lumOff val="15000"/>
                </a:schemeClr>
              </a:solidFill>
              <a:latin typeface="+mn-ea"/>
              <a:ea typeface="+mn-ea"/>
            </a:endParaRPr>
          </a:p>
        </p:txBody>
      </p:sp>
      <p:sp>
        <p:nvSpPr>
          <p:cNvPr id="209" name="TextBox 208"/>
          <p:cNvSpPr txBox="1"/>
          <p:nvPr/>
        </p:nvSpPr>
        <p:spPr>
          <a:xfrm>
            <a:off x="1653892" y="5751069"/>
            <a:ext cx="737666" cy="307278"/>
          </a:xfrm>
          <a:prstGeom prst="rect">
            <a:avLst/>
          </a:prstGeom>
          <a:noFill/>
        </p:spPr>
        <p:txBody>
          <a:bodyPr wrap="none" lIns="60466" tIns="30233" rIns="60466" bIns="30233" rtlCol="0">
            <a:spAutoFit/>
          </a:bodyPr>
          <a:lstStyle/>
          <a:p>
            <a:r>
              <a:rPr lang="zh-CN" altLang="en-US" dirty="0">
                <a:solidFill>
                  <a:schemeClr val="tx1">
                    <a:lumMod val="85000"/>
                    <a:lumOff val="15000"/>
                  </a:schemeClr>
                </a:solidFill>
                <a:latin typeface="+mn-ea"/>
              </a:rPr>
              <a:t>延迟符</a:t>
            </a:r>
            <a:endParaRPr lang="zh-CN" altLang="en-US"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
                                          </p:val>
                                        </p:tav>
                                        <p:tav tm="100000">
                                          <p:val>
                                            <p:strVal val="#ppt_w"/>
                                          </p:val>
                                        </p:tav>
                                      </p:tavLst>
                                    </p:anim>
                                    <p:anim calcmode="lin" valueType="num">
                                      <p:cBhvr>
                                        <p:cTn id="8" dur="500" fill="hold"/>
                                        <p:tgtEl>
                                          <p:spTgt spid="5"/>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wipe(left)">
                                      <p:cBhvr>
                                        <p:cTn id="12" dur="500"/>
                                        <p:tgtEl>
                                          <p:spTgt spid="172"/>
                                        </p:tgtEl>
                                      </p:cBhvr>
                                    </p:animEffect>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83"/>
                                        </p:tgtEl>
                                        <p:attrNameLst>
                                          <p:attrName>style.visibility</p:attrName>
                                        </p:attrNameLst>
                                      </p:cBhvr>
                                      <p:to>
                                        <p:strVal val="visible"/>
                                      </p:to>
                                    </p:set>
                                    <p:anim calcmode="lin" valueType="num">
                                      <p:cBhvr additive="base">
                                        <p:cTn id="16" dur="100" fill="hold"/>
                                        <p:tgtEl>
                                          <p:spTgt spid="183"/>
                                        </p:tgtEl>
                                        <p:attrNameLst>
                                          <p:attrName>ppt_x</p:attrName>
                                        </p:attrNameLst>
                                      </p:cBhvr>
                                      <p:tavLst>
                                        <p:tav tm="0">
                                          <p:val>
                                            <p:strVal val="0-#ppt_w/2"/>
                                          </p:val>
                                        </p:tav>
                                        <p:tav tm="100000">
                                          <p:val>
                                            <p:strVal val="#ppt_x"/>
                                          </p:val>
                                        </p:tav>
                                      </p:tavLst>
                                    </p:anim>
                                    <p:anim calcmode="lin" valueType="num">
                                      <p:cBhvr additive="base">
                                        <p:cTn id="17" dur="100" fill="hold"/>
                                        <p:tgtEl>
                                          <p:spTgt spid="18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62"/>
                                        </p:tgtEl>
                                        <p:attrNameLst>
                                          <p:attrName>style.visibility</p:attrName>
                                        </p:attrNameLst>
                                      </p:cBhvr>
                                      <p:to>
                                        <p:strVal val="visible"/>
                                      </p:to>
                                    </p:set>
                                    <p:anim calcmode="lin" valueType="num">
                                      <p:cBhvr additive="base">
                                        <p:cTn id="21" dur="100" fill="hold"/>
                                        <p:tgtEl>
                                          <p:spTgt spid="162"/>
                                        </p:tgtEl>
                                        <p:attrNameLst>
                                          <p:attrName>ppt_x</p:attrName>
                                        </p:attrNameLst>
                                      </p:cBhvr>
                                      <p:tavLst>
                                        <p:tav tm="0">
                                          <p:val>
                                            <p:strVal val="0-#ppt_w/2"/>
                                          </p:val>
                                        </p:tav>
                                        <p:tav tm="100000">
                                          <p:val>
                                            <p:strVal val="#ppt_x"/>
                                          </p:val>
                                        </p:tav>
                                      </p:tavLst>
                                    </p:anim>
                                    <p:anim calcmode="lin" valueType="num">
                                      <p:cBhvr additive="base">
                                        <p:cTn id="22" dur="100" fill="hold"/>
                                        <p:tgtEl>
                                          <p:spTgt spid="162"/>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166"/>
                                        </p:tgtEl>
                                        <p:attrNameLst>
                                          <p:attrName>style.visibility</p:attrName>
                                        </p:attrNameLst>
                                      </p:cBhvr>
                                      <p:to>
                                        <p:strVal val="visible"/>
                                      </p:to>
                                    </p:set>
                                    <p:anim calcmode="lin" valueType="num">
                                      <p:cBhvr additive="base">
                                        <p:cTn id="26" dur="100" fill="hold"/>
                                        <p:tgtEl>
                                          <p:spTgt spid="166"/>
                                        </p:tgtEl>
                                        <p:attrNameLst>
                                          <p:attrName>ppt_x</p:attrName>
                                        </p:attrNameLst>
                                      </p:cBhvr>
                                      <p:tavLst>
                                        <p:tav tm="0">
                                          <p:val>
                                            <p:strVal val="0-#ppt_w/2"/>
                                          </p:val>
                                        </p:tav>
                                        <p:tav tm="100000">
                                          <p:val>
                                            <p:strVal val="#ppt_x"/>
                                          </p:val>
                                        </p:tav>
                                      </p:tavLst>
                                    </p:anim>
                                    <p:anim calcmode="lin" valueType="num">
                                      <p:cBhvr additive="base">
                                        <p:cTn id="27" dur="100" fill="hold"/>
                                        <p:tgtEl>
                                          <p:spTgt spid="166"/>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167"/>
                                        </p:tgtEl>
                                        <p:attrNameLst>
                                          <p:attrName>style.visibility</p:attrName>
                                        </p:attrNameLst>
                                      </p:cBhvr>
                                      <p:to>
                                        <p:strVal val="visible"/>
                                      </p:to>
                                    </p:set>
                                    <p:anim calcmode="lin" valueType="num">
                                      <p:cBhvr additive="base">
                                        <p:cTn id="31" dur="100" fill="hold"/>
                                        <p:tgtEl>
                                          <p:spTgt spid="167"/>
                                        </p:tgtEl>
                                        <p:attrNameLst>
                                          <p:attrName>ppt_x</p:attrName>
                                        </p:attrNameLst>
                                      </p:cBhvr>
                                      <p:tavLst>
                                        <p:tav tm="0">
                                          <p:val>
                                            <p:strVal val="0-#ppt_w/2"/>
                                          </p:val>
                                        </p:tav>
                                        <p:tav tm="100000">
                                          <p:val>
                                            <p:strVal val="#ppt_x"/>
                                          </p:val>
                                        </p:tav>
                                      </p:tavLst>
                                    </p:anim>
                                    <p:anim calcmode="lin" valueType="num">
                                      <p:cBhvr additive="base">
                                        <p:cTn id="32" dur="100" fill="hold"/>
                                        <p:tgtEl>
                                          <p:spTgt spid="167"/>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8" fill="hold" grpId="0" nodeType="afterEffect">
                                  <p:stCondLst>
                                    <p:cond delay="0"/>
                                  </p:stCondLst>
                                  <p:childTnLst>
                                    <p:set>
                                      <p:cBhvr>
                                        <p:cTn id="35" dur="1" fill="hold">
                                          <p:stCondLst>
                                            <p:cond delay="0"/>
                                          </p:stCondLst>
                                        </p:cTn>
                                        <p:tgtEl>
                                          <p:spTgt spid="168"/>
                                        </p:tgtEl>
                                        <p:attrNameLst>
                                          <p:attrName>style.visibility</p:attrName>
                                        </p:attrNameLst>
                                      </p:cBhvr>
                                      <p:to>
                                        <p:strVal val="visible"/>
                                      </p:to>
                                    </p:set>
                                    <p:anim calcmode="lin" valueType="num">
                                      <p:cBhvr additive="base">
                                        <p:cTn id="36" dur="100" fill="hold"/>
                                        <p:tgtEl>
                                          <p:spTgt spid="168"/>
                                        </p:tgtEl>
                                        <p:attrNameLst>
                                          <p:attrName>ppt_x</p:attrName>
                                        </p:attrNameLst>
                                      </p:cBhvr>
                                      <p:tavLst>
                                        <p:tav tm="0">
                                          <p:val>
                                            <p:strVal val="0-#ppt_w/2"/>
                                          </p:val>
                                        </p:tav>
                                        <p:tav tm="100000">
                                          <p:val>
                                            <p:strVal val="#ppt_x"/>
                                          </p:val>
                                        </p:tav>
                                      </p:tavLst>
                                    </p:anim>
                                    <p:anim calcmode="lin" valueType="num">
                                      <p:cBhvr additive="base">
                                        <p:cTn id="37" dur="100" fill="hold"/>
                                        <p:tgtEl>
                                          <p:spTgt spid="168"/>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8" fill="hold" grpId="0" nodeType="afterEffect">
                                  <p:stCondLst>
                                    <p:cond delay="0"/>
                                  </p:stCondLst>
                                  <p:childTnLst>
                                    <p:set>
                                      <p:cBhvr>
                                        <p:cTn id="40" dur="1" fill="hold">
                                          <p:stCondLst>
                                            <p:cond delay="0"/>
                                          </p:stCondLst>
                                        </p:cTn>
                                        <p:tgtEl>
                                          <p:spTgt spid="169"/>
                                        </p:tgtEl>
                                        <p:attrNameLst>
                                          <p:attrName>style.visibility</p:attrName>
                                        </p:attrNameLst>
                                      </p:cBhvr>
                                      <p:to>
                                        <p:strVal val="visible"/>
                                      </p:to>
                                    </p:set>
                                    <p:anim calcmode="lin" valueType="num">
                                      <p:cBhvr additive="base">
                                        <p:cTn id="41" dur="100" fill="hold"/>
                                        <p:tgtEl>
                                          <p:spTgt spid="169"/>
                                        </p:tgtEl>
                                        <p:attrNameLst>
                                          <p:attrName>ppt_x</p:attrName>
                                        </p:attrNameLst>
                                      </p:cBhvr>
                                      <p:tavLst>
                                        <p:tav tm="0">
                                          <p:val>
                                            <p:strVal val="0-#ppt_w/2"/>
                                          </p:val>
                                        </p:tav>
                                        <p:tav tm="100000">
                                          <p:val>
                                            <p:strVal val="#ppt_x"/>
                                          </p:val>
                                        </p:tav>
                                      </p:tavLst>
                                    </p:anim>
                                    <p:anim calcmode="lin" valueType="num">
                                      <p:cBhvr additive="base">
                                        <p:cTn id="42" dur="100" fill="hold"/>
                                        <p:tgtEl>
                                          <p:spTgt spid="169"/>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 presetClass="entr" presetSubtype="8" fill="hold" grpId="0" nodeType="afterEffect">
                                  <p:stCondLst>
                                    <p:cond delay="0"/>
                                  </p:stCondLst>
                                  <p:childTnLst>
                                    <p:set>
                                      <p:cBhvr>
                                        <p:cTn id="45" dur="1" fill="hold">
                                          <p:stCondLst>
                                            <p:cond delay="0"/>
                                          </p:stCondLst>
                                        </p:cTn>
                                        <p:tgtEl>
                                          <p:spTgt spid="170"/>
                                        </p:tgtEl>
                                        <p:attrNameLst>
                                          <p:attrName>style.visibility</p:attrName>
                                        </p:attrNameLst>
                                      </p:cBhvr>
                                      <p:to>
                                        <p:strVal val="visible"/>
                                      </p:to>
                                    </p:set>
                                    <p:anim calcmode="lin" valueType="num">
                                      <p:cBhvr additive="base">
                                        <p:cTn id="46" dur="100" fill="hold"/>
                                        <p:tgtEl>
                                          <p:spTgt spid="170"/>
                                        </p:tgtEl>
                                        <p:attrNameLst>
                                          <p:attrName>ppt_x</p:attrName>
                                        </p:attrNameLst>
                                      </p:cBhvr>
                                      <p:tavLst>
                                        <p:tav tm="0">
                                          <p:val>
                                            <p:strVal val="0-#ppt_w/2"/>
                                          </p:val>
                                        </p:tav>
                                        <p:tav tm="100000">
                                          <p:val>
                                            <p:strVal val="#ppt_x"/>
                                          </p:val>
                                        </p:tav>
                                      </p:tavLst>
                                    </p:anim>
                                    <p:anim calcmode="lin" valueType="num">
                                      <p:cBhvr additive="base">
                                        <p:cTn id="47" dur="100" fill="hold"/>
                                        <p:tgtEl>
                                          <p:spTgt spid="170"/>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8" fill="hold" grpId="0" nodeType="afterEffect">
                                  <p:stCondLst>
                                    <p:cond delay="0"/>
                                  </p:stCondLst>
                                  <p:childTnLst>
                                    <p:set>
                                      <p:cBhvr>
                                        <p:cTn id="50" dur="1" fill="hold">
                                          <p:stCondLst>
                                            <p:cond delay="0"/>
                                          </p:stCondLst>
                                        </p:cTn>
                                        <p:tgtEl>
                                          <p:spTgt spid="171"/>
                                        </p:tgtEl>
                                        <p:attrNameLst>
                                          <p:attrName>style.visibility</p:attrName>
                                        </p:attrNameLst>
                                      </p:cBhvr>
                                      <p:to>
                                        <p:strVal val="visible"/>
                                      </p:to>
                                    </p:set>
                                    <p:anim calcmode="lin" valueType="num">
                                      <p:cBhvr additive="base">
                                        <p:cTn id="51" dur="100" fill="hold"/>
                                        <p:tgtEl>
                                          <p:spTgt spid="171"/>
                                        </p:tgtEl>
                                        <p:attrNameLst>
                                          <p:attrName>ppt_x</p:attrName>
                                        </p:attrNameLst>
                                      </p:cBhvr>
                                      <p:tavLst>
                                        <p:tav tm="0">
                                          <p:val>
                                            <p:strVal val="0-#ppt_w/2"/>
                                          </p:val>
                                        </p:tav>
                                        <p:tav tm="100000">
                                          <p:val>
                                            <p:strVal val="#ppt_x"/>
                                          </p:val>
                                        </p:tav>
                                      </p:tavLst>
                                    </p:anim>
                                    <p:anim calcmode="lin" valueType="num">
                                      <p:cBhvr additive="base">
                                        <p:cTn id="52" dur="100" fill="hold"/>
                                        <p:tgtEl>
                                          <p:spTgt spid="171"/>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2" presetClass="entr" presetSubtype="8" fill="hold" grpId="0" nodeType="afterEffect">
                                  <p:stCondLst>
                                    <p:cond delay="0"/>
                                  </p:stCondLst>
                                  <p:childTnLst>
                                    <p:set>
                                      <p:cBhvr>
                                        <p:cTn id="55" dur="1" fill="hold">
                                          <p:stCondLst>
                                            <p:cond delay="0"/>
                                          </p:stCondLst>
                                        </p:cTn>
                                        <p:tgtEl>
                                          <p:spTgt spid="182"/>
                                        </p:tgtEl>
                                        <p:attrNameLst>
                                          <p:attrName>style.visibility</p:attrName>
                                        </p:attrNameLst>
                                      </p:cBhvr>
                                      <p:to>
                                        <p:strVal val="visible"/>
                                      </p:to>
                                    </p:set>
                                    <p:anim calcmode="lin" valueType="num">
                                      <p:cBhvr additive="base">
                                        <p:cTn id="56" dur="100" fill="hold"/>
                                        <p:tgtEl>
                                          <p:spTgt spid="182"/>
                                        </p:tgtEl>
                                        <p:attrNameLst>
                                          <p:attrName>ppt_x</p:attrName>
                                        </p:attrNameLst>
                                      </p:cBhvr>
                                      <p:tavLst>
                                        <p:tav tm="0">
                                          <p:val>
                                            <p:strVal val="0-#ppt_w/2"/>
                                          </p:val>
                                        </p:tav>
                                        <p:tav tm="100000">
                                          <p:val>
                                            <p:strVal val="#ppt_x"/>
                                          </p:val>
                                        </p:tav>
                                      </p:tavLst>
                                    </p:anim>
                                    <p:anim calcmode="lin" valueType="num">
                                      <p:cBhvr additive="base">
                                        <p:cTn id="57" dur="100" fill="hold"/>
                                        <p:tgtEl>
                                          <p:spTgt spid="182"/>
                                        </p:tgtEl>
                                        <p:attrNameLst>
                                          <p:attrName>ppt_y</p:attrName>
                                        </p:attrNameLst>
                                      </p:cBhvr>
                                      <p:tavLst>
                                        <p:tav tm="0">
                                          <p:val>
                                            <p:strVal val="#ppt_y"/>
                                          </p:val>
                                        </p:tav>
                                        <p:tav tm="100000">
                                          <p:val>
                                            <p:strVal val="#ppt_y"/>
                                          </p:val>
                                        </p:tav>
                                      </p:tavLst>
                                    </p:anim>
                                  </p:childTnLst>
                                </p:cTn>
                              </p:par>
                            </p:childTnLst>
                          </p:cTn>
                        </p:par>
                        <p:par>
                          <p:cTn id="58" fill="hold">
                            <p:stCondLst>
                              <p:cond delay="5000"/>
                            </p:stCondLst>
                            <p:childTnLst>
                              <p:par>
                                <p:cTn id="59" presetID="2" presetClass="entr" presetSubtype="8" fill="hold" grpId="0" nodeType="afterEffect">
                                  <p:stCondLst>
                                    <p:cond delay="0"/>
                                  </p:stCondLst>
                                  <p:childTnLst>
                                    <p:set>
                                      <p:cBhvr>
                                        <p:cTn id="60" dur="1" fill="hold">
                                          <p:stCondLst>
                                            <p:cond delay="0"/>
                                          </p:stCondLst>
                                        </p:cTn>
                                        <p:tgtEl>
                                          <p:spTgt spid="201"/>
                                        </p:tgtEl>
                                        <p:attrNameLst>
                                          <p:attrName>style.visibility</p:attrName>
                                        </p:attrNameLst>
                                      </p:cBhvr>
                                      <p:to>
                                        <p:strVal val="visible"/>
                                      </p:to>
                                    </p:set>
                                    <p:anim calcmode="lin" valueType="num">
                                      <p:cBhvr additive="base">
                                        <p:cTn id="61" dur="200" fill="hold"/>
                                        <p:tgtEl>
                                          <p:spTgt spid="201"/>
                                        </p:tgtEl>
                                        <p:attrNameLst>
                                          <p:attrName>ppt_x</p:attrName>
                                        </p:attrNameLst>
                                      </p:cBhvr>
                                      <p:tavLst>
                                        <p:tav tm="0">
                                          <p:val>
                                            <p:strVal val="0-#ppt_w/2"/>
                                          </p:val>
                                        </p:tav>
                                        <p:tav tm="100000">
                                          <p:val>
                                            <p:strVal val="#ppt_x"/>
                                          </p:val>
                                        </p:tav>
                                      </p:tavLst>
                                    </p:anim>
                                    <p:anim calcmode="lin" valueType="num">
                                      <p:cBhvr additive="base">
                                        <p:cTn id="62" dur="200" fill="hold"/>
                                        <p:tgtEl>
                                          <p:spTgt spid="201"/>
                                        </p:tgtEl>
                                        <p:attrNameLst>
                                          <p:attrName>ppt_y</p:attrName>
                                        </p:attrNameLst>
                                      </p:cBhvr>
                                      <p:tavLst>
                                        <p:tav tm="0">
                                          <p:val>
                                            <p:strVal val="#ppt_y"/>
                                          </p:val>
                                        </p:tav>
                                        <p:tav tm="100000">
                                          <p:val>
                                            <p:strVal val="#ppt_y"/>
                                          </p:val>
                                        </p:tav>
                                      </p:tavLst>
                                    </p:anim>
                                  </p:childTnLst>
                                </p:cTn>
                              </p:par>
                            </p:childTnLst>
                          </p:cTn>
                        </p:par>
                        <p:par>
                          <p:cTn id="63" fill="hold">
                            <p:stCondLst>
                              <p:cond delay="5500"/>
                            </p:stCondLst>
                            <p:childTnLst>
                              <p:par>
                                <p:cTn id="64" presetID="2" presetClass="entr" presetSubtype="8" fill="hold" grpId="0" nodeType="afterEffect">
                                  <p:stCondLst>
                                    <p:cond delay="0"/>
                                  </p:stCondLst>
                                  <p:childTnLst>
                                    <p:set>
                                      <p:cBhvr>
                                        <p:cTn id="65" dur="1" fill="hold">
                                          <p:stCondLst>
                                            <p:cond delay="0"/>
                                          </p:stCondLst>
                                        </p:cTn>
                                        <p:tgtEl>
                                          <p:spTgt spid="161"/>
                                        </p:tgtEl>
                                        <p:attrNameLst>
                                          <p:attrName>style.visibility</p:attrName>
                                        </p:attrNameLst>
                                      </p:cBhvr>
                                      <p:to>
                                        <p:strVal val="visible"/>
                                      </p:to>
                                    </p:set>
                                    <p:anim calcmode="lin" valueType="num">
                                      <p:cBhvr additive="base">
                                        <p:cTn id="66" dur="200" fill="hold"/>
                                        <p:tgtEl>
                                          <p:spTgt spid="161"/>
                                        </p:tgtEl>
                                        <p:attrNameLst>
                                          <p:attrName>ppt_x</p:attrName>
                                        </p:attrNameLst>
                                      </p:cBhvr>
                                      <p:tavLst>
                                        <p:tav tm="0">
                                          <p:val>
                                            <p:strVal val="0-#ppt_w/2"/>
                                          </p:val>
                                        </p:tav>
                                        <p:tav tm="100000">
                                          <p:val>
                                            <p:strVal val="#ppt_x"/>
                                          </p:val>
                                        </p:tav>
                                      </p:tavLst>
                                    </p:anim>
                                    <p:anim calcmode="lin" valueType="num">
                                      <p:cBhvr additive="base">
                                        <p:cTn id="67" dur="200" fill="hold"/>
                                        <p:tgtEl>
                                          <p:spTgt spid="161"/>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2" presetClass="entr" presetSubtype="4" fill="hold" grpId="0" nodeType="afterEffect">
                                  <p:stCondLst>
                                    <p:cond delay="0"/>
                                  </p:stCondLst>
                                  <p:childTnLst>
                                    <p:set>
                                      <p:cBhvr>
                                        <p:cTn id="70" dur="1" fill="hold">
                                          <p:stCondLst>
                                            <p:cond delay="0"/>
                                          </p:stCondLst>
                                        </p:cTn>
                                        <p:tgtEl>
                                          <p:spTgt spid="184"/>
                                        </p:tgtEl>
                                        <p:attrNameLst>
                                          <p:attrName>style.visibility</p:attrName>
                                        </p:attrNameLst>
                                      </p:cBhvr>
                                      <p:to>
                                        <p:strVal val="visible"/>
                                      </p:to>
                                    </p:set>
                                    <p:animEffect transition="in" filter="wipe(down)">
                                      <p:cBhvr>
                                        <p:cTn id="71" dur="300"/>
                                        <p:tgtEl>
                                          <p:spTgt spid="184"/>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208"/>
                                        </p:tgtEl>
                                        <p:attrNameLst>
                                          <p:attrName>style.visibility</p:attrName>
                                        </p:attrNameLst>
                                      </p:cBhvr>
                                      <p:to>
                                        <p:strVal val="visible"/>
                                      </p:to>
                                    </p:set>
                                    <p:anim calcmode="lin" valueType="num">
                                      <p:cBhvr>
                                        <p:cTn id="75" dur="300" fill="hold"/>
                                        <p:tgtEl>
                                          <p:spTgt spid="208"/>
                                        </p:tgtEl>
                                        <p:attrNameLst>
                                          <p:attrName>ppt_w</p:attrName>
                                        </p:attrNameLst>
                                      </p:cBhvr>
                                      <p:tavLst>
                                        <p:tav tm="0">
                                          <p:val>
                                            <p:fltVal val="0"/>
                                          </p:val>
                                        </p:tav>
                                        <p:tav tm="100000">
                                          <p:val>
                                            <p:strVal val="#ppt_w"/>
                                          </p:val>
                                        </p:tav>
                                      </p:tavLst>
                                    </p:anim>
                                    <p:anim calcmode="lin" valueType="num">
                                      <p:cBhvr>
                                        <p:cTn id="76" dur="300" fill="hold"/>
                                        <p:tgtEl>
                                          <p:spTgt spid="208"/>
                                        </p:tgtEl>
                                        <p:attrNameLst>
                                          <p:attrName>ppt_h</p:attrName>
                                        </p:attrNameLst>
                                      </p:cBhvr>
                                      <p:tavLst>
                                        <p:tav tm="0">
                                          <p:val>
                                            <p:fltVal val="0"/>
                                          </p:val>
                                        </p:tav>
                                        <p:tav tm="100000">
                                          <p:val>
                                            <p:strVal val="#ppt_h"/>
                                          </p:val>
                                        </p:tav>
                                      </p:tavLst>
                                    </p:anim>
                                    <p:animEffect transition="in" filter="fade">
                                      <p:cBhvr>
                                        <p:cTn id="77" dur="300"/>
                                        <p:tgtEl>
                                          <p:spTgt spid="208"/>
                                        </p:tgtEl>
                                      </p:cBhvr>
                                    </p:animEffect>
                                  </p:childTnLst>
                                </p:cTn>
                              </p:par>
                            </p:childTnLst>
                          </p:cTn>
                        </p:par>
                        <p:par>
                          <p:cTn id="78" fill="hold">
                            <p:stCondLst>
                              <p:cond delay="7000"/>
                            </p:stCondLst>
                            <p:childTnLst>
                              <p:par>
                                <p:cTn id="79" presetID="22" presetClass="entr" presetSubtype="4" fill="hold" grpId="0" nodeType="afterEffect">
                                  <p:stCondLst>
                                    <p:cond delay="0"/>
                                  </p:stCondLst>
                                  <p:childTnLst>
                                    <p:set>
                                      <p:cBhvr>
                                        <p:cTn id="80" dur="1" fill="hold">
                                          <p:stCondLst>
                                            <p:cond delay="0"/>
                                          </p:stCondLst>
                                        </p:cTn>
                                        <p:tgtEl>
                                          <p:spTgt spid="185"/>
                                        </p:tgtEl>
                                        <p:attrNameLst>
                                          <p:attrName>style.visibility</p:attrName>
                                        </p:attrNameLst>
                                      </p:cBhvr>
                                      <p:to>
                                        <p:strVal val="visible"/>
                                      </p:to>
                                    </p:set>
                                    <p:animEffect transition="in" filter="wipe(down)">
                                      <p:cBhvr>
                                        <p:cTn id="81" dur="500"/>
                                        <p:tgtEl>
                                          <p:spTgt spid="185"/>
                                        </p:tgtEl>
                                      </p:cBhvr>
                                    </p:animEffect>
                                  </p:childTnLst>
                                </p:cTn>
                              </p:par>
                            </p:childTnLst>
                          </p:cTn>
                        </p:par>
                        <p:par>
                          <p:cTn id="82" fill="hold">
                            <p:stCondLst>
                              <p:cond delay="7500"/>
                            </p:stCondLst>
                            <p:childTnLst>
                              <p:par>
                                <p:cTn id="83" presetID="53" presetClass="entr" presetSubtype="16" fill="hold" grpId="0" nodeType="afterEffect">
                                  <p:stCondLst>
                                    <p:cond delay="0"/>
                                  </p:stCondLst>
                                  <p:childTnLst>
                                    <p:set>
                                      <p:cBhvr>
                                        <p:cTn id="84" dur="1" fill="hold">
                                          <p:stCondLst>
                                            <p:cond delay="0"/>
                                          </p:stCondLst>
                                        </p:cTn>
                                        <p:tgtEl>
                                          <p:spTgt spid="202"/>
                                        </p:tgtEl>
                                        <p:attrNameLst>
                                          <p:attrName>style.visibility</p:attrName>
                                        </p:attrNameLst>
                                      </p:cBhvr>
                                      <p:to>
                                        <p:strVal val="visible"/>
                                      </p:to>
                                    </p:set>
                                    <p:anim calcmode="lin" valueType="num">
                                      <p:cBhvr>
                                        <p:cTn id="85" dur="300" fill="hold"/>
                                        <p:tgtEl>
                                          <p:spTgt spid="202"/>
                                        </p:tgtEl>
                                        <p:attrNameLst>
                                          <p:attrName>ppt_w</p:attrName>
                                        </p:attrNameLst>
                                      </p:cBhvr>
                                      <p:tavLst>
                                        <p:tav tm="0">
                                          <p:val>
                                            <p:fltVal val="0"/>
                                          </p:val>
                                        </p:tav>
                                        <p:tav tm="100000">
                                          <p:val>
                                            <p:strVal val="#ppt_w"/>
                                          </p:val>
                                        </p:tav>
                                      </p:tavLst>
                                    </p:anim>
                                    <p:anim calcmode="lin" valueType="num">
                                      <p:cBhvr>
                                        <p:cTn id="86" dur="300" fill="hold"/>
                                        <p:tgtEl>
                                          <p:spTgt spid="202"/>
                                        </p:tgtEl>
                                        <p:attrNameLst>
                                          <p:attrName>ppt_h</p:attrName>
                                        </p:attrNameLst>
                                      </p:cBhvr>
                                      <p:tavLst>
                                        <p:tav tm="0">
                                          <p:val>
                                            <p:fltVal val="0"/>
                                          </p:val>
                                        </p:tav>
                                        <p:tav tm="100000">
                                          <p:val>
                                            <p:strVal val="#ppt_h"/>
                                          </p:val>
                                        </p:tav>
                                      </p:tavLst>
                                    </p:anim>
                                    <p:animEffect transition="in" filter="fade">
                                      <p:cBhvr>
                                        <p:cTn id="87" dur="300"/>
                                        <p:tgtEl>
                                          <p:spTgt spid="202"/>
                                        </p:tgtEl>
                                      </p:cBhvr>
                                    </p:animEffect>
                                  </p:childTnLst>
                                </p:cTn>
                              </p:par>
                            </p:childTnLst>
                          </p:cTn>
                        </p:par>
                        <p:par>
                          <p:cTn id="88" fill="hold">
                            <p:stCondLst>
                              <p:cond delay="8000"/>
                            </p:stCondLst>
                            <p:childTnLst>
                              <p:par>
                                <p:cTn id="89" presetID="2" presetClass="entr" presetSubtype="8" fill="hold" grpId="0" nodeType="afterEffect">
                                  <p:stCondLst>
                                    <p:cond delay="0"/>
                                  </p:stCondLst>
                                  <p:childTnLst>
                                    <p:set>
                                      <p:cBhvr>
                                        <p:cTn id="90" dur="1" fill="hold">
                                          <p:stCondLst>
                                            <p:cond delay="0"/>
                                          </p:stCondLst>
                                        </p:cTn>
                                        <p:tgtEl>
                                          <p:spTgt spid="163"/>
                                        </p:tgtEl>
                                        <p:attrNameLst>
                                          <p:attrName>style.visibility</p:attrName>
                                        </p:attrNameLst>
                                      </p:cBhvr>
                                      <p:to>
                                        <p:strVal val="visible"/>
                                      </p:to>
                                    </p:set>
                                    <p:anim calcmode="lin" valueType="num">
                                      <p:cBhvr additive="base">
                                        <p:cTn id="91" dur="200" fill="hold"/>
                                        <p:tgtEl>
                                          <p:spTgt spid="163"/>
                                        </p:tgtEl>
                                        <p:attrNameLst>
                                          <p:attrName>ppt_x</p:attrName>
                                        </p:attrNameLst>
                                      </p:cBhvr>
                                      <p:tavLst>
                                        <p:tav tm="0">
                                          <p:val>
                                            <p:strVal val="0-#ppt_w/2"/>
                                          </p:val>
                                        </p:tav>
                                        <p:tav tm="100000">
                                          <p:val>
                                            <p:strVal val="#ppt_x"/>
                                          </p:val>
                                        </p:tav>
                                      </p:tavLst>
                                    </p:anim>
                                    <p:anim calcmode="lin" valueType="num">
                                      <p:cBhvr additive="base">
                                        <p:cTn id="92" dur="200" fill="hold"/>
                                        <p:tgtEl>
                                          <p:spTgt spid="163"/>
                                        </p:tgtEl>
                                        <p:attrNameLst>
                                          <p:attrName>ppt_y</p:attrName>
                                        </p:attrNameLst>
                                      </p:cBhvr>
                                      <p:tavLst>
                                        <p:tav tm="0">
                                          <p:val>
                                            <p:strVal val="#ppt_y"/>
                                          </p:val>
                                        </p:tav>
                                        <p:tav tm="100000">
                                          <p:val>
                                            <p:strVal val="#ppt_y"/>
                                          </p:val>
                                        </p:tav>
                                      </p:tavLst>
                                    </p:anim>
                                  </p:childTnLst>
                                </p:cTn>
                              </p:par>
                            </p:childTnLst>
                          </p:cTn>
                        </p:par>
                        <p:par>
                          <p:cTn id="93" fill="hold">
                            <p:stCondLst>
                              <p:cond delay="8500"/>
                            </p:stCondLst>
                            <p:childTnLst>
                              <p:par>
                                <p:cTn id="94" presetID="22" presetClass="entr" presetSubtype="4" fill="hold" grpId="0" nodeType="afterEffect">
                                  <p:stCondLst>
                                    <p:cond delay="0"/>
                                  </p:stCondLst>
                                  <p:childTnLst>
                                    <p:set>
                                      <p:cBhvr>
                                        <p:cTn id="95" dur="1" fill="hold">
                                          <p:stCondLst>
                                            <p:cond delay="0"/>
                                          </p:stCondLst>
                                        </p:cTn>
                                        <p:tgtEl>
                                          <p:spTgt spid="186"/>
                                        </p:tgtEl>
                                        <p:attrNameLst>
                                          <p:attrName>style.visibility</p:attrName>
                                        </p:attrNameLst>
                                      </p:cBhvr>
                                      <p:to>
                                        <p:strVal val="visible"/>
                                      </p:to>
                                    </p:set>
                                    <p:animEffect transition="in" filter="wipe(down)">
                                      <p:cBhvr>
                                        <p:cTn id="96" dur="300"/>
                                        <p:tgtEl>
                                          <p:spTgt spid="186"/>
                                        </p:tgtEl>
                                      </p:cBhvr>
                                    </p:animEffect>
                                  </p:childTnLst>
                                </p:cTn>
                              </p:par>
                            </p:childTnLst>
                          </p:cTn>
                        </p:par>
                        <p:par>
                          <p:cTn id="97" fill="hold">
                            <p:stCondLst>
                              <p:cond delay="9000"/>
                            </p:stCondLst>
                            <p:childTnLst>
                              <p:par>
                                <p:cTn id="98" presetID="53" presetClass="entr" presetSubtype="16" fill="hold" grpId="0" nodeType="afterEffect">
                                  <p:stCondLst>
                                    <p:cond delay="0"/>
                                  </p:stCondLst>
                                  <p:childTnLst>
                                    <p:set>
                                      <p:cBhvr>
                                        <p:cTn id="99" dur="1" fill="hold">
                                          <p:stCondLst>
                                            <p:cond delay="0"/>
                                          </p:stCondLst>
                                        </p:cTn>
                                        <p:tgtEl>
                                          <p:spTgt spid="199"/>
                                        </p:tgtEl>
                                        <p:attrNameLst>
                                          <p:attrName>style.visibility</p:attrName>
                                        </p:attrNameLst>
                                      </p:cBhvr>
                                      <p:to>
                                        <p:strVal val="visible"/>
                                      </p:to>
                                    </p:set>
                                    <p:anim calcmode="lin" valueType="num">
                                      <p:cBhvr>
                                        <p:cTn id="100" dur="300" fill="hold"/>
                                        <p:tgtEl>
                                          <p:spTgt spid="199"/>
                                        </p:tgtEl>
                                        <p:attrNameLst>
                                          <p:attrName>ppt_w</p:attrName>
                                        </p:attrNameLst>
                                      </p:cBhvr>
                                      <p:tavLst>
                                        <p:tav tm="0">
                                          <p:val>
                                            <p:fltVal val="0"/>
                                          </p:val>
                                        </p:tav>
                                        <p:tav tm="100000">
                                          <p:val>
                                            <p:strVal val="#ppt_w"/>
                                          </p:val>
                                        </p:tav>
                                      </p:tavLst>
                                    </p:anim>
                                    <p:anim calcmode="lin" valueType="num">
                                      <p:cBhvr>
                                        <p:cTn id="101" dur="300" fill="hold"/>
                                        <p:tgtEl>
                                          <p:spTgt spid="199"/>
                                        </p:tgtEl>
                                        <p:attrNameLst>
                                          <p:attrName>ppt_h</p:attrName>
                                        </p:attrNameLst>
                                      </p:cBhvr>
                                      <p:tavLst>
                                        <p:tav tm="0">
                                          <p:val>
                                            <p:fltVal val="0"/>
                                          </p:val>
                                        </p:tav>
                                        <p:tav tm="100000">
                                          <p:val>
                                            <p:strVal val="#ppt_h"/>
                                          </p:val>
                                        </p:tav>
                                      </p:tavLst>
                                    </p:anim>
                                    <p:animEffect transition="in" filter="fade">
                                      <p:cBhvr>
                                        <p:cTn id="102" dur="300"/>
                                        <p:tgtEl>
                                          <p:spTgt spid="199"/>
                                        </p:tgtEl>
                                      </p:cBhvr>
                                    </p:animEffect>
                                  </p:childTnLst>
                                </p:cTn>
                              </p:par>
                            </p:childTnLst>
                          </p:cTn>
                        </p:par>
                        <p:par>
                          <p:cTn id="103" fill="hold">
                            <p:stCondLst>
                              <p:cond delay="9500"/>
                            </p:stCondLst>
                            <p:childTnLst>
                              <p:par>
                                <p:cTn id="104" presetID="22" presetClass="entr" presetSubtype="4" fill="hold" grpId="0" nodeType="afterEffect">
                                  <p:stCondLst>
                                    <p:cond delay="0"/>
                                  </p:stCondLst>
                                  <p:childTnLst>
                                    <p:set>
                                      <p:cBhvr>
                                        <p:cTn id="105" dur="1" fill="hold">
                                          <p:stCondLst>
                                            <p:cond delay="0"/>
                                          </p:stCondLst>
                                        </p:cTn>
                                        <p:tgtEl>
                                          <p:spTgt spid="187"/>
                                        </p:tgtEl>
                                        <p:attrNameLst>
                                          <p:attrName>style.visibility</p:attrName>
                                        </p:attrNameLst>
                                      </p:cBhvr>
                                      <p:to>
                                        <p:strVal val="visible"/>
                                      </p:to>
                                    </p:set>
                                    <p:animEffect transition="in" filter="wipe(down)">
                                      <p:cBhvr>
                                        <p:cTn id="106" dur="500"/>
                                        <p:tgtEl>
                                          <p:spTgt spid="187"/>
                                        </p:tgtEl>
                                      </p:cBhvr>
                                    </p:animEffect>
                                  </p:childTnLst>
                                </p:cTn>
                              </p:par>
                            </p:childTnLst>
                          </p:cTn>
                        </p:par>
                        <p:par>
                          <p:cTn id="107" fill="hold">
                            <p:stCondLst>
                              <p:cond delay="10000"/>
                            </p:stCondLst>
                            <p:childTnLst>
                              <p:par>
                                <p:cTn id="108" presetID="53" presetClass="entr" presetSubtype="16" fill="hold" grpId="0" nodeType="afterEffect">
                                  <p:stCondLst>
                                    <p:cond delay="0"/>
                                  </p:stCondLst>
                                  <p:childTnLst>
                                    <p:set>
                                      <p:cBhvr>
                                        <p:cTn id="109" dur="1" fill="hold">
                                          <p:stCondLst>
                                            <p:cond delay="0"/>
                                          </p:stCondLst>
                                        </p:cTn>
                                        <p:tgtEl>
                                          <p:spTgt spid="203"/>
                                        </p:tgtEl>
                                        <p:attrNameLst>
                                          <p:attrName>style.visibility</p:attrName>
                                        </p:attrNameLst>
                                      </p:cBhvr>
                                      <p:to>
                                        <p:strVal val="visible"/>
                                      </p:to>
                                    </p:set>
                                    <p:anim calcmode="lin" valueType="num">
                                      <p:cBhvr>
                                        <p:cTn id="110" dur="300" fill="hold"/>
                                        <p:tgtEl>
                                          <p:spTgt spid="203"/>
                                        </p:tgtEl>
                                        <p:attrNameLst>
                                          <p:attrName>ppt_w</p:attrName>
                                        </p:attrNameLst>
                                      </p:cBhvr>
                                      <p:tavLst>
                                        <p:tav tm="0">
                                          <p:val>
                                            <p:fltVal val="0"/>
                                          </p:val>
                                        </p:tav>
                                        <p:tav tm="100000">
                                          <p:val>
                                            <p:strVal val="#ppt_w"/>
                                          </p:val>
                                        </p:tav>
                                      </p:tavLst>
                                    </p:anim>
                                    <p:anim calcmode="lin" valueType="num">
                                      <p:cBhvr>
                                        <p:cTn id="111" dur="300" fill="hold"/>
                                        <p:tgtEl>
                                          <p:spTgt spid="203"/>
                                        </p:tgtEl>
                                        <p:attrNameLst>
                                          <p:attrName>ppt_h</p:attrName>
                                        </p:attrNameLst>
                                      </p:cBhvr>
                                      <p:tavLst>
                                        <p:tav tm="0">
                                          <p:val>
                                            <p:fltVal val="0"/>
                                          </p:val>
                                        </p:tav>
                                        <p:tav tm="100000">
                                          <p:val>
                                            <p:strVal val="#ppt_h"/>
                                          </p:val>
                                        </p:tav>
                                      </p:tavLst>
                                    </p:anim>
                                    <p:animEffect transition="in" filter="fade">
                                      <p:cBhvr>
                                        <p:cTn id="112" dur="300"/>
                                        <p:tgtEl>
                                          <p:spTgt spid="203"/>
                                        </p:tgtEl>
                                      </p:cBhvr>
                                    </p:animEffect>
                                  </p:childTnLst>
                                </p:cTn>
                              </p:par>
                            </p:childTnLst>
                          </p:cTn>
                        </p:par>
                        <p:par>
                          <p:cTn id="113" fill="hold">
                            <p:stCondLst>
                              <p:cond delay="10500"/>
                            </p:stCondLst>
                            <p:childTnLst>
                              <p:par>
                                <p:cTn id="114" presetID="2" presetClass="entr" presetSubtype="8" fill="hold" grpId="0" nodeType="afterEffect">
                                  <p:stCondLst>
                                    <p:cond delay="0"/>
                                  </p:stCondLst>
                                  <p:childTnLst>
                                    <p:set>
                                      <p:cBhvr>
                                        <p:cTn id="115" dur="1" fill="hold">
                                          <p:stCondLst>
                                            <p:cond delay="0"/>
                                          </p:stCondLst>
                                        </p:cTn>
                                        <p:tgtEl>
                                          <p:spTgt spid="164"/>
                                        </p:tgtEl>
                                        <p:attrNameLst>
                                          <p:attrName>style.visibility</p:attrName>
                                        </p:attrNameLst>
                                      </p:cBhvr>
                                      <p:to>
                                        <p:strVal val="visible"/>
                                      </p:to>
                                    </p:set>
                                    <p:anim calcmode="lin" valueType="num">
                                      <p:cBhvr additive="base">
                                        <p:cTn id="116" dur="200" fill="hold"/>
                                        <p:tgtEl>
                                          <p:spTgt spid="164"/>
                                        </p:tgtEl>
                                        <p:attrNameLst>
                                          <p:attrName>ppt_x</p:attrName>
                                        </p:attrNameLst>
                                      </p:cBhvr>
                                      <p:tavLst>
                                        <p:tav tm="0">
                                          <p:val>
                                            <p:strVal val="0-#ppt_w/2"/>
                                          </p:val>
                                        </p:tav>
                                        <p:tav tm="100000">
                                          <p:val>
                                            <p:strVal val="#ppt_x"/>
                                          </p:val>
                                        </p:tav>
                                      </p:tavLst>
                                    </p:anim>
                                    <p:anim calcmode="lin" valueType="num">
                                      <p:cBhvr additive="base">
                                        <p:cTn id="117" dur="200" fill="hold"/>
                                        <p:tgtEl>
                                          <p:spTgt spid="164"/>
                                        </p:tgtEl>
                                        <p:attrNameLst>
                                          <p:attrName>ppt_y</p:attrName>
                                        </p:attrNameLst>
                                      </p:cBhvr>
                                      <p:tavLst>
                                        <p:tav tm="0">
                                          <p:val>
                                            <p:strVal val="#ppt_y"/>
                                          </p:val>
                                        </p:tav>
                                        <p:tav tm="100000">
                                          <p:val>
                                            <p:strVal val="#ppt_y"/>
                                          </p:val>
                                        </p:tav>
                                      </p:tavLst>
                                    </p:anim>
                                  </p:childTnLst>
                                </p:cTn>
                              </p:par>
                            </p:childTnLst>
                          </p:cTn>
                        </p:par>
                        <p:par>
                          <p:cTn id="118" fill="hold">
                            <p:stCondLst>
                              <p:cond delay="11000"/>
                            </p:stCondLst>
                            <p:childTnLst>
                              <p:par>
                                <p:cTn id="119" presetID="22" presetClass="entr" presetSubtype="4" fill="hold" grpId="0" nodeType="afterEffect">
                                  <p:stCondLst>
                                    <p:cond delay="0"/>
                                  </p:stCondLst>
                                  <p:childTnLst>
                                    <p:set>
                                      <p:cBhvr>
                                        <p:cTn id="120" dur="1" fill="hold">
                                          <p:stCondLst>
                                            <p:cond delay="0"/>
                                          </p:stCondLst>
                                        </p:cTn>
                                        <p:tgtEl>
                                          <p:spTgt spid="188"/>
                                        </p:tgtEl>
                                        <p:attrNameLst>
                                          <p:attrName>style.visibility</p:attrName>
                                        </p:attrNameLst>
                                      </p:cBhvr>
                                      <p:to>
                                        <p:strVal val="visible"/>
                                      </p:to>
                                    </p:set>
                                    <p:animEffect transition="in" filter="wipe(down)">
                                      <p:cBhvr>
                                        <p:cTn id="121" dur="300"/>
                                        <p:tgtEl>
                                          <p:spTgt spid="188"/>
                                        </p:tgtEl>
                                      </p:cBhvr>
                                    </p:animEffect>
                                  </p:childTnLst>
                                </p:cTn>
                              </p:par>
                            </p:childTnLst>
                          </p:cTn>
                        </p:par>
                        <p:par>
                          <p:cTn id="122" fill="hold">
                            <p:stCondLst>
                              <p:cond delay="11500"/>
                            </p:stCondLst>
                            <p:childTnLst>
                              <p:par>
                                <p:cTn id="123" presetID="53" presetClass="entr" presetSubtype="16" fill="hold" grpId="0" nodeType="afterEffect">
                                  <p:stCondLst>
                                    <p:cond delay="0"/>
                                  </p:stCondLst>
                                  <p:childTnLst>
                                    <p:set>
                                      <p:cBhvr>
                                        <p:cTn id="124" dur="1" fill="hold">
                                          <p:stCondLst>
                                            <p:cond delay="0"/>
                                          </p:stCondLst>
                                        </p:cTn>
                                        <p:tgtEl>
                                          <p:spTgt spid="198"/>
                                        </p:tgtEl>
                                        <p:attrNameLst>
                                          <p:attrName>style.visibility</p:attrName>
                                        </p:attrNameLst>
                                      </p:cBhvr>
                                      <p:to>
                                        <p:strVal val="visible"/>
                                      </p:to>
                                    </p:set>
                                    <p:anim calcmode="lin" valueType="num">
                                      <p:cBhvr>
                                        <p:cTn id="125" dur="300" fill="hold"/>
                                        <p:tgtEl>
                                          <p:spTgt spid="198"/>
                                        </p:tgtEl>
                                        <p:attrNameLst>
                                          <p:attrName>ppt_w</p:attrName>
                                        </p:attrNameLst>
                                      </p:cBhvr>
                                      <p:tavLst>
                                        <p:tav tm="0">
                                          <p:val>
                                            <p:fltVal val="0"/>
                                          </p:val>
                                        </p:tav>
                                        <p:tav tm="100000">
                                          <p:val>
                                            <p:strVal val="#ppt_w"/>
                                          </p:val>
                                        </p:tav>
                                      </p:tavLst>
                                    </p:anim>
                                    <p:anim calcmode="lin" valueType="num">
                                      <p:cBhvr>
                                        <p:cTn id="126" dur="300" fill="hold"/>
                                        <p:tgtEl>
                                          <p:spTgt spid="198"/>
                                        </p:tgtEl>
                                        <p:attrNameLst>
                                          <p:attrName>ppt_h</p:attrName>
                                        </p:attrNameLst>
                                      </p:cBhvr>
                                      <p:tavLst>
                                        <p:tav tm="0">
                                          <p:val>
                                            <p:fltVal val="0"/>
                                          </p:val>
                                        </p:tav>
                                        <p:tav tm="100000">
                                          <p:val>
                                            <p:strVal val="#ppt_h"/>
                                          </p:val>
                                        </p:tav>
                                      </p:tavLst>
                                    </p:anim>
                                    <p:animEffect transition="in" filter="fade">
                                      <p:cBhvr>
                                        <p:cTn id="127" dur="300"/>
                                        <p:tgtEl>
                                          <p:spTgt spid="198"/>
                                        </p:tgtEl>
                                      </p:cBhvr>
                                    </p:animEffect>
                                  </p:childTnLst>
                                </p:cTn>
                              </p:par>
                            </p:childTnLst>
                          </p:cTn>
                        </p:par>
                        <p:par>
                          <p:cTn id="128" fill="hold">
                            <p:stCondLst>
                              <p:cond delay="12000"/>
                            </p:stCondLst>
                            <p:childTnLst>
                              <p:par>
                                <p:cTn id="129" presetID="22" presetClass="entr" presetSubtype="4" fill="hold" grpId="0" nodeType="afterEffect">
                                  <p:stCondLst>
                                    <p:cond delay="0"/>
                                  </p:stCondLst>
                                  <p:childTnLst>
                                    <p:set>
                                      <p:cBhvr>
                                        <p:cTn id="130" dur="1" fill="hold">
                                          <p:stCondLst>
                                            <p:cond delay="0"/>
                                          </p:stCondLst>
                                        </p:cTn>
                                        <p:tgtEl>
                                          <p:spTgt spid="189"/>
                                        </p:tgtEl>
                                        <p:attrNameLst>
                                          <p:attrName>style.visibility</p:attrName>
                                        </p:attrNameLst>
                                      </p:cBhvr>
                                      <p:to>
                                        <p:strVal val="visible"/>
                                      </p:to>
                                    </p:set>
                                    <p:animEffect transition="in" filter="wipe(down)">
                                      <p:cBhvr>
                                        <p:cTn id="131" dur="500"/>
                                        <p:tgtEl>
                                          <p:spTgt spid="189"/>
                                        </p:tgtEl>
                                      </p:cBhvr>
                                    </p:animEffect>
                                  </p:childTnLst>
                                </p:cTn>
                              </p:par>
                            </p:childTnLst>
                          </p:cTn>
                        </p:par>
                        <p:par>
                          <p:cTn id="132" fill="hold">
                            <p:stCondLst>
                              <p:cond delay="12500"/>
                            </p:stCondLst>
                            <p:childTnLst>
                              <p:par>
                                <p:cTn id="133" presetID="53" presetClass="entr" presetSubtype="16" fill="hold" grpId="0" nodeType="afterEffect">
                                  <p:stCondLst>
                                    <p:cond delay="0"/>
                                  </p:stCondLst>
                                  <p:childTnLst>
                                    <p:set>
                                      <p:cBhvr>
                                        <p:cTn id="134" dur="1" fill="hold">
                                          <p:stCondLst>
                                            <p:cond delay="0"/>
                                          </p:stCondLst>
                                        </p:cTn>
                                        <p:tgtEl>
                                          <p:spTgt spid="204"/>
                                        </p:tgtEl>
                                        <p:attrNameLst>
                                          <p:attrName>style.visibility</p:attrName>
                                        </p:attrNameLst>
                                      </p:cBhvr>
                                      <p:to>
                                        <p:strVal val="visible"/>
                                      </p:to>
                                    </p:set>
                                    <p:anim calcmode="lin" valueType="num">
                                      <p:cBhvr>
                                        <p:cTn id="135" dur="300" fill="hold"/>
                                        <p:tgtEl>
                                          <p:spTgt spid="204"/>
                                        </p:tgtEl>
                                        <p:attrNameLst>
                                          <p:attrName>ppt_w</p:attrName>
                                        </p:attrNameLst>
                                      </p:cBhvr>
                                      <p:tavLst>
                                        <p:tav tm="0">
                                          <p:val>
                                            <p:fltVal val="0"/>
                                          </p:val>
                                        </p:tav>
                                        <p:tav tm="100000">
                                          <p:val>
                                            <p:strVal val="#ppt_w"/>
                                          </p:val>
                                        </p:tav>
                                      </p:tavLst>
                                    </p:anim>
                                    <p:anim calcmode="lin" valueType="num">
                                      <p:cBhvr>
                                        <p:cTn id="136" dur="300" fill="hold"/>
                                        <p:tgtEl>
                                          <p:spTgt spid="204"/>
                                        </p:tgtEl>
                                        <p:attrNameLst>
                                          <p:attrName>ppt_h</p:attrName>
                                        </p:attrNameLst>
                                      </p:cBhvr>
                                      <p:tavLst>
                                        <p:tav tm="0">
                                          <p:val>
                                            <p:fltVal val="0"/>
                                          </p:val>
                                        </p:tav>
                                        <p:tav tm="100000">
                                          <p:val>
                                            <p:strVal val="#ppt_h"/>
                                          </p:val>
                                        </p:tav>
                                      </p:tavLst>
                                    </p:anim>
                                    <p:animEffect transition="in" filter="fade">
                                      <p:cBhvr>
                                        <p:cTn id="137" dur="300"/>
                                        <p:tgtEl>
                                          <p:spTgt spid="204"/>
                                        </p:tgtEl>
                                      </p:cBhvr>
                                    </p:animEffect>
                                  </p:childTnLst>
                                </p:cTn>
                              </p:par>
                            </p:childTnLst>
                          </p:cTn>
                        </p:par>
                        <p:par>
                          <p:cTn id="138" fill="hold">
                            <p:stCondLst>
                              <p:cond delay="13000"/>
                            </p:stCondLst>
                            <p:childTnLst>
                              <p:par>
                                <p:cTn id="139" presetID="2" presetClass="entr" presetSubtype="8" fill="hold" grpId="0" nodeType="afterEffect">
                                  <p:stCondLst>
                                    <p:cond delay="0"/>
                                  </p:stCondLst>
                                  <p:childTnLst>
                                    <p:set>
                                      <p:cBhvr>
                                        <p:cTn id="140" dur="1" fill="hold">
                                          <p:stCondLst>
                                            <p:cond delay="0"/>
                                          </p:stCondLst>
                                        </p:cTn>
                                        <p:tgtEl>
                                          <p:spTgt spid="165"/>
                                        </p:tgtEl>
                                        <p:attrNameLst>
                                          <p:attrName>style.visibility</p:attrName>
                                        </p:attrNameLst>
                                      </p:cBhvr>
                                      <p:to>
                                        <p:strVal val="visible"/>
                                      </p:to>
                                    </p:set>
                                    <p:anim calcmode="lin" valueType="num">
                                      <p:cBhvr additive="base">
                                        <p:cTn id="141" dur="200" fill="hold"/>
                                        <p:tgtEl>
                                          <p:spTgt spid="165"/>
                                        </p:tgtEl>
                                        <p:attrNameLst>
                                          <p:attrName>ppt_x</p:attrName>
                                        </p:attrNameLst>
                                      </p:cBhvr>
                                      <p:tavLst>
                                        <p:tav tm="0">
                                          <p:val>
                                            <p:strVal val="0-#ppt_w/2"/>
                                          </p:val>
                                        </p:tav>
                                        <p:tav tm="100000">
                                          <p:val>
                                            <p:strVal val="#ppt_x"/>
                                          </p:val>
                                        </p:tav>
                                      </p:tavLst>
                                    </p:anim>
                                    <p:anim calcmode="lin" valueType="num">
                                      <p:cBhvr additive="base">
                                        <p:cTn id="142" dur="200" fill="hold"/>
                                        <p:tgtEl>
                                          <p:spTgt spid="165"/>
                                        </p:tgtEl>
                                        <p:attrNameLst>
                                          <p:attrName>ppt_y</p:attrName>
                                        </p:attrNameLst>
                                      </p:cBhvr>
                                      <p:tavLst>
                                        <p:tav tm="0">
                                          <p:val>
                                            <p:strVal val="#ppt_y"/>
                                          </p:val>
                                        </p:tav>
                                        <p:tav tm="100000">
                                          <p:val>
                                            <p:strVal val="#ppt_y"/>
                                          </p:val>
                                        </p:tav>
                                      </p:tavLst>
                                    </p:anim>
                                  </p:childTnLst>
                                </p:cTn>
                              </p:par>
                            </p:childTnLst>
                          </p:cTn>
                        </p:par>
                        <p:par>
                          <p:cTn id="143" fill="hold">
                            <p:stCondLst>
                              <p:cond delay="13500"/>
                            </p:stCondLst>
                            <p:childTnLst>
                              <p:par>
                                <p:cTn id="144" presetID="22" presetClass="entr" presetSubtype="4" fill="hold" grpId="0" nodeType="afterEffect">
                                  <p:stCondLst>
                                    <p:cond delay="0"/>
                                  </p:stCondLst>
                                  <p:childTnLst>
                                    <p:set>
                                      <p:cBhvr>
                                        <p:cTn id="145" dur="1" fill="hold">
                                          <p:stCondLst>
                                            <p:cond delay="0"/>
                                          </p:stCondLst>
                                        </p:cTn>
                                        <p:tgtEl>
                                          <p:spTgt spid="190"/>
                                        </p:tgtEl>
                                        <p:attrNameLst>
                                          <p:attrName>style.visibility</p:attrName>
                                        </p:attrNameLst>
                                      </p:cBhvr>
                                      <p:to>
                                        <p:strVal val="visible"/>
                                      </p:to>
                                    </p:set>
                                    <p:animEffect transition="in" filter="wipe(down)">
                                      <p:cBhvr>
                                        <p:cTn id="146" dur="300"/>
                                        <p:tgtEl>
                                          <p:spTgt spid="190"/>
                                        </p:tgtEl>
                                      </p:cBhvr>
                                    </p:animEffect>
                                  </p:childTnLst>
                                </p:cTn>
                              </p:par>
                            </p:childTnLst>
                          </p:cTn>
                        </p:par>
                        <p:par>
                          <p:cTn id="147" fill="hold">
                            <p:stCondLst>
                              <p:cond delay="14000"/>
                            </p:stCondLst>
                            <p:childTnLst>
                              <p:par>
                                <p:cTn id="148" presetID="53" presetClass="entr" presetSubtype="16" fill="hold" grpId="0" nodeType="afterEffect">
                                  <p:stCondLst>
                                    <p:cond delay="0"/>
                                  </p:stCondLst>
                                  <p:childTnLst>
                                    <p:set>
                                      <p:cBhvr>
                                        <p:cTn id="149" dur="1" fill="hold">
                                          <p:stCondLst>
                                            <p:cond delay="0"/>
                                          </p:stCondLst>
                                        </p:cTn>
                                        <p:tgtEl>
                                          <p:spTgt spid="200"/>
                                        </p:tgtEl>
                                        <p:attrNameLst>
                                          <p:attrName>style.visibility</p:attrName>
                                        </p:attrNameLst>
                                      </p:cBhvr>
                                      <p:to>
                                        <p:strVal val="visible"/>
                                      </p:to>
                                    </p:set>
                                    <p:anim calcmode="lin" valueType="num">
                                      <p:cBhvr>
                                        <p:cTn id="150" dur="300" fill="hold"/>
                                        <p:tgtEl>
                                          <p:spTgt spid="200"/>
                                        </p:tgtEl>
                                        <p:attrNameLst>
                                          <p:attrName>ppt_w</p:attrName>
                                        </p:attrNameLst>
                                      </p:cBhvr>
                                      <p:tavLst>
                                        <p:tav tm="0">
                                          <p:val>
                                            <p:fltVal val="0"/>
                                          </p:val>
                                        </p:tav>
                                        <p:tav tm="100000">
                                          <p:val>
                                            <p:strVal val="#ppt_w"/>
                                          </p:val>
                                        </p:tav>
                                      </p:tavLst>
                                    </p:anim>
                                    <p:anim calcmode="lin" valueType="num">
                                      <p:cBhvr>
                                        <p:cTn id="151" dur="300" fill="hold"/>
                                        <p:tgtEl>
                                          <p:spTgt spid="200"/>
                                        </p:tgtEl>
                                        <p:attrNameLst>
                                          <p:attrName>ppt_h</p:attrName>
                                        </p:attrNameLst>
                                      </p:cBhvr>
                                      <p:tavLst>
                                        <p:tav tm="0">
                                          <p:val>
                                            <p:fltVal val="0"/>
                                          </p:val>
                                        </p:tav>
                                        <p:tav tm="100000">
                                          <p:val>
                                            <p:strVal val="#ppt_h"/>
                                          </p:val>
                                        </p:tav>
                                      </p:tavLst>
                                    </p:anim>
                                    <p:animEffect transition="in" filter="fade">
                                      <p:cBhvr>
                                        <p:cTn id="152" dur="300"/>
                                        <p:tgtEl>
                                          <p:spTgt spid="200"/>
                                        </p:tgtEl>
                                      </p:cBhvr>
                                    </p:animEffect>
                                  </p:childTnLst>
                                </p:cTn>
                              </p:par>
                            </p:childTnLst>
                          </p:cTn>
                        </p:par>
                        <p:par>
                          <p:cTn id="153" fill="hold">
                            <p:stCondLst>
                              <p:cond delay="14500"/>
                            </p:stCondLst>
                            <p:childTnLst>
                              <p:par>
                                <p:cTn id="154" presetID="22" presetClass="entr" presetSubtype="4" fill="hold" grpId="0" nodeType="afterEffect">
                                  <p:stCondLst>
                                    <p:cond delay="0"/>
                                  </p:stCondLst>
                                  <p:childTnLst>
                                    <p:set>
                                      <p:cBhvr>
                                        <p:cTn id="155" dur="1" fill="hold">
                                          <p:stCondLst>
                                            <p:cond delay="0"/>
                                          </p:stCondLst>
                                        </p:cTn>
                                        <p:tgtEl>
                                          <p:spTgt spid="191"/>
                                        </p:tgtEl>
                                        <p:attrNameLst>
                                          <p:attrName>style.visibility</p:attrName>
                                        </p:attrNameLst>
                                      </p:cBhvr>
                                      <p:to>
                                        <p:strVal val="visible"/>
                                      </p:to>
                                    </p:set>
                                    <p:animEffect transition="in" filter="wipe(down)">
                                      <p:cBhvr>
                                        <p:cTn id="156" dur="500"/>
                                        <p:tgtEl>
                                          <p:spTgt spid="191"/>
                                        </p:tgtEl>
                                      </p:cBhvr>
                                    </p:animEffect>
                                  </p:childTnLst>
                                </p:cTn>
                              </p:par>
                            </p:childTnLst>
                          </p:cTn>
                        </p:par>
                        <p:par>
                          <p:cTn id="157" fill="hold">
                            <p:stCondLst>
                              <p:cond delay="15000"/>
                            </p:stCondLst>
                            <p:childTnLst>
                              <p:par>
                                <p:cTn id="158" presetID="53" presetClass="entr" presetSubtype="16" fill="hold" grpId="0" nodeType="afterEffect">
                                  <p:stCondLst>
                                    <p:cond delay="0"/>
                                  </p:stCondLst>
                                  <p:childTnLst>
                                    <p:set>
                                      <p:cBhvr>
                                        <p:cTn id="159" dur="1" fill="hold">
                                          <p:stCondLst>
                                            <p:cond delay="0"/>
                                          </p:stCondLst>
                                        </p:cTn>
                                        <p:tgtEl>
                                          <p:spTgt spid="205"/>
                                        </p:tgtEl>
                                        <p:attrNameLst>
                                          <p:attrName>style.visibility</p:attrName>
                                        </p:attrNameLst>
                                      </p:cBhvr>
                                      <p:to>
                                        <p:strVal val="visible"/>
                                      </p:to>
                                    </p:set>
                                    <p:anim calcmode="lin" valueType="num">
                                      <p:cBhvr>
                                        <p:cTn id="160" dur="300" fill="hold"/>
                                        <p:tgtEl>
                                          <p:spTgt spid="205"/>
                                        </p:tgtEl>
                                        <p:attrNameLst>
                                          <p:attrName>ppt_w</p:attrName>
                                        </p:attrNameLst>
                                      </p:cBhvr>
                                      <p:tavLst>
                                        <p:tav tm="0">
                                          <p:val>
                                            <p:fltVal val="0"/>
                                          </p:val>
                                        </p:tav>
                                        <p:tav tm="100000">
                                          <p:val>
                                            <p:strVal val="#ppt_w"/>
                                          </p:val>
                                        </p:tav>
                                      </p:tavLst>
                                    </p:anim>
                                    <p:anim calcmode="lin" valueType="num">
                                      <p:cBhvr>
                                        <p:cTn id="161" dur="300" fill="hold"/>
                                        <p:tgtEl>
                                          <p:spTgt spid="205"/>
                                        </p:tgtEl>
                                        <p:attrNameLst>
                                          <p:attrName>ppt_h</p:attrName>
                                        </p:attrNameLst>
                                      </p:cBhvr>
                                      <p:tavLst>
                                        <p:tav tm="0">
                                          <p:val>
                                            <p:fltVal val="0"/>
                                          </p:val>
                                        </p:tav>
                                        <p:tav tm="100000">
                                          <p:val>
                                            <p:strVal val="#ppt_h"/>
                                          </p:val>
                                        </p:tav>
                                      </p:tavLst>
                                    </p:anim>
                                    <p:animEffect transition="in" filter="fade">
                                      <p:cBhvr>
                                        <p:cTn id="162" dur="300"/>
                                        <p:tgtEl>
                                          <p:spTgt spid="205"/>
                                        </p:tgtEl>
                                      </p:cBhvr>
                                    </p:animEffect>
                                  </p:childTnLst>
                                </p:cTn>
                              </p:par>
                            </p:childTnLst>
                          </p:cTn>
                        </p:par>
                        <p:par>
                          <p:cTn id="163" fill="hold">
                            <p:stCondLst>
                              <p:cond delay="15500"/>
                            </p:stCondLst>
                            <p:childTnLst>
                              <p:par>
                                <p:cTn id="164" presetID="2" presetClass="entr" presetSubtype="2" fill="hold" grpId="0" nodeType="afterEffect">
                                  <p:stCondLst>
                                    <p:cond delay="0"/>
                                  </p:stCondLst>
                                  <p:childTnLst>
                                    <p:set>
                                      <p:cBhvr>
                                        <p:cTn id="165" dur="1" fill="hold">
                                          <p:stCondLst>
                                            <p:cond delay="0"/>
                                          </p:stCondLst>
                                        </p:cTn>
                                        <p:tgtEl>
                                          <p:spTgt spid="193"/>
                                        </p:tgtEl>
                                        <p:attrNameLst>
                                          <p:attrName>style.visibility</p:attrName>
                                        </p:attrNameLst>
                                      </p:cBhvr>
                                      <p:to>
                                        <p:strVal val="visible"/>
                                      </p:to>
                                    </p:set>
                                    <p:anim calcmode="lin" valueType="num">
                                      <p:cBhvr additive="base">
                                        <p:cTn id="166" dur="300" fill="hold"/>
                                        <p:tgtEl>
                                          <p:spTgt spid="193"/>
                                        </p:tgtEl>
                                        <p:attrNameLst>
                                          <p:attrName>ppt_x</p:attrName>
                                        </p:attrNameLst>
                                      </p:cBhvr>
                                      <p:tavLst>
                                        <p:tav tm="0">
                                          <p:val>
                                            <p:strVal val="1+#ppt_w/2"/>
                                          </p:val>
                                        </p:tav>
                                        <p:tav tm="100000">
                                          <p:val>
                                            <p:strVal val="#ppt_x"/>
                                          </p:val>
                                        </p:tav>
                                      </p:tavLst>
                                    </p:anim>
                                    <p:anim calcmode="lin" valueType="num">
                                      <p:cBhvr additive="base">
                                        <p:cTn id="167" dur="300" fill="hold"/>
                                        <p:tgtEl>
                                          <p:spTgt spid="193"/>
                                        </p:tgtEl>
                                        <p:attrNameLst>
                                          <p:attrName>ppt_y</p:attrName>
                                        </p:attrNameLst>
                                      </p:cBhvr>
                                      <p:tavLst>
                                        <p:tav tm="0">
                                          <p:val>
                                            <p:strVal val="#ppt_y"/>
                                          </p:val>
                                        </p:tav>
                                        <p:tav tm="100000">
                                          <p:val>
                                            <p:strVal val="#ppt_y"/>
                                          </p:val>
                                        </p:tav>
                                      </p:tavLst>
                                    </p:anim>
                                  </p:childTnLst>
                                </p:cTn>
                              </p:par>
                            </p:childTnLst>
                          </p:cTn>
                        </p:par>
                        <p:par>
                          <p:cTn id="168" fill="hold">
                            <p:stCondLst>
                              <p:cond delay="16000"/>
                            </p:stCondLst>
                            <p:childTnLst>
                              <p:par>
                                <p:cTn id="169" presetID="2" presetClass="entr" presetSubtype="2" fill="hold" grpId="0" nodeType="afterEffect">
                                  <p:stCondLst>
                                    <p:cond delay="0"/>
                                  </p:stCondLst>
                                  <p:childTnLst>
                                    <p:set>
                                      <p:cBhvr>
                                        <p:cTn id="170" dur="1" fill="hold">
                                          <p:stCondLst>
                                            <p:cond delay="0"/>
                                          </p:stCondLst>
                                        </p:cTn>
                                        <p:tgtEl>
                                          <p:spTgt spid="192"/>
                                        </p:tgtEl>
                                        <p:attrNameLst>
                                          <p:attrName>style.visibility</p:attrName>
                                        </p:attrNameLst>
                                      </p:cBhvr>
                                      <p:to>
                                        <p:strVal val="visible"/>
                                      </p:to>
                                    </p:set>
                                    <p:anim calcmode="lin" valueType="num">
                                      <p:cBhvr additive="base">
                                        <p:cTn id="171" dur="300" fill="hold"/>
                                        <p:tgtEl>
                                          <p:spTgt spid="192"/>
                                        </p:tgtEl>
                                        <p:attrNameLst>
                                          <p:attrName>ppt_x</p:attrName>
                                        </p:attrNameLst>
                                      </p:cBhvr>
                                      <p:tavLst>
                                        <p:tav tm="0">
                                          <p:val>
                                            <p:strVal val="1+#ppt_w/2"/>
                                          </p:val>
                                        </p:tav>
                                        <p:tav tm="100000">
                                          <p:val>
                                            <p:strVal val="#ppt_x"/>
                                          </p:val>
                                        </p:tav>
                                      </p:tavLst>
                                    </p:anim>
                                    <p:anim calcmode="lin" valueType="num">
                                      <p:cBhvr additive="base">
                                        <p:cTn id="172" dur="300" fill="hold"/>
                                        <p:tgtEl>
                                          <p:spTgt spid="192"/>
                                        </p:tgtEl>
                                        <p:attrNameLst>
                                          <p:attrName>ppt_y</p:attrName>
                                        </p:attrNameLst>
                                      </p:cBhvr>
                                      <p:tavLst>
                                        <p:tav tm="0">
                                          <p:val>
                                            <p:strVal val="#ppt_y"/>
                                          </p:val>
                                        </p:tav>
                                        <p:tav tm="100000">
                                          <p:val>
                                            <p:strVal val="#ppt_y"/>
                                          </p:val>
                                        </p:tav>
                                      </p:tavLst>
                                    </p:anim>
                                  </p:childTnLst>
                                </p:cTn>
                              </p:par>
                            </p:childTnLst>
                          </p:cTn>
                        </p:par>
                        <p:par>
                          <p:cTn id="173" fill="hold">
                            <p:stCondLst>
                              <p:cond delay="16500"/>
                            </p:stCondLst>
                            <p:childTnLst>
                              <p:par>
                                <p:cTn id="174" presetID="22" presetClass="entr" presetSubtype="8" fill="hold" grpId="0" nodeType="afterEffect">
                                  <p:stCondLst>
                                    <p:cond delay="0"/>
                                  </p:stCondLst>
                                  <p:childTnLst>
                                    <p:set>
                                      <p:cBhvr>
                                        <p:cTn id="175" dur="1" fill="hold">
                                          <p:stCondLst>
                                            <p:cond delay="0"/>
                                          </p:stCondLst>
                                        </p:cTn>
                                        <p:tgtEl>
                                          <p:spTgt spid="195"/>
                                        </p:tgtEl>
                                        <p:attrNameLst>
                                          <p:attrName>style.visibility</p:attrName>
                                        </p:attrNameLst>
                                      </p:cBhvr>
                                      <p:to>
                                        <p:strVal val="visible"/>
                                      </p:to>
                                    </p:set>
                                    <p:animEffect transition="in" filter="wipe(left)">
                                      <p:cBhvr>
                                        <p:cTn id="176" dur="500"/>
                                        <p:tgtEl>
                                          <p:spTgt spid="195"/>
                                        </p:tgtEl>
                                      </p:cBhvr>
                                    </p:animEffect>
                                  </p:childTnLst>
                                </p:cTn>
                              </p:par>
                            </p:childTnLst>
                          </p:cTn>
                        </p:par>
                        <p:par>
                          <p:cTn id="177" fill="hold">
                            <p:stCondLst>
                              <p:cond delay="17000"/>
                            </p:stCondLst>
                            <p:childTnLst>
                              <p:par>
                                <p:cTn id="178" presetID="22" presetClass="entr" presetSubtype="8" fill="hold" grpId="0" nodeType="afterEffect">
                                  <p:stCondLst>
                                    <p:cond delay="0"/>
                                  </p:stCondLst>
                                  <p:childTnLst>
                                    <p:set>
                                      <p:cBhvr>
                                        <p:cTn id="179" dur="1" fill="hold">
                                          <p:stCondLst>
                                            <p:cond delay="0"/>
                                          </p:stCondLst>
                                        </p:cTn>
                                        <p:tgtEl>
                                          <p:spTgt spid="194"/>
                                        </p:tgtEl>
                                        <p:attrNameLst>
                                          <p:attrName>style.visibility</p:attrName>
                                        </p:attrNameLst>
                                      </p:cBhvr>
                                      <p:to>
                                        <p:strVal val="visible"/>
                                      </p:to>
                                    </p:set>
                                    <p:animEffect transition="in" filter="wipe(left)">
                                      <p:cBhvr>
                                        <p:cTn id="180" dur="500"/>
                                        <p:tgtEl>
                                          <p:spTgt spid="194"/>
                                        </p:tgtEl>
                                      </p:cBhvr>
                                    </p:animEffect>
                                  </p:childTnLst>
                                </p:cTn>
                              </p:par>
                            </p:childTnLst>
                          </p:cTn>
                        </p:par>
                        <p:par>
                          <p:cTn id="181" fill="hold">
                            <p:stCondLst>
                              <p:cond delay="17500"/>
                            </p:stCondLst>
                            <p:childTnLst>
                              <p:par>
                                <p:cTn id="182" presetID="22" presetClass="entr" presetSubtype="8" fill="hold" grpId="0" nodeType="afterEffect">
                                  <p:stCondLst>
                                    <p:cond delay="0"/>
                                  </p:stCondLst>
                                  <p:childTnLst>
                                    <p:set>
                                      <p:cBhvr>
                                        <p:cTn id="183" dur="1" fill="hold">
                                          <p:stCondLst>
                                            <p:cond delay="0"/>
                                          </p:stCondLst>
                                        </p:cTn>
                                        <p:tgtEl>
                                          <p:spTgt spid="196"/>
                                        </p:tgtEl>
                                        <p:attrNameLst>
                                          <p:attrName>style.visibility</p:attrName>
                                        </p:attrNameLst>
                                      </p:cBhvr>
                                      <p:to>
                                        <p:strVal val="visible"/>
                                      </p:to>
                                    </p:set>
                                    <p:animEffect transition="in" filter="wipe(left)">
                                      <p:cBhvr>
                                        <p:cTn id="184" dur="500"/>
                                        <p:tgtEl>
                                          <p:spTgt spid="196"/>
                                        </p:tgtEl>
                                      </p:cBhvr>
                                    </p:animEffect>
                                  </p:childTnLst>
                                </p:cTn>
                              </p:par>
                            </p:childTnLst>
                          </p:cTn>
                        </p:par>
                        <p:par>
                          <p:cTn id="185" fill="hold">
                            <p:stCondLst>
                              <p:cond delay="18000"/>
                            </p:stCondLst>
                            <p:childTnLst>
                              <p:par>
                                <p:cTn id="186" presetID="22" presetClass="entr" presetSubtype="4" fill="hold" grpId="0" nodeType="afterEffect">
                                  <p:stCondLst>
                                    <p:cond delay="0"/>
                                  </p:stCondLst>
                                  <p:childTnLst>
                                    <p:set>
                                      <p:cBhvr>
                                        <p:cTn id="187" dur="1" fill="hold">
                                          <p:stCondLst>
                                            <p:cond delay="0"/>
                                          </p:stCondLst>
                                        </p:cTn>
                                        <p:tgtEl>
                                          <p:spTgt spid="206"/>
                                        </p:tgtEl>
                                        <p:attrNameLst>
                                          <p:attrName>style.visibility</p:attrName>
                                        </p:attrNameLst>
                                      </p:cBhvr>
                                      <p:to>
                                        <p:strVal val="visible"/>
                                      </p:to>
                                    </p:set>
                                    <p:animEffect transition="in" filter="wipe(down)">
                                      <p:cBhvr>
                                        <p:cTn id="188" dur="500"/>
                                        <p:tgtEl>
                                          <p:spTgt spid="206"/>
                                        </p:tgtEl>
                                      </p:cBhvr>
                                    </p:animEffect>
                                  </p:childTnLst>
                                </p:cTn>
                              </p:par>
                            </p:childTnLst>
                          </p:cTn>
                        </p:par>
                        <p:par>
                          <p:cTn id="189" fill="hold">
                            <p:stCondLst>
                              <p:cond delay="18500"/>
                            </p:stCondLst>
                            <p:childTnLst>
                              <p:par>
                                <p:cTn id="190" presetID="22" presetClass="entr" presetSubtype="8" fill="hold" grpId="0" nodeType="afterEffect">
                                  <p:stCondLst>
                                    <p:cond delay="0"/>
                                  </p:stCondLst>
                                  <p:childTnLst>
                                    <p:set>
                                      <p:cBhvr>
                                        <p:cTn id="191" dur="1" fill="hold">
                                          <p:stCondLst>
                                            <p:cond delay="0"/>
                                          </p:stCondLst>
                                        </p:cTn>
                                        <p:tgtEl>
                                          <p:spTgt spid="197"/>
                                        </p:tgtEl>
                                        <p:attrNameLst>
                                          <p:attrName>style.visibility</p:attrName>
                                        </p:attrNameLst>
                                      </p:cBhvr>
                                      <p:to>
                                        <p:strVal val="visible"/>
                                      </p:to>
                                    </p:set>
                                    <p:animEffect transition="in" filter="wipe(left)">
                                      <p:cBhvr>
                                        <p:cTn id="192" dur="500"/>
                                        <p:tgtEl>
                                          <p:spTgt spid="197"/>
                                        </p:tgtEl>
                                      </p:cBhvr>
                                    </p:animEffect>
                                  </p:childTnLst>
                                </p:cTn>
                              </p:par>
                            </p:childTnLst>
                          </p:cTn>
                        </p:par>
                        <p:par>
                          <p:cTn id="193" fill="hold">
                            <p:stCondLst>
                              <p:cond delay="19000"/>
                            </p:stCondLst>
                            <p:childTnLst>
                              <p:par>
                                <p:cTn id="194" presetID="22" presetClass="entr" presetSubtype="4" fill="hold" grpId="0" nodeType="afterEffect">
                                  <p:stCondLst>
                                    <p:cond delay="0"/>
                                  </p:stCondLst>
                                  <p:childTnLst>
                                    <p:set>
                                      <p:cBhvr>
                                        <p:cTn id="195" dur="1" fill="hold">
                                          <p:stCondLst>
                                            <p:cond delay="0"/>
                                          </p:stCondLst>
                                        </p:cTn>
                                        <p:tgtEl>
                                          <p:spTgt spid="207"/>
                                        </p:tgtEl>
                                        <p:attrNameLst>
                                          <p:attrName>style.visibility</p:attrName>
                                        </p:attrNameLst>
                                      </p:cBhvr>
                                      <p:to>
                                        <p:strVal val="visible"/>
                                      </p:to>
                                    </p:set>
                                    <p:animEffect transition="in" filter="wipe(down)">
                                      <p:cBhvr>
                                        <p:cTn id="196" dur="500"/>
                                        <p:tgtEl>
                                          <p:spTgt spid="207"/>
                                        </p:tgtEl>
                                      </p:cBhvr>
                                    </p:animEffect>
                                  </p:childTnLst>
                                </p:cTn>
                              </p:par>
                            </p:childTnLst>
                          </p:cTn>
                        </p:par>
                        <p:par>
                          <p:cTn id="197" fill="hold">
                            <p:stCondLst>
                              <p:cond delay="19500"/>
                            </p:stCondLst>
                            <p:childTnLst>
                              <p:par>
                                <p:cTn id="198" presetID="10" presetClass="entr" presetSubtype="0" fill="hold" grpId="0" nodeType="afterEffect">
                                  <p:stCondLst>
                                    <p:cond delay="0"/>
                                  </p:stCondLst>
                                  <p:childTnLst>
                                    <p:set>
                                      <p:cBhvr>
                                        <p:cTn id="199" dur="1" fill="hold">
                                          <p:stCondLst>
                                            <p:cond delay="0"/>
                                          </p:stCondLst>
                                        </p:cTn>
                                        <p:tgtEl>
                                          <p:spTgt spid="209"/>
                                        </p:tgtEl>
                                        <p:attrNameLst>
                                          <p:attrName>style.visibility</p:attrName>
                                        </p:attrNameLst>
                                      </p:cBhvr>
                                      <p:to>
                                        <p:strVal val="visible"/>
                                      </p:to>
                                    </p:set>
                                    <p:animEffect transition="in" filter="fade">
                                      <p:cBhvr>
                                        <p:cTn id="200"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1" grpId="0"/>
      <p:bldP spid="162" grpId="0"/>
      <p:bldP spid="163" grpId="0"/>
      <p:bldP spid="164" grpId="0"/>
      <p:bldP spid="165" grpId="0"/>
      <p:bldP spid="166" grpId="0"/>
      <p:bldP spid="167" grpId="0"/>
      <p:bldP spid="168" grpId="0"/>
      <p:bldP spid="169" grpId="0"/>
      <p:bldP spid="170" grpId="0"/>
      <p:bldP spid="171" grpId="0"/>
      <p:bldP spid="182" grpId="0"/>
      <p:bldP spid="183" grpId="0"/>
      <p:bldP spid="184" grpId="0" animBg="1"/>
      <p:bldP spid="185" grpId="0" animBg="1"/>
      <p:bldP spid="186" grpId="0" animBg="1"/>
      <p:bldP spid="187" grpId="0" animBg="1"/>
      <p:bldP spid="188" grpId="0" animBg="1"/>
      <p:bldP spid="189" grpId="0" animBg="1"/>
      <p:bldP spid="190" grpId="0" animBg="1"/>
      <p:bldP spid="191" grpId="0" animBg="1"/>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animBg="1"/>
      <p:bldP spid="207" grpId="0" animBg="1"/>
      <p:bldP spid="208" grpId="0"/>
      <p:bldP spid="20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组合 116"/>
          <p:cNvGrpSpPr/>
          <p:nvPr/>
        </p:nvGrpSpPr>
        <p:grpSpPr>
          <a:xfrm>
            <a:off x="1127795" y="2306328"/>
            <a:ext cx="3336389" cy="2020485"/>
            <a:chOff x="813012" y="1524499"/>
            <a:chExt cx="2772000" cy="1728000"/>
          </a:xfrm>
          <a:effectLst/>
        </p:grpSpPr>
        <p:sp>
          <p:nvSpPr>
            <p:cNvPr id="118" name="矩形 117"/>
            <p:cNvSpPr/>
            <p:nvPr/>
          </p:nvSpPr>
          <p:spPr>
            <a:xfrm>
              <a:off x="982373" y="1569274"/>
              <a:ext cx="2583593" cy="1556195"/>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119" name="矩形 118"/>
            <p:cNvSpPr/>
            <p:nvPr/>
          </p:nvSpPr>
          <p:spPr>
            <a:xfrm>
              <a:off x="813012" y="1524499"/>
              <a:ext cx="2772000" cy="17280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grpSp>
      <p:sp>
        <p:nvSpPr>
          <p:cNvPr id="4" name="对角圆角矩形 3"/>
          <p:cNvSpPr/>
          <p:nvPr/>
        </p:nvSpPr>
        <p:spPr>
          <a:xfrm>
            <a:off x="1077443" y="1146928"/>
            <a:ext cx="3465207" cy="963166"/>
          </a:xfrm>
          <a:prstGeom prst="round2DiagRect">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2" name="标题 1"/>
          <p:cNvSpPr>
            <a:spLocks noGrp="1"/>
          </p:cNvSpPr>
          <p:nvPr>
            <p:ph type="title" idx="4294967295"/>
          </p:nvPr>
        </p:nvSpPr>
        <p:spPr>
          <a:xfrm>
            <a:off x="617364" y="376061"/>
            <a:ext cx="3176440" cy="369332"/>
          </a:xfrm>
          <a:prstGeom prst="rect">
            <a:avLst/>
          </a:prstGeo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解决方法</a:t>
            </a:r>
            <a:endParaRPr lang="zh-CN" altLang="en-US" sz="1800" b="1" dirty="0">
              <a:solidFill>
                <a:schemeClr val="tx1">
                  <a:lumMod val="85000"/>
                  <a:lumOff val="15000"/>
                </a:schemeClr>
              </a:solidFill>
              <a:latin typeface="+mn-ea"/>
              <a:ea typeface="+mn-ea"/>
              <a:cs typeface="+mn-cs"/>
            </a:endParaRPr>
          </a:p>
        </p:txBody>
      </p:sp>
      <p:sp>
        <p:nvSpPr>
          <p:cNvPr id="56" name="TextBox 55"/>
          <p:cNvSpPr txBox="1"/>
          <p:nvPr/>
        </p:nvSpPr>
        <p:spPr>
          <a:xfrm>
            <a:off x="1173698" y="1309373"/>
            <a:ext cx="3267563" cy="798777"/>
          </a:xfrm>
          <a:prstGeom prst="rect">
            <a:avLst/>
          </a:prstGeom>
          <a:noFill/>
        </p:spPr>
        <p:txBody>
          <a:bodyPr wrap="square" lIns="50387" tIns="25194" rIns="50387" bIns="25194" rtlCol="0">
            <a:spAutoFit/>
          </a:bodyPr>
          <a:lstStyle/>
          <a:p>
            <a:pPr lvl="0">
              <a:lnSpc>
                <a:spcPct val="130000"/>
              </a:lnSpc>
            </a:pPr>
            <a:r>
              <a:rPr lang="zh-CN" altLang="en-US" sz="900" dirty="0">
                <a:solidFill>
                  <a:schemeClr val="bg1"/>
                </a:solidFill>
                <a:latin typeface="+mn-ea"/>
              </a:rPr>
              <a:t>您的内容打在这里，或者通过复制您的文本后，在此框中选择粘贴，并选择只保留文字。您的内容打在这里，或者通过复制您的文本后，在此框中选择粘贴。</a:t>
            </a:r>
            <a:endParaRPr lang="zh-CN" altLang="en-US" sz="900" dirty="0">
              <a:solidFill>
                <a:schemeClr val="bg1"/>
              </a:solidFill>
              <a:latin typeface="+mn-ea"/>
            </a:endParaRPr>
          </a:p>
          <a:p>
            <a:pPr>
              <a:lnSpc>
                <a:spcPct val="150000"/>
              </a:lnSpc>
            </a:pPr>
            <a:endParaRPr lang="en-US" sz="900" dirty="0">
              <a:solidFill>
                <a:schemeClr val="bg1"/>
              </a:solidFill>
              <a:latin typeface="+mn-ea"/>
            </a:endParaRPr>
          </a:p>
        </p:txBody>
      </p:sp>
      <p:sp>
        <p:nvSpPr>
          <p:cNvPr id="81" name="椭圆 80"/>
          <p:cNvSpPr/>
          <p:nvPr/>
        </p:nvSpPr>
        <p:spPr>
          <a:xfrm>
            <a:off x="5416254" y="1722712"/>
            <a:ext cx="2455570" cy="2455570"/>
          </a:xfrm>
          <a:prstGeom prst="ellipse">
            <a:avLst/>
          </a:prstGeom>
          <a:noFill/>
          <a:ln w="952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381" tIns="45691" rIns="91381" bIns="45691" rtlCol="0" anchor="ctr"/>
          <a:lstStyle/>
          <a:p>
            <a:pPr algn="ctr"/>
            <a:endParaRPr lang="zh-CN" altLang="en-US">
              <a:solidFill>
                <a:schemeClr val="tx1">
                  <a:lumMod val="85000"/>
                  <a:lumOff val="15000"/>
                </a:schemeClr>
              </a:solidFill>
              <a:latin typeface="+mn-ea"/>
            </a:endParaRPr>
          </a:p>
        </p:txBody>
      </p:sp>
      <p:grpSp>
        <p:nvGrpSpPr>
          <p:cNvPr id="97" name="组合 96"/>
          <p:cNvGrpSpPr/>
          <p:nvPr/>
        </p:nvGrpSpPr>
        <p:grpSpPr>
          <a:xfrm>
            <a:off x="6062684" y="1354925"/>
            <a:ext cx="1003762" cy="1003758"/>
            <a:chOff x="4207298" y="1512123"/>
            <a:chExt cx="1003762" cy="1003758"/>
          </a:xfrm>
          <a:solidFill>
            <a:srgbClr val="00B0F0"/>
          </a:solidFill>
          <a:effectLst/>
        </p:grpSpPr>
        <p:sp>
          <p:nvSpPr>
            <p:cNvPr id="98" name="椭圆 97"/>
            <p:cNvSpPr/>
            <p:nvPr/>
          </p:nvSpPr>
          <p:spPr>
            <a:xfrm>
              <a:off x="4207298" y="1512123"/>
              <a:ext cx="1003762" cy="1003758"/>
            </a:xfrm>
            <a:prstGeom prst="ellipse">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99" name="TextBox 98"/>
            <p:cNvSpPr txBox="1"/>
            <p:nvPr/>
          </p:nvSpPr>
          <p:spPr>
            <a:xfrm>
              <a:off x="4421826" y="1744219"/>
              <a:ext cx="624833" cy="523220"/>
            </a:xfrm>
            <a:prstGeom prst="rect">
              <a:avLst/>
            </a:prstGeom>
            <a:noFill/>
            <a:ln>
              <a:noFill/>
            </a:ln>
          </p:spPr>
          <p:txBody>
            <a:bodyPr wrap="square" rtlCol="0">
              <a:spAutoFit/>
            </a:bodyPr>
            <a:lstStyle/>
            <a:p>
              <a:r>
                <a:rPr lang="zh-CN" altLang="en-US" sz="1400" dirty="0">
                  <a:solidFill>
                    <a:schemeClr val="bg1"/>
                  </a:solidFill>
                  <a:latin typeface="+mn-ea"/>
                </a:rPr>
                <a:t>添加</a:t>
              </a:r>
              <a:endParaRPr lang="en-US" altLang="zh-CN" sz="1400" dirty="0">
                <a:solidFill>
                  <a:schemeClr val="bg1"/>
                </a:solidFill>
                <a:latin typeface="+mn-ea"/>
              </a:endParaRPr>
            </a:p>
            <a:p>
              <a:r>
                <a:rPr lang="zh-CN" altLang="en-US" sz="1400" dirty="0">
                  <a:solidFill>
                    <a:schemeClr val="bg1"/>
                  </a:solidFill>
                  <a:latin typeface="+mn-ea"/>
                </a:rPr>
                <a:t>内容</a:t>
              </a:r>
              <a:endParaRPr lang="zh-CN" altLang="en-US" sz="1400" dirty="0">
                <a:solidFill>
                  <a:schemeClr val="bg1"/>
                </a:solidFill>
                <a:latin typeface="+mn-ea"/>
              </a:endParaRPr>
            </a:p>
          </p:txBody>
        </p:sp>
      </p:grpSp>
      <p:grpSp>
        <p:nvGrpSpPr>
          <p:cNvPr id="105" name="组合 104"/>
          <p:cNvGrpSpPr/>
          <p:nvPr/>
        </p:nvGrpSpPr>
        <p:grpSpPr>
          <a:xfrm>
            <a:off x="4982091" y="2931481"/>
            <a:ext cx="1003763" cy="1003758"/>
            <a:chOff x="3089228" y="3088680"/>
            <a:chExt cx="1003763" cy="1003758"/>
          </a:xfrm>
          <a:solidFill>
            <a:srgbClr val="0070C0"/>
          </a:solidFill>
        </p:grpSpPr>
        <p:sp>
          <p:nvSpPr>
            <p:cNvPr id="106" name="椭圆 105"/>
            <p:cNvSpPr/>
            <p:nvPr/>
          </p:nvSpPr>
          <p:spPr>
            <a:xfrm>
              <a:off x="3089228" y="3088680"/>
              <a:ext cx="1003763" cy="1003758"/>
            </a:xfrm>
            <a:prstGeom prst="ellipse">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bg1"/>
                </a:solidFill>
                <a:latin typeface="DIN Mittelschrift Std" pitchFamily="50" charset="0"/>
                <a:ea typeface="微软雅黑" panose="020B0503020204020204" pitchFamily="34" charset="-122"/>
              </a:endParaRPr>
            </a:p>
          </p:txBody>
        </p:sp>
        <p:sp>
          <p:nvSpPr>
            <p:cNvPr id="107" name="TextBox 106"/>
            <p:cNvSpPr txBox="1"/>
            <p:nvPr/>
          </p:nvSpPr>
          <p:spPr>
            <a:xfrm>
              <a:off x="3308043" y="3314659"/>
              <a:ext cx="700535" cy="523220"/>
            </a:xfrm>
            <a:prstGeom prst="rect">
              <a:avLst/>
            </a:prstGeom>
            <a:noFill/>
          </p:spPr>
          <p:txBody>
            <a:bodyPr wrap="square" rtlCol="0">
              <a:spAutoFit/>
            </a:bodyPr>
            <a:lstStyle/>
            <a:p>
              <a:r>
                <a:rPr lang="zh-CN" altLang="en-US" sz="1400" dirty="0">
                  <a:solidFill>
                    <a:schemeClr val="bg1"/>
                  </a:solidFill>
                  <a:latin typeface="+mn-ea"/>
                </a:rPr>
                <a:t>添加</a:t>
              </a:r>
              <a:endParaRPr lang="en-US" altLang="zh-CN" sz="1400" dirty="0">
                <a:solidFill>
                  <a:schemeClr val="bg1"/>
                </a:solidFill>
                <a:latin typeface="+mn-ea"/>
              </a:endParaRPr>
            </a:p>
            <a:p>
              <a:r>
                <a:rPr lang="zh-CN" altLang="en-US" sz="1400" dirty="0">
                  <a:solidFill>
                    <a:schemeClr val="bg1"/>
                  </a:solidFill>
                  <a:latin typeface="+mn-ea"/>
                </a:rPr>
                <a:t>内容</a:t>
              </a:r>
              <a:endParaRPr lang="zh-CN" altLang="en-US" sz="1400" dirty="0">
                <a:solidFill>
                  <a:schemeClr val="bg1"/>
                </a:solidFill>
                <a:latin typeface="+mn-ea"/>
              </a:endParaRPr>
            </a:p>
          </p:txBody>
        </p:sp>
      </p:grpSp>
      <p:grpSp>
        <p:nvGrpSpPr>
          <p:cNvPr id="111" name="组合 110"/>
          <p:cNvGrpSpPr/>
          <p:nvPr/>
        </p:nvGrpSpPr>
        <p:grpSpPr>
          <a:xfrm>
            <a:off x="7160969" y="2931481"/>
            <a:ext cx="1003763" cy="1003758"/>
            <a:chOff x="5305581" y="3088680"/>
            <a:chExt cx="1003763" cy="1003758"/>
          </a:xfrm>
          <a:solidFill>
            <a:srgbClr val="0070C0"/>
          </a:solidFill>
        </p:grpSpPr>
        <p:sp>
          <p:nvSpPr>
            <p:cNvPr id="112" name="椭圆 111"/>
            <p:cNvSpPr/>
            <p:nvPr/>
          </p:nvSpPr>
          <p:spPr>
            <a:xfrm>
              <a:off x="5305581" y="3088680"/>
              <a:ext cx="1003763" cy="1003758"/>
            </a:xfrm>
            <a:prstGeom prst="ellipse">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113" name="TextBox 112"/>
            <p:cNvSpPr txBox="1"/>
            <p:nvPr/>
          </p:nvSpPr>
          <p:spPr>
            <a:xfrm>
              <a:off x="5508104" y="3267393"/>
              <a:ext cx="761358" cy="523220"/>
            </a:xfrm>
            <a:prstGeom prst="rect">
              <a:avLst/>
            </a:prstGeom>
            <a:noFill/>
            <a:ln>
              <a:noFill/>
            </a:ln>
          </p:spPr>
          <p:txBody>
            <a:bodyPr wrap="square" rtlCol="0">
              <a:spAutoFit/>
            </a:bodyPr>
            <a:lstStyle/>
            <a:p>
              <a:r>
                <a:rPr lang="zh-CN" altLang="en-US" sz="1400" dirty="0">
                  <a:solidFill>
                    <a:schemeClr val="bg1"/>
                  </a:solidFill>
                  <a:latin typeface="+mn-ea"/>
                </a:rPr>
                <a:t>添加</a:t>
              </a:r>
              <a:endParaRPr lang="en-US" altLang="zh-CN" sz="1400" dirty="0">
                <a:solidFill>
                  <a:schemeClr val="bg1"/>
                </a:solidFill>
                <a:latin typeface="+mn-ea"/>
              </a:endParaRPr>
            </a:p>
            <a:p>
              <a:r>
                <a:rPr lang="zh-CN" altLang="en-US" sz="1400" dirty="0">
                  <a:solidFill>
                    <a:schemeClr val="bg1"/>
                  </a:solidFill>
                  <a:latin typeface="+mn-ea"/>
                </a:rPr>
                <a:t>内容</a:t>
              </a:r>
              <a:endParaRPr lang="zh-CN" altLang="en-US" sz="1400" dirty="0">
                <a:solidFill>
                  <a:schemeClr val="bg1"/>
                </a:solidFill>
                <a:latin typeface="+mn-ea"/>
              </a:endParaRPr>
            </a:p>
          </p:txBody>
        </p:sp>
      </p:grpSp>
      <p:sp>
        <p:nvSpPr>
          <p:cNvPr id="114" name="Arc 3"/>
          <p:cNvSpPr/>
          <p:nvPr/>
        </p:nvSpPr>
        <p:spPr>
          <a:xfrm rot="1012582">
            <a:off x="6514771" y="1607154"/>
            <a:ext cx="1580998" cy="1580998"/>
          </a:xfrm>
          <a:prstGeom prst="arc">
            <a:avLst/>
          </a:prstGeom>
          <a:ln w="22225">
            <a:solidFill>
              <a:srgbClr val="FFC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91381" tIns="45691" rIns="91381" bIns="45691" rtlCol="0" anchor="ctr"/>
          <a:lstStyle/>
          <a:p>
            <a:pPr algn="ctr"/>
            <a:endParaRPr lang="en-US">
              <a:solidFill>
                <a:schemeClr val="tx1">
                  <a:lumMod val="85000"/>
                  <a:lumOff val="15000"/>
                </a:schemeClr>
              </a:solidFill>
              <a:latin typeface="+mn-ea"/>
            </a:endParaRPr>
          </a:p>
        </p:txBody>
      </p:sp>
      <p:sp>
        <p:nvSpPr>
          <p:cNvPr id="115" name="Arc 3"/>
          <p:cNvSpPr/>
          <p:nvPr/>
        </p:nvSpPr>
        <p:spPr>
          <a:xfrm rot="8151960">
            <a:off x="5774067" y="2923375"/>
            <a:ext cx="1580998" cy="1580998"/>
          </a:xfrm>
          <a:prstGeom prst="arc">
            <a:avLst/>
          </a:prstGeom>
          <a:ln w="22225">
            <a:solidFill>
              <a:srgbClr val="FFC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91381" tIns="45691" rIns="91381" bIns="45691" rtlCol="0" anchor="ctr"/>
          <a:lstStyle/>
          <a:p>
            <a:pPr algn="ctr"/>
            <a:endParaRPr lang="en-US">
              <a:solidFill>
                <a:schemeClr val="tx1">
                  <a:lumMod val="85000"/>
                  <a:lumOff val="15000"/>
                </a:schemeClr>
              </a:solidFill>
              <a:latin typeface="+mn-ea"/>
            </a:endParaRPr>
          </a:p>
        </p:txBody>
      </p:sp>
      <p:sp>
        <p:nvSpPr>
          <p:cNvPr id="116" name="Arc 3"/>
          <p:cNvSpPr/>
          <p:nvPr/>
        </p:nvSpPr>
        <p:spPr>
          <a:xfrm rot="15479340">
            <a:off x="4961044" y="1646956"/>
            <a:ext cx="1580998" cy="1580998"/>
          </a:xfrm>
          <a:prstGeom prst="arc">
            <a:avLst/>
          </a:prstGeom>
          <a:ln w="22225">
            <a:solidFill>
              <a:srgbClr val="FFC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91381" tIns="45691" rIns="91381" bIns="45691" rtlCol="0" anchor="ctr"/>
          <a:lstStyle/>
          <a:p>
            <a:pPr algn="ctr"/>
            <a:endParaRPr lang="en-US">
              <a:solidFill>
                <a:schemeClr val="tx1">
                  <a:lumMod val="85000"/>
                  <a:lumOff val="15000"/>
                </a:schemeClr>
              </a:solidFill>
              <a:latin typeface="+mn-ea"/>
            </a:endParaRPr>
          </a:p>
        </p:txBody>
      </p:sp>
      <p:sp>
        <p:nvSpPr>
          <p:cNvPr id="120" name="TextBox 119"/>
          <p:cNvSpPr txBox="1"/>
          <p:nvPr/>
        </p:nvSpPr>
        <p:spPr>
          <a:xfrm>
            <a:off x="1653892" y="5751069"/>
            <a:ext cx="737666" cy="307278"/>
          </a:xfrm>
          <a:prstGeom prst="rect">
            <a:avLst/>
          </a:prstGeom>
          <a:noFill/>
        </p:spPr>
        <p:txBody>
          <a:bodyPr wrap="none" lIns="60466" tIns="30233" rIns="60466" bIns="30233" rtlCol="0">
            <a:spAutoFit/>
          </a:bodyPr>
          <a:lstStyle/>
          <a:p>
            <a:r>
              <a:rPr lang="zh-CN" altLang="en-US" dirty="0">
                <a:solidFill>
                  <a:schemeClr val="tx1">
                    <a:lumMod val="85000"/>
                    <a:lumOff val="15000"/>
                  </a:schemeClr>
                </a:solidFill>
                <a:latin typeface="+mn-ea"/>
              </a:rPr>
              <a:t>延迟符</a:t>
            </a:r>
            <a:endParaRPr lang="zh-CN" altLang="en-US"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
                                          </p:val>
                                        </p:tav>
                                        <p:tav tm="100000">
                                          <p:val>
                                            <p:strVal val="#ppt_w"/>
                                          </p:val>
                                        </p:tav>
                                      </p:tavLst>
                                    </p:anim>
                                    <p:anim calcmode="lin" valueType="num">
                                      <p:cBhvr>
                                        <p:cTn id="8" dur="500" fill="hold"/>
                                        <p:tgtEl>
                                          <p:spTgt spid="2"/>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53" presetClass="entr" presetSubtype="16" fill="hold" grpId="0" nodeType="after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p:cTn id="12" dur="500" fill="hold"/>
                                        <p:tgtEl>
                                          <p:spTgt spid="81"/>
                                        </p:tgtEl>
                                        <p:attrNameLst>
                                          <p:attrName>ppt_w</p:attrName>
                                        </p:attrNameLst>
                                      </p:cBhvr>
                                      <p:tavLst>
                                        <p:tav tm="0">
                                          <p:val>
                                            <p:fltVal val="0"/>
                                          </p:val>
                                        </p:tav>
                                        <p:tav tm="100000">
                                          <p:val>
                                            <p:strVal val="#ppt_w"/>
                                          </p:val>
                                        </p:tav>
                                      </p:tavLst>
                                    </p:anim>
                                    <p:anim calcmode="lin" valueType="num">
                                      <p:cBhvr>
                                        <p:cTn id="13" dur="500" fill="hold"/>
                                        <p:tgtEl>
                                          <p:spTgt spid="81"/>
                                        </p:tgtEl>
                                        <p:attrNameLst>
                                          <p:attrName>ppt_h</p:attrName>
                                        </p:attrNameLst>
                                      </p:cBhvr>
                                      <p:tavLst>
                                        <p:tav tm="0">
                                          <p:val>
                                            <p:fltVal val="0"/>
                                          </p:val>
                                        </p:tav>
                                        <p:tav tm="100000">
                                          <p:val>
                                            <p:strVal val="#ppt_h"/>
                                          </p:val>
                                        </p:tav>
                                      </p:tavLst>
                                    </p:anim>
                                    <p:animEffect transition="in" filter="fade">
                                      <p:cBhvr>
                                        <p:cTn id="14" dur="500"/>
                                        <p:tgtEl>
                                          <p:spTgt spid="81"/>
                                        </p:tgtEl>
                                      </p:cBhvr>
                                    </p:animEffect>
                                  </p:childTnLst>
                                </p:cTn>
                              </p:par>
                            </p:childTnLst>
                          </p:cTn>
                        </p:par>
                        <p:par>
                          <p:cTn id="15" fill="hold">
                            <p:stCondLst>
                              <p:cond delay="500"/>
                            </p:stCondLst>
                            <p:childTnLst>
                              <p:par>
                                <p:cTn id="16" presetID="8" presetClass="emph" presetSubtype="0" fill="hold" grpId="1" nodeType="afterEffect">
                                  <p:stCondLst>
                                    <p:cond delay="0"/>
                                  </p:stCondLst>
                                  <p:childTnLst>
                                    <p:animRot by="-21600000">
                                      <p:cBhvr>
                                        <p:cTn id="17" dur="2000" fill="hold"/>
                                        <p:tgtEl>
                                          <p:spTgt spid="81"/>
                                        </p:tgtEl>
                                        <p:attrNameLst>
                                          <p:attrName>r</p:attrName>
                                        </p:attrNameLst>
                                      </p:cBhvr>
                                    </p:animRot>
                                  </p:childTnLst>
                                </p:cTn>
                              </p:par>
                              <p:par>
                                <p:cTn id="18" presetID="23" presetClass="entr" presetSubtype="288" fill="hold" nodeType="withEffect">
                                  <p:stCondLst>
                                    <p:cond delay="0"/>
                                  </p:stCondLst>
                                  <p:childTnLst>
                                    <p:set>
                                      <p:cBhvr>
                                        <p:cTn id="19" dur="1" fill="hold">
                                          <p:stCondLst>
                                            <p:cond delay="0"/>
                                          </p:stCondLst>
                                        </p:cTn>
                                        <p:tgtEl>
                                          <p:spTgt spid="97"/>
                                        </p:tgtEl>
                                        <p:attrNameLst>
                                          <p:attrName>style.visibility</p:attrName>
                                        </p:attrNameLst>
                                      </p:cBhvr>
                                      <p:to>
                                        <p:strVal val="visible"/>
                                      </p:to>
                                    </p:set>
                                    <p:anim calcmode="lin" valueType="num">
                                      <p:cBhvr>
                                        <p:cTn id="20" dur="500" fill="hold"/>
                                        <p:tgtEl>
                                          <p:spTgt spid="97"/>
                                        </p:tgtEl>
                                        <p:attrNameLst>
                                          <p:attrName>ppt_w</p:attrName>
                                        </p:attrNameLst>
                                      </p:cBhvr>
                                      <p:tavLst>
                                        <p:tav tm="0">
                                          <p:val>
                                            <p:strVal val="4/3*#ppt_w"/>
                                          </p:val>
                                        </p:tav>
                                        <p:tav tm="100000">
                                          <p:val>
                                            <p:strVal val="#ppt_w"/>
                                          </p:val>
                                        </p:tav>
                                      </p:tavLst>
                                    </p:anim>
                                    <p:anim calcmode="lin" valueType="num">
                                      <p:cBhvr>
                                        <p:cTn id="21" dur="500" fill="hold"/>
                                        <p:tgtEl>
                                          <p:spTgt spid="97"/>
                                        </p:tgtEl>
                                        <p:attrNameLst>
                                          <p:attrName>ppt_h</p:attrName>
                                        </p:attrNameLst>
                                      </p:cBhvr>
                                      <p:tavLst>
                                        <p:tav tm="0">
                                          <p:val>
                                            <p:strVal val="4/3*#ppt_h"/>
                                          </p:val>
                                        </p:tav>
                                        <p:tav tm="100000">
                                          <p:val>
                                            <p:strVal val="#ppt_h"/>
                                          </p:val>
                                        </p:tav>
                                      </p:tavLst>
                                    </p:anim>
                                  </p:childTnLst>
                                </p:cTn>
                              </p:par>
                              <p:par>
                                <p:cTn id="22" presetID="22" presetClass="entr" presetSubtype="1" fill="hold" grpId="0" nodeType="withEffect">
                                  <p:stCondLst>
                                    <p:cond delay="500"/>
                                  </p:stCondLst>
                                  <p:childTnLst>
                                    <p:set>
                                      <p:cBhvr>
                                        <p:cTn id="23" dur="1" fill="hold">
                                          <p:stCondLst>
                                            <p:cond delay="0"/>
                                          </p:stCondLst>
                                        </p:cTn>
                                        <p:tgtEl>
                                          <p:spTgt spid="114"/>
                                        </p:tgtEl>
                                        <p:attrNameLst>
                                          <p:attrName>style.visibility</p:attrName>
                                        </p:attrNameLst>
                                      </p:cBhvr>
                                      <p:to>
                                        <p:strVal val="visible"/>
                                      </p:to>
                                    </p:set>
                                    <p:animEffect transition="in" filter="wipe(up)">
                                      <p:cBhvr>
                                        <p:cTn id="24" dur="500"/>
                                        <p:tgtEl>
                                          <p:spTgt spid="114"/>
                                        </p:tgtEl>
                                      </p:cBhvr>
                                    </p:animEffect>
                                  </p:childTnLst>
                                </p:cTn>
                              </p:par>
                              <p:par>
                                <p:cTn id="25" presetID="23" presetClass="entr" presetSubtype="288" fill="hold" nodeType="withEffect">
                                  <p:stCondLst>
                                    <p:cond delay="700"/>
                                  </p:stCondLst>
                                  <p:childTnLst>
                                    <p:set>
                                      <p:cBhvr>
                                        <p:cTn id="26" dur="1" fill="hold">
                                          <p:stCondLst>
                                            <p:cond delay="0"/>
                                          </p:stCondLst>
                                        </p:cTn>
                                        <p:tgtEl>
                                          <p:spTgt spid="111"/>
                                        </p:tgtEl>
                                        <p:attrNameLst>
                                          <p:attrName>style.visibility</p:attrName>
                                        </p:attrNameLst>
                                      </p:cBhvr>
                                      <p:to>
                                        <p:strVal val="visible"/>
                                      </p:to>
                                    </p:set>
                                    <p:anim calcmode="lin" valueType="num">
                                      <p:cBhvr>
                                        <p:cTn id="27" dur="500" fill="hold"/>
                                        <p:tgtEl>
                                          <p:spTgt spid="111"/>
                                        </p:tgtEl>
                                        <p:attrNameLst>
                                          <p:attrName>ppt_w</p:attrName>
                                        </p:attrNameLst>
                                      </p:cBhvr>
                                      <p:tavLst>
                                        <p:tav tm="0">
                                          <p:val>
                                            <p:strVal val="4/3*#ppt_w"/>
                                          </p:val>
                                        </p:tav>
                                        <p:tav tm="100000">
                                          <p:val>
                                            <p:strVal val="#ppt_w"/>
                                          </p:val>
                                        </p:tav>
                                      </p:tavLst>
                                    </p:anim>
                                    <p:anim calcmode="lin" valueType="num">
                                      <p:cBhvr>
                                        <p:cTn id="28" dur="500" fill="hold"/>
                                        <p:tgtEl>
                                          <p:spTgt spid="111"/>
                                        </p:tgtEl>
                                        <p:attrNameLst>
                                          <p:attrName>ppt_h</p:attrName>
                                        </p:attrNameLst>
                                      </p:cBhvr>
                                      <p:tavLst>
                                        <p:tav tm="0">
                                          <p:val>
                                            <p:strVal val="4/3*#ppt_h"/>
                                          </p:val>
                                        </p:tav>
                                        <p:tav tm="100000">
                                          <p:val>
                                            <p:strVal val="#ppt_h"/>
                                          </p:val>
                                        </p:tav>
                                      </p:tavLst>
                                    </p:anim>
                                  </p:childTnLst>
                                </p:cTn>
                              </p:par>
                              <p:par>
                                <p:cTn id="29" presetID="22" presetClass="entr" presetSubtype="2" fill="hold" grpId="0" nodeType="withEffect">
                                  <p:stCondLst>
                                    <p:cond delay="1200"/>
                                  </p:stCondLst>
                                  <p:childTnLst>
                                    <p:set>
                                      <p:cBhvr>
                                        <p:cTn id="30" dur="1" fill="hold">
                                          <p:stCondLst>
                                            <p:cond delay="0"/>
                                          </p:stCondLst>
                                        </p:cTn>
                                        <p:tgtEl>
                                          <p:spTgt spid="115"/>
                                        </p:tgtEl>
                                        <p:attrNameLst>
                                          <p:attrName>style.visibility</p:attrName>
                                        </p:attrNameLst>
                                      </p:cBhvr>
                                      <p:to>
                                        <p:strVal val="visible"/>
                                      </p:to>
                                    </p:set>
                                    <p:animEffect transition="in" filter="wipe(right)">
                                      <p:cBhvr>
                                        <p:cTn id="31" dur="500"/>
                                        <p:tgtEl>
                                          <p:spTgt spid="115"/>
                                        </p:tgtEl>
                                      </p:cBhvr>
                                    </p:animEffect>
                                  </p:childTnLst>
                                </p:cTn>
                              </p:par>
                              <p:par>
                                <p:cTn id="32" presetID="23" presetClass="entr" presetSubtype="288" fill="hold" nodeType="withEffect">
                                  <p:stCondLst>
                                    <p:cond delay="1400"/>
                                  </p:stCondLst>
                                  <p:childTnLst>
                                    <p:set>
                                      <p:cBhvr>
                                        <p:cTn id="33" dur="1" fill="hold">
                                          <p:stCondLst>
                                            <p:cond delay="0"/>
                                          </p:stCondLst>
                                        </p:cTn>
                                        <p:tgtEl>
                                          <p:spTgt spid="105"/>
                                        </p:tgtEl>
                                        <p:attrNameLst>
                                          <p:attrName>style.visibility</p:attrName>
                                        </p:attrNameLst>
                                      </p:cBhvr>
                                      <p:to>
                                        <p:strVal val="visible"/>
                                      </p:to>
                                    </p:set>
                                    <p:anim calcmode="lin" valueType="num">
                                      <p:cBhvr>
                                        <p:cTn id="34" dur="500" fill="hold"/>
                                        <p:tgtEl>
                                          <p:spTgt spid="105"/>
                                        </p:tgtEl>
                                        <p:attrNameLst>
                                          <p:attrName>ppt_w</p:attrName>
                                        </p:attrNameLst>
                                      </p:cBhvr>
                                      <p:tavLst>
                                        <p:tav tm="0">
                                          <p:val>
                                            <p:strVal val="4/3*#ppt_w"/>
                                          </p:val>
                                        </p:tav>
                                        <p:tav tm="100000">
                                          <p:val>
                                            <p:strVal val="#ppt_w"/>
                                          </p:val>
                                        </p:tav>
                                      </p:tavLst>
                                    </p:anim>
                                    <p:anim calcmode="lin" valueType="num">
                                      <p:cBhvr>
                                        <p:cTn id="35" dur="500" fill="hold"/>
                                        <p:tgtEl>
                                          <p:spTgt spid="105"/>
                                        </p:tgtEl>
                                        <p:attrNameLst>
                                          <p:attrName>ppt_h</p:attrName>
                                        </p:attrNameLst>
                                      </p:cBhvr>
                                      <p:tavLst>
                                        <p:tav tm="0">
                                          <p:val>
                                            <p:strVal val="4/3*#ppt_h"/>
                                          </p:val>
                                        </p:tav>
                                        <p:tav tm="100000">
                                          <p:val>
                                            <p:strVal val="#ppt_h"/>
                                          </p:val>
                                        </p:tav>
                                      </p:tavLst>
                                    </p:anim>
                                  </p:childTnLst>
                                </p:cTn>
                              </p:par>
                              <p:par>
                                <p:cTn id="36" presetID="22" presetClass="entr" presetSubtype="4" fill="hold" grpId="0" nodeType="withEffect">
                                  <p:stCondLst>
                                    <p:cond delay="1800"/>
                                  </p:stCondLst>
                                  <p:childTnLst>
                                    <p:set>
                                      <p:cBhvr>
                                        <p:cTn id="37" dur="1" fill="hold">
                                          <p:stCondLst>
                                            <p:cond delay="0"/>
                                          </p:stCondLst>
                                        </p:cTn>
                                        <p:tgtEl>
                                          <p:spTgt spid="116"/>
                                        </p:tgtEl>
                                        <p:attrNameLst>
                                          <p:attrName>style.visibility</p:attrName>
                                        </p:attrNameLst>
                                      </p:cBhvr>
                                      <p:to>
                                        <p:strVal val="visible"/>
                                      </p:to>
                                    </p:set>
                                    <p:animEffect transition="in" filter="wipe(down)">
                                      <p:cBhvr>
                                        <p:cTn id="38" dur="500"/>
                                        <p:tgtEl>
                                          <p:spTgt spid="116"/>
                                        </p:tgtEl>
                                      </p:cBhvr>
                                    </p:animEffect>
                                  </p:childTnLst>
                                </p:cTn>
                              </p:par>
                              <p:par>
                                <p:cTn id="39" presetID="42" presetClass="entr" presetSubtype="0" fill="hold" grpId="0" nodeType="withEffect">
                                  <p:stCondLst>
                                    <p:cond delay="22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par>
                          <p:cTn id="48" fill="hold">
                            <p:stCondLst>
                              <p:cond delay="3000"/>
                            </p:stCondLst>
                            <p:childTnLst>
                              <p:par>
                                <p:cTn id="49" presetID="42" presetClass="entr" presetSubtype="0" fill="hold" nodeType="afterEffect">
                                  <p:stCondLst>
                                    <p:cond delay="0"/>
                                  </p:stCondLst>
                                  <p:childTnLst>
                                    <p:set>
                                      <p:cBhvr>
                                        <p:cTn id="50" dur="1" fill="hold">
                                          <p:stCondLst>
                                            <p:cond delay="0"/>
                                          </p:stCondLst>
                                        </p:cTn>
                                        <p:tgtEl>
                                          <p:spTgt spid="117"/>
                                        </p:tgtEl>
                                        <p:attrNameLst>
                                          <p:attrName>style.visibility</p:attrName>
                                        </p:attrNameLst>
                                      </p:cBhvr>
                                      <p:to>
                                        <p:strVal val="visible"/>
                                      </p:to>
                                    </p:set>
                                    <p:animEffect transition="in" filter="fade">
                                      <p:cBhvr>
                                        <p:cTn id="51" dur="500"/>
                                        <p:tgtEl>
                                          <p:spTgt spid="117"/>
                                        </p:tgtEl>
                                      </p:cBhvr>
                                    </p:animEffect>
                                    <p:anim calcmode="lin" valueType="num">
                                      <p:cBhvr>
                                        <p:cTn id="52" dur="500" fill="hold"/>
                                        <p:tgtEl>
                                          <p:spTgt spid="117"/>
                                        </p:tgtEl>
                                        <p:attrNameLst>
                                          <p:attrName>ppt_x</p:attrName>
                                        </p:attrNameLst>
                                      </p:cBhvr>
                                      <p:tavLst>
                                        <p:tav tm="0">
                                          <p:val>
                                            <p:strVal val="#ppt_x"/>
                                          </p:val>
                                        </p:tav>
                                        <p:tav tm="100000">
                                          <p:val>
                                            <p:strVal val="#ppt_x"/>
                                          </p:val>
                                        </p:tav>
                                      </p:tavLst>
                                    </p:anim>
                                    <p:anim calcmode="lin" valueType="num">
                                      <p:cBhvr>
                                        <p:cTn id="53" dur="500" fill="hold"/>
                                        <p:tgtEl>
                                          <p:spTgt spid="117"/>
                                        </p:tgtEl>
                                        <p:attrNameLst>
                                          <p:attrName>ppt_y</p:attrName>
                                        </p:attrNameLst>
                                      </p:cBhvr>
                                      <p:tavLst>
                                        <p:tav tm="0">
                                          <p:val>
                                            <p:strVal val="#ppt_y+.1"/>
                                          </p:val>
                                        </p:tav>
                                        <p:tav tm="100000">
                                          <p:val>
                                            <p:strVal val="#ppt_y"/>
                                          </p:val>
                                        </p:tav>
                                      </p:tavLst>
                                    </p:anim>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56" grpId="0"/>
      <p:bldP spid="81" grpId="0" animBg="1"/>
      <p:bldP spid="81" grpId="1" animBg="1"/>
      <p:bldP spid="114" grpId="0" animBg="1"/>
      <p:bldP spid="115" grpId="0" animBg="1"/>
      <p:bldP spid="116" grpId="0" animBg="1"/>
      <p:bldP spid="1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5000"/>
          <a:stretch>
            <a:fillRect/>
          </a:stretch>
        </p:blipFill>
        <p:spPr>
          <a:xfrm>
            <a:off x="0" y="0"/>
            <a:ext cx="9144001" cy="5143500"/>
          </a:xfrm>
          <a:prstGeom prst="rect">
            <a:avLst/>
          </a:prstGeom>
        </p:spPr>
      </p:pic>
      <p:sp>
        <p:nvSpPr>
          <p:cNvPr id="35" name="文本框 21"/>
          <p:cNvSpPr txBox="1"/>
          <p:nvPr/>
        </p:nvSpPr>
        <p:spPr>
          <a:xfrm>
            <a:off x="2501830" y="2201995"/>
            <a:ext cx="4140340" cy="746348"/>
          </a:xfrm>
          <a:prstGeom prst="rect">
            <a:avLst/>
          </a:prstGeom>
          <a:noFill/>
        </p:spPr>
        <p:txBody>
          <a:bodyPr wrap="square" lIns="68571" tIns="34285" rIns="68571" bIns="34285" rtlCol="0">
            <a:spAutoFit/>
          </a:bodyPr>
          <a:lstStyle/>
          <a:p>
            <a:r>
              <a:rPr lang="zh-CN" altLang="en-US" sz="4400" b="1" dirty="0">
                <a:solidFill>
                  <a:schemeClr val="bg1"/>
                </a:solidFill>
                <a:latin typeface="+mn-ea"/>
              </a:rPr>
              <a:t>工作不足及提高</a:t>
            </a:r>
            <a:endParaRPr lang="zh-CN" altLang="en-US" sz="4400" b="1"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35"/>
                                        </p:tgtEl>
                                        <p:attrNameLst>
                                          <p:attrName>ppt_y</p:attrName>
                                        </p:attrNameLst>
                                      </p:cBhvr>
                                      <p:tavLst>
                                        <p:tav tm="0">
                                          <p:val>
                                            <p:strVal val="#ppt_y"/>
                                          </p:val>
                                        </p:tav>
                                        <p:tav tm="100000">
                                          <p:val>
                                            <p:strVal val="#ppt_y"/>
                                          </p:val>
                                        </p:tav>
                                      </p:tavLst>
                                    </p:anim>
                                    <p:anim calcmode="lin" valueType="num">
                                      <p:cBhvr>
                                        <p:cTn id="9"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25"/>
          <p:cNvSpPr txBox="1"/>
          <p:nvPr/>
        </p:nvSpPr>
        <p:spPr>
          <a:xfrm>
            <a:off x="630708" y="428664"/>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1">
                    <a:lumMod val="85000"/>
                    <a:lumOff val="15000"/>
                  </a:schemeClr>
                </a:solidFill>
                <a:latin typeface="+mn-ea"/>
                <a:ea typeface="+mn-ea"/>
                <a:cs typeface="+mn-cs"/>
              </a:rPr>
              <a:t>工作效率</a:t>
            </a:r>
            <a:endParaRPr lang="zh-CN" altLang="en-US" sz="1800" b="1" dirty="0">
              <a:solidFill>
                <a:schemeClr val="tx1">
                  <a:lumMod val="85000"/>
                  <a:lumOff val="15000"/>
                </a:schemeClr>
              </a:solidFill>
              <a:latin typeface="+mn-ea"/>
              <a:ea typeface="+mn-ea"/>
              <a:cs typeface="+mn-cs"/>
            </a:endParaRPr>
          </a:p>
        </p:txBody>
      </p:sp>
      <p:sp>
        <p:nvSpPr>
          <p:cNvPr id="153" name="Rectangle 21"/>
          <p:cNvSpPr>
            <a:spLocks noChangeArrowheads="1"/>
          </p:cNvSpPr>
          <p:nvPr/>
        </p:nvSpPr>
        <p:spPr bwMode="auto">
          <a:xfrm>
            <a:off x="938213" y="1491630"/>
            <a:ext cx="1371600" cy="1381125"/>
          </a:xfrm>
          <a:prstGeom prst="rect">
            <a:avLst/>
          </a:prstGeom>
          <a:solidFill>
            <a:schemeClr val="bg1">
              <a:lumMod val="95000"/>
            </a:schemeClr>
          </a:solidFill>
          <a:ln>
            <a:noFill/>
          </a:ln>
        </p:spPr>
        <p:txBody>
          <a:bodyPr/>
          <a:lstStyle/>
          <a:p>
            <a:endParaRPr lang="zh-CN" altLang="en-US"/>
          </a:p>
        </p:txBody>
      </p:sp>
      <p:sp>
        <p:nvSpPr>
          <p:cNvPr id="154" name="Rectangle 22"/>
          <p:cNvSpPr>
            <a:spLocks noChangeArrowheads="1"/>
          </p:cNvSpPr>
          <p:nvPr/>
        </p:nvSpPr>
        <p:spPr bwMode="auto">
          <a:xfrm>
            <a:off x="938213" y="1913905"/>
            <a:ext cx="1371600" cy="958850"/>
          </a:xfrm>
          <a:prstGeom prst="rect">
            <a:avLst/>
          </a:prstGeom>
          <a:solidFill>
            <a:srgbClr val="98D2E3"/>
          </a:solidFill>
          <a:ln>
            <a:noFill/>
          </a:ln>
        </p:spPr>
        <p:txBody>
          <a:bodyPr/>
          <a:lstStyle/>
          <a:p>
            <a:endParaRPr lang="zh-CN" altLang="en-US"/>
          </a:p>
        </p:txBody>
      </p:sp>
      <p:sp>
        <p:nvSpPr>
          <p:cNvPr id="155" name="Rectangle 23"/>
          <p:cNvSpPr>
            <a:spLocks noChangeArrowheads="1"/>
          </p:cNvSpPr>
          <p:nvPr/>
        </p:nvSpPr>
        <p:spPr bwMode="auto">
          <a:xfrm>
            <a:off x="1062038" y="1615455"/>
            <a:ext cx="1123950" cy="1133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6" name="Rectangle 24"/>
          <p:cNvSpPr>
            <a:spLocks noChangeArrowheads="1"/>
          </p:cNvSpPr>
          <p:nvPr/>
        </p:nvSpPr>
        <p:spPr bwMode="auto">
          <a:xfrm>
            <a:off x="2905125" y="1491630"/>
            <a:ext cx="1371600" cy="1381125"/>
          </a:xfrm>
          <a:prstGeom prst="rect">
            <a:avLst/>
          </a:prstGeom>
          <a:solidFill>
            <a:schemeClr val="bg1">
              <a:lumMod val="95000"/>
            </a:schemeClr>
          </a:solidFill>
          <a:ln>
            <a:noFill/>
          </a:ln>
        </p:spPr>
        <p:txBody>
          <a:bodyPr/>
          <a:lstStyle/>
          <a:p>
            <a:endParaRPr lang="zh-CN" altLang="en-US"/>
          </a:p>
        </p:txBody>
      </p:sp>
      <p:sp>
        <p:nvSpPr>
          <p:cNvPr id="157" name="Rectangle 25"/>
          <p:cNvSpPr>
            <a:spLocks noChangeArrowheads="1"/>
          </p:cNvSpPr>
          <p:nvPr/>
        </p:nvSpPr>
        <p:spPr bwMode="auto">
          <a:xfrm>
            <a:off x="2905125" y="2533030"/>
            <a:ext cx="1371600" cy="339725"/>
          </a:xfrm>
          <a:prstGeom prst="rect">
            <a:avLst/>
          </a:prstGeom>
          <a:solidFill>
            <a:srgbClr val="FBE22D"/>
          </a:solidFill>
          <a:ln>
            <a:noFill/>
          </a:ln>
        </p:spPr>
        <p:txBody>
          <a:bodyPr/>
          <a:lstStyle/>
          <a:p>
            <a:endParaRPr lang="zh-CN" altLang="en-US"/>
          </a:p>
        </p:txBody>
      </p:sp>
      <p:sp>
        <p:nvSpPr>
          <p:cNvPr id="158" name="Rectangle 26"/>
          <p:cNvSpPr>
            <a:spLocks noChangeArrowheads="1"/>
          </p:cNvSpPr>
          <p:nvPr/>
        </p:nvSpPr>
        <p:spPr bwMode="auto">
          <a:xfrm>
            <a:off x="3027363" y="1615455"/>
            <a:ext cx="1125537" cy="1133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9" name="Rectangle 27"/>
          <p:cNvSpPr>
            <a:spLocks noChangeArrowheads="1"/>
          </p:cNvSpPr>
          <p:nvPr/>
        </p:nvSpPr>
        <p:spPr bwMode="auto">
          <a:xfrm>
            <a:off x="4867275" y="1491630"/>
            <a:ext cx="1371600" cy="1381125"/>
          </a:xfrm>
          <a:prstGeom prst="rect">
            <a:avLst/>
          </a:prstGeom>
          <a:solidFill>
            <a:schemeClr val="bg1">
              <a:lumMod val="95000"/>
            </a:schemeClr>
          </a:solidFill>
          <a:ln>
            <a:noFill/>
          </a:ln>
        </p:spPr>
        <p:txBody>
          <a:bodyPr/>
          <a:lstStyle/>
          <a:p>
            <a:endParaRPr lang="zh-CN" altLang="en-US"/>
          </a:p>
        </p:txBody>
      </p:sp>
      <p:sp>
        <p:nvSpPr>
          <p:cNvPr id="160" name="Rectangle 28"/>
          <p:cNvSpPr>
            <a:spLocks noChangeArrowheads="1"/>
          </p:cNvSpPr>
          <p:nvPr/>
        </p:nvSpPr>
        <p:spPr bwMode="auto">
          <a:xfrm>
            <a:off x="4867275" y="1683718"/>
            <a:ext cx="1371600" cy="1189037"/>
          </a:xfrm>
          <a:prstGeom prst="rect">
            <a:avLst/>
          </a:prstGeom>
          <a:solidFill>
            <a:srgbClr val="A9D25A"/>
          </a:solidFill>
          <a:ln>
            <a:noFill/>
          </a:ln>
        </p:spPr>
        <p:txBody>
          <a:bodyPr/>
          <a:lstStyle/>
          <a:p>
            <a:endParaRPr lang="zh-CN" altLang="en-US"/>
          </a:p>
        </p:txBody>
      </p:sp>
      <p:sp>
        <p:nvSpPr>
          <p:cNvPr id="161" name="Rectangle 29"/>
          <p:cNvSpPr>
            <a:spLocks noChangeArrowheads="1"/>
          </p:cNvSpPr>
          <p:nvPr/>
        </p:nvSpPr>
        <p:spPr bwMode="auto">
          <a:xfrm>
            <a:off x="4991100" y="1615455"/>
            <a:ext cx="1125538" cy="1133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2" name="Rectangle 30"/>
          <p:cNvSpPr>
            <a:spLocks noChangeArrowheads="1"/>
          </p:cNvSpPr>
          <p:nvPr/>
        </p:nvSpPr>
        <p:spPr bwMode="auto">
          <a:xfrm>
            <a:off x="6834188" y="1491630"/>
            <a:ext cx="1371600" cy="1381125"/>
          </a:xfrm>
          <a:prstGeom prst="rect">
            <a:avLst/>
          </a:prstGeom>
          <a:solidFill>
            <a:schemeClr val="bg1">
              <a:lumMod val="95000"/>
            </a:schemeClr>
          </a:solidFill>
          <a:ln>
            <a:noFill/>
          </a:ln>
        </p:spPr>
        <p:txBody>
          <a:bodyPr/>
          <a:lstStyle/>
          <a:p>
            <a:endParaRPr lang="zh-CN" altLang="en-US"/>
          </a:p>
        </p:txBody>
      </p:sp>
      <p:sp>
        <p:nvSpPr>
          <p:cNvPr id="163" name="Rectangle 31"/>
          <p:cNvSpPr>
            <a:spLocks noChangeArrowheads="1"/>
          </p:cNvSpPr>
          <p:nvPr/>
        </p:nvSpPr>
        <p:spPr bwMode="auto">
          <a:xfrm>
            <a:off x="6834188" y="2155205"/>
            <a:ext cx="1371600" cy="717550"/>
          </a:xfrm>
          <a:prstGeom prst="rect">
            <a:avLst/>
          </a:prstGeom>
          <a:solidFill>
            <a:srgbClr val="EA5514"/>
          </a:solidFill>
          <a:ln>
            <a:noFill/>
          </a:ln>
        </p:spPr>
        <p:txBody>
          <a:bodyPr/>
          <a:lstStyle/>
          <a:p>
            <a:endParaRPr lang="zh-CN" altLang="en-US"/>
          </a:p>
        </p:txBody>
      </p:sp>
      <p:sp>
        <p:nvSpPr>
          <p:cNvPr id="164" name="Rectangle 32"/>
          <p:cNvSpPr>
            <a:spLocks noChangeArrowheads="1"/>
          </p:cNvSpPr>
          <p:nvPr/>
        </p:nvSpPr>
        <p:spPr bwMode="auto">
          <a:xfrm>
            <a:off x="6958013" y="1615455"/>
            <a:ext cx="1123950" cy="1133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 name="Rectangle 33"/>
          <p:cNvSpPr>
            <a:spLocks noChangeArrowheads="1"/>
          </p:cNvSpPr>
          <p:nvPr/>
        </p:nvSpPr>
        <p:spPr bwMode="auto">
          <a:xfrm>
            <a:off x="1046163" y="1945655"/>
            <a:ext cx="11525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3200" dirty="0">
                <a:solidFill>
                  <a:srgbClr val="98D2E3"/>
                </a:solidFill>
              </a:rPr>
              <a:t>75%</a:t>
            </a:r>
            <a:endParaRPr lang="zh-CN" altLang="zh-CN" sz="3200" dirty="0">
              <a:solidFill>
                <a:srgbClr val="98D2E3"/>
              </a:solidFill>
            </a:endParaRPr>
          </a:p>
        </p:txBody>
      </p:sp>
      <p:sp>
        <p:nvSpPr>
          <p:cNvPr id="166" name="Rectangle 34"/>
          <p:cNvSpPr>
            <a:spLocks noChangeArrowheads="1"/>
          </p:cNvSpPr>
          <p:nvPr/>
        </p:nvSpPr>
        <p:spPr bwMode="auto">
          <a:xfrm>
            <a:off x="3011488" y="1945655"/>
            <a:ext cx="11525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3200" dirty="0">
                <a:solidFill>
                  <a:srgbClr val="FBE22D"/>
                </a:solidFill>
              </a:rPr>
              <a:t>27%</a:t>
            </a:r>
            <a:endParaRPr lang="zh-CN" altLang="zh-CN" sz="3200" dirty="0">
              <a:solidFill>
                <a:srgbClr val="FBE22D"/>
              </a:solidFill>
            </a:endParaRPr>
          </a:p>
        </p:txBody>
      </p:sp>
      <p:sp>
        <p:nvSpPr>
          <p:cNvPr id="167" name="Rectangle 35"/>
          <p:cNvSpPr>
            <a:spLocks noChangeArrowheads="1"/>
          </p:cNvSpPr>
          <p:nvPr/>
        </p:nvSpPr>
        <p:spPr bwMode="auto">
          <a:xfrm>
            <a:off x="4970463" y="1945655"/>
            <a:ext cx="11525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3200" dirty="0">
                <a:solidFill>
                  <a:srgbClr val="A9D25A"/>
                </a:solidFill>
              </a:rPr>
              <a:t>91%</a:t>
            </a:r>
            <a:endParaRPr lang="zh-CN" altLang="zh-CN" sz="3200" dirty="0">
              <a:solidFill>
                <a:srgbClr val="A9D25A"/>
              </a:solidFill>
            </a:endParaRPr>
          </a:p>
        </p:txBody>
      </p:sp>
      <p:sp>
        <p:nvSpPr>
          <p:cNvPr id="168" name="Rectangle 36"/>
          <p:cNvSpPr>
            <a:spLocks noChangeArrowheads="1"/>
          </p:cNvSpPr>
          <p:nvPr/>
        </p:nvSpPr>
        <p:spPr bwMode="auto">
          <a:xfrm>
            <a:off x="6940550" y="1945655"/>
            <a:ext cx="11525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3200" dirty="0">
                <a:solidFill>
                  <a:srgbClr val="EA5514"/>
                </a:solidFill>
              </a:rPr>
              <a:t>50%</a:t>
            </a:r>
            <a:endParaRPr lang="zh-CN" altLang="zh-CN" sz="3200" dirty="0">
              <a:solidFill>
                <a:srgbClr val="EA5514"/>
              </a:solidFill>
            </a:endParaRPr>
          </a:p>
        </p:txBody>
      </p:sp>
      <p:sp>
        <p:nvSpPr>
          <p:cNvPr id="169" name="Rectangle 37"/>
          <p:cNvSpPr>
            <a:spLocks noChangeArrowheads="1"/>
          </p:cNvSpPr>
          <p:nvPr/>
        </p:nvSpPr>
        <p:spPr bwMode="auto">
          <a:xfrm>
            <a:off x="6969746" y="3016004"/>
            <a:ext cx="1082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ysClr val="windowText" lastClr="000000"/>
                </a:solidFill>
              </a:rPr>
              <a:t>工作效率四</a:t>
            </a:r>
            <a:endParaRPr lang="zh-CN" altLang="zh-CN" sz="1400" dirty="0">
              <a:solidFill>
                <a:sysClr val="windowText" lastClr="000000"/>
              </a:solidFill>
            </a:endParaRPr>
          </a:p>
        </p:txBody>
      </p:sp>
      <p:sp>
        <p:nvSpPr>
          <p:cNvPr id="170" name="Rectangle 38"/>
          <p:cNvSpPr>
            <a:spLocks noChangeArrowheads="1"/>
          </p:cNvSpPr>
          <p:nvPr/>
        </p:nvSpPr>
        <p:spPr bwMode="auto">
          <a:xfrm>
            <a:off x="5006008" y="3016004"/>
            <a:ext cx="1082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ysClr val="windowText" lastClr="000000"/>
                </a:solidFill>
              </a:rPr>
              <a:t>工作效率三</a:t>
            </a:r>
            <a:endParaRPr lang="zh-CN" altLang="zh-CN" sz="1400" dirty="0">
              <a:solidFill>
                <a:sysClr val="windowText" lastClr="000000"/>
              </a:solidFill>
            </a:endParaRPr>
          </a:p>
        </p:txBody>
      </p:sp>
      <p:sp>
        <p:nvSpPr>
          <p:cNvPr id="171" name="Rectangle 39"/>
          <p:cNvSpPr>
            <a:spLocks noChangeArrowheads="1"/>
          </p:cNvSpPr>
          <p:nvPr/>
        </p:nvSpPr>
        <p:spPr bwMode="auto">
          <a:xfrm>
            <a:off x="3032746" y="3016004"/>
            <a:ext cx="1082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ysClr val="windowText" lastClr="000000"/>
                </a:solidFill>
              </a:rPr>
              <a:t>工作效率二</a:t>
            </a:r>
            <a:endParaRPr lang="zh-CN" altLang="zh-CN" sz="1400" dirty="0">
              <a:solidFill>
                <a:sysClr val="windowText" lastClr="000000"/>
              </a:solidFill>
            </a:endParaRPr>
          </a:p>
        </p:txBody>
      </p:sp>
      <p:sp>
        <p:nvSpPr>
          <p:cNvPr id="172" name="Rectangle 40"/>
          <p:cNvSpPr>
            <a:spLocks noChangeArrowheads="1"/>
          </p:cNvSpPr>
          <p:nvPr/>
        </p:nvSpPr>
        <p:spPr bwMode="auto">
          <a:xfrm>
            <a:off x="1043608" y="3016004"/>
            <a:ext cx="1082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ysClr val="windowText" lastClr="000000"/>
                </a:solidFill>
              </a:rPr>
              <a:t>工作效率一</a:t>
            </a:r>
            <a:endParaRPr lang="zh-CN" altLang="zh-CN" sz="1400" dirty="0">
              <a:solidFill>
                <a:sysClr val="windowText" lastClr="000000"/>
              </a:solidFill>
            </a:endParaRPr>
          </a:p>
        </p:txBody>
      </p:sp>
      <p:sp>
        <p:nvSpPr>
          <p:cNvPr id="173" name="Rectangle 41"/>
          <p:cNvSpPr>
            <a:spLocks noChangeArrowheads="1"/>
          </p:cNvSpPr>
          <p:nvPr/>
        </p:nvSpPr>
        <p:spPr bwMode="auto">
          <a:xfrm>
            <a:off x="906463" y="3447430"/>
            <a:ext cx="1439862"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sz="1800">
                <a:solidFill>
                  <a:srgbClr val="000000"/>
                </a:solidFill>
                <a:uFillTx/>
              </a:defRPr>
            </a:pP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200</a:t>
            </a: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字以内，据统计每页幻灯片的最好控制在</a:t>
            </a:r>
            <a:r>
              <a:rPr lang="en-US" altLang="zh-CN"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5</a:t>
            </a: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分钟之内。</a:t>
            </a:r>
            <a:endPar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endParaRPr>
          </a:p>
        </p:txBody>
      </p:sp>
      <p:sp>
        <p:nvSpPr>
          <p:cNvPr id="174" name="Rectangle 42"/>
          <p:cNvSpPr>
            <a:spLocks noChangeArrowheads="1"/>
          </p:cNvSpPr>
          <p:nvPr/>
        </p:nvSpPr>
        <p:spPr bwMode="auto">
          <a:xfrm>
            <a:off x="2898775" y="3447430"/>
            <a:ext cx="1439863"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sz="1800">
                <a:solidFill>
                  <a:srgbClr val="000000"/>
                </a:solidFill>
                <a:uFillTx/>
              </a:defRPr>
            </a:pP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200</a:t>
            </a: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字以内，据统计每页幻灯片的最好控制在</a:t>
            </a:r>
            <a:r>
              <a:rPr lang="en-US" altLang="zh-CN"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5</a:t>
            </a: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分钟之内。</a:t>
            </a:r>
            <a:endPar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endParaRPr>
          </a:p>
        </p:txBody>
      </p:sp>
      <p:sp>
        <p:nvSpPr>
          <p:cNvPr id="175" name="Rectangle 43"/>
          <p:cNvSpPr>
            <a:spLocks noChangeArrowheads="1"/>
          </p:cNvSpPr>
          <p:nvPr/>
        </p:nvSpPr>
        <p:spPr bwMode="auto">
          <a:xfrm>
            <a:off x="4872038" y="3447430"/>
            <a:ext cx="1439862"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sz="1800">
                <a:solidFill>
                  <a:srgbClr val="000000"/>
                </a:solidFill>
                <a:uFillTx/>
              </a:defRPr>
            </a:pP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200</a:t>
            </a: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字以内，据统计每页幻灯片的最好控制在</a:t>
            </a:r>
            <a:r>
              <a:rPr lang="en-US" altLang="zh-CN"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5</a:t>
            </a: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分钟之内。</a:t>
            </a:r>
            <a:endPar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endParaRPr>
          </a:p>
        </p:txBody>
      </p:sp>
      <p:sp>
        <p:nvSpPr>
          <p:cNvPr id="176" name="Rectangle 44"/>
          <p:cNvSpPr>
            <a:spLocks noChangeArrowheads="1"/>
          </p:cNvSpPr>
          <p:nvPr/>
        </p:nvSpPr>
        <p:spPr bwMode="auto">
          <a:xfrm>
            <a:off x="6837363" y="3447430"/>
            <a:ext cx="1439862"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defRPr sz="1800">
                <a:solidFill>
                  <a:srgbClr val="000000"/>
                </a:solidFill>
                <a:uFillTx/>
              </a:defRPr>
            </a:pP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200</a:t>
            </a: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字以内，据统计每页幻灯片的最好控制在</a:t>
            </a:r>
            <a:r>
              <a:rPr lang="en-US" altLang="zh-CN"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5</a:t>
            </a:r>
            <a:r>
              <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rPr>
              <a:t>分钟之内。</a:t>
            </a:r>
            <a:endParaRPr lang="zh-CN" altLang="en-US" sz="900" dirty="0">
              <a:solidFill>
                <a:sysClr val="windowText" lastClr="000000"/>
              </a:solidFill>
              <a:uFill>
                <a:solidFill>
                  <a:srgbClr val="000000">
                    <a:alpha val="50000"/>
                  </a:srgbClr>
                </a:solidFill>
              </a:u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strVal val="#ppt_w"/>
                                              </p:val>
                                            </p:tav>
                                            <p:tav tm="100000">
                                              <p:val>
                                                <p:strVal val="#ppt_w"/>
                                              </p:val>
                                            </p:tav>
                                          </p:tavLst>
                                        </p:anim>
                                        <p:anim calcmode="lin" valueType="num">
                                          <p:cBhvr>
                                            <p:cTn id="8" dur="500" fill="hold"/>
                                            <p:tgtEl>
                                              <p:spTgt spid="48"/>
                                            </p:tgtEl>
                                            <p:attrNameLst>
                                              <p:attrName>ppt_h</p:attrName>
                                            </p:attrNameLst>
                                          </p:cBhvr>
                                          <p:tavLst>
                                            <p:tav tm="0" fmla="#ppt_h*sin(2.5*pi*$)">
                                              <p:val>
                                                <p:fltVal val="0"/>
                                              </p:val>
                                            </p:tav>
                                            <p:tav tm="100000">
                                              <p:val>
                                                <p:fltVal val="1"/>
                                              </p:val>
                                            </p:tav>
                                          </p:tavLst>
                                        </p:anim>
                                      </p:childTnLst>
                                    </p:cTn>
                                  </p:par>
                                  <p:par>
                                    <p:cTn id="9" presetID="53" presetClass="entr" presetSubtype="16" fill="hold" grpId="0" nodeType="withEffect">
                                      <p:stCondLst>
                                        <p:cond delay="800"/>
                                      </p:stCondLst>
                                      <p:childTnLst>
                                        <p:set>
                                          <p:cBhvr>
                                            <p:cTn id="10" dur="1" fill="hold">
                                              <p:stCondLst>
                                                <p:cond delay="0"/>
                                              </p:stCondLst>
                                            </p:cTn>
                                            <p:tgtEl>
                                              <p:spTgt spid="153"/>
                                            </p:tgtEl>
                                            <p:attrNameLst>
                                              <p:attrName>style.visibility</p:attrName>
                                            </p:attrNameLst>
                                          </p:cBhvr>
                                          <p:to>
                                            <p:strVal val="visible"/>
                                          </p:to>
                                        </p:set>
                                        <p:anim calcmode="lin" valueType="num">
                                          <p:cBhvr>
                                            <p:cTn id="11" dur="300" fill="hold"/>
                                            <p:tgtEl>
                                              <p:spTgt spid="153"/>
                                            </p:tgtEl>
                                            <p:attrNameLst>
                                              <p:attrName>ppt_w</p:attrName>
                                            </p:attrNameLst>
                                          </p:cBhvr>
                                          <p:tavLst>
                                            <p:tav tm="0">
                                              <p:val>
                                                <p:fltVal val="0"/>
                                              </p:val>
                                            </p:tav>
                                            <p:tav tm="100000">
                                              <p:val>
                                                <p:strVal val="#ppt_w"/>
                                              </p:val>
                                            </p:tav>
                                          </p:tavLst>
                                        </p:anim>
                                        <p:anim calcmode="lin" valueType="num">
                                          <p:cBhvr>
                                            <p:cTn id="12" dur="300" fill="hold"/>
                                            <p:tgtEl>
                                              <p:spTgt spid="153"/>
                                            </p:tgtEl>
                                            <p:attrNameLst>
                                              <p:attrName>ppt_h</p:attrName>
                                            </p:attrNameLst>
                                          </p:cBhvr>
                                          <p:tavLst>
                                            <p:tav tm="0">
                                              <p:val>
                                                <p:fltVal val="0"/>
                                              </p:val>
                                            </p:tav>
                                            <p:tav tm="100000">
                                              <p:val>
                                                <p:strVal val="#ppt_h"/>
                                              </p:val>
                                            </p:tav>
                                          </p:tavLst>
                                        </p:anim>
                                        <p:animEffect transition="in" filter="fade">
                                          <p:cBhvr>
                                            <p:cTn id="13" dur="300"/>
                                            <p:tgtEl>
                                              <p:spTgt spid="153"/>
                                            </p:tgtEl>
                                          </p:cBhvr>
                                        </p:animEffect>
                                      </p:childTnLst>
                                    </p:cTn>
                                  </p:par>
                                  <p:par>
                                    <p:cTn id="14" presetID="6" presetClass="emph" presetSubtype="0" autoRev="1" fill="hold" grpId="1" nodeType="withEffect">
                                      <p:stCondLst>
                                        <p:cond delay="1100"/>
                                      </p:stCondLst>
                                      <p:childTnLst>
                                        <p:animScale>
                                          <p:cBhvr>
                                            <p:cTn id="15" dur="150" fill="hold"/>
                                            <p:tgtEl>
                                              <p:spTgt spid="153"/>
                                            </p:tgtEl>
                                          </p:cBhvr>
                                          <p:by x="110000" y="110000"/>
                                        </p:animScale>
                                      </p:childTnLst>
                                    </p:cTn>
                                  </p:par>
                                  <p:par>
                                    <p:cTn id="16" presetID="53" presetClass="entr" presetSubtype="16" fill="hold" grpId="0" nodeType="withEffect">
                                      <p:stCondLst>
                                        <p:cond delay="900"/>
                                      </p:stCondLst>
                                      <p:childTnLst>
                                        <p:set>
                                          <p:cBhvr>
                                            <p:cTn id="17" dur="1" fill="hold">
                                              <p:stCondLst>
                                                <p:cond delay="0"/>
                                              </p:stCondLst>
                                            </p:cTn>
                                            <p:tgtEl>
                                              <p:spTgt spid="155"/>
                                            </p:tgtEl>
                                            <p:attrNameLst>
                                              <p:attrName>style.visibility</p:attrName>
                                            </p:attrNameLst>
                                          </p:cBhvr>
                                          <p:to>
                                            <p:strVal val="visible"/>
                                          </p:to>
                                        </p:set>
                                        <p:anim calcmode="lin" valueType="num">
                                          <p:cBhvr>
                                            <p:cTn id="18" dur="300" fill="hold"/>
                                            <p:tgtEl>
                                              <p:spTgt spid="155"/>
                                            </p:tgtEl>
                                            <p:attrNameLst>
                                              <p:attrName>ppt_w</p:attrName>
                                            </p:attrNameLst>
                                          </p:cBhvr>
                                          <p:tavLst>
                                            <p:tav tm="0">
                                              <p:val>
                                                <p:fltVal val="0"/>
                                              </p:val>
                                            </p:tav>
                                            <p:tav tm="100000">
                                              <p:val>
                                                <p:strVal val="#ppt_w"/>
                                              </p:val>
                                            </p:tav>
                                          </p:tavLst>
                                        </p:anim>
                                        <p:anim calcmode="lin" valueType="num">
                                          <p:cBhvr>
                                            <p:cTn id="19" dur="300" fill="hold"/>
                                            <p:tgtEl>
                                              <p:spTgt spid="155"/>
                                            </p:tgtEl>
                                            <p:attrNameLst>
                                              <p:attrName>ppt_h</p:attrName>
                                            </p:attrNameLst>
                                          </p:cBhvr>
                                          <p:tavLst>
                                            <p:tav tm="0">
                                              <p:val>
                                                <p:fltVal val="0"/>
                                              </p:val>
                                            </p:tav>
                                            <p:tav tm="100000">
                                              <p:val>
                                                <p:strVal val="#ppt_h"/>
                                              </p:val>
                                            </p:tav>
                                          </p:tavLst>
                                        </p:anim>
                                        <p:animEffect transition="in" filter="fade">
                                          <p:cBhvr>
                                            <p:cTn id="20" dur="300"/>
                                            <p:tgtEl>
                                              <p:spTgt spid="155"/>
                                            </p:tgtEl>
                                          </p:cBhvr>
                                        </p:animEffect>
                                      </p:childTnLst>
                                    </p:cTn>
                                  </p:par>
                                  <p:par>
                                    <p:cTn id="21" presetID="6" presetClass="emph" presetSubtype="0" autoRev="1" fill="hold" grpId="1" nodeType="withEffect">
                                      <p:stCondLst>
                                        <p:cond delay="1200"/>
                                      </p:stCondLst>
                                      <p:childTnLst>
                                        <p:animScale>
                                          <p:cBhvr>
                                            <p:cTn id="22" dur="150" fill="hold"/>
                                            <p:tgtEl>
                                              <p:spTgt spid="155"/>
                                            </p:tgtEl>
                                          </p:cBhvr>
                                          <p:by x="110000" y="110000"/>
                                        </p:animScale>
                                      </p:childTnLst>
                                    </p:cTn>
                                  </p:par>
                                  <p:par>
                                    <p:cTn id="23" presetID="2" presetClass="entr" presetSubtype="4" fill="hold" grpId="0" nodeType="withEffect" p14:presetBounceEnd="50000">
                                      <p:stCondLst>
                                        <p:cond delay="1200"/>
                                      </p:stCondLst>
                                      <p:childTnLst>
                                        <p:set>
                                          <p:cBhvr>
                                            <p:cTn id="24" dur="1" fill="hold">
                                              <p:stCondLst>
                                                <p:cond delay="0"/>
                                              </p:stCondLst>
                                            </p:cTn>
                                            <p:tgtEl>
                                              <p:spTgt spid="165"/>
                                            </p:tgtEl>
                                            <p:attrNameLst>
                                              <p:attrName>style.visibility</p:attrName>
                                            </p:attrNameLst>
                                          </p:cBhvr>
                                          <p:to>
                                            <p:strVal val="visible"/>
                                          </p:to>
                                        </p:set>
                                        <p:anim calcmode="lin" valueType="num" p14:bounceEnd="50000">
                                          <p:cBhvr additive="base">
                                            <p:cTn id="25" dur="500" fill="hold"/>
                                            <p:tgtEl>
                                              <p:spTgt spid="165"/>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16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14:presetBounceEnd="50000">
                                      <p:stCondLst>
                                        <p:cond delay="1300"/>
                                      </p:stCondLst>
                                      <p:childTnLst>
                                        <p:set>
                                          <p:cBhvr>
                                            <p:cTn id="28" dur="1" fill="hold">
                                              <p:stCondLst>
                                                <p:cond delay="0"/>
                                              </p:stCondLst>
                                            </p:cTn>
                                            <p:tgtEl>
                                              <p:spTgt spid="172"/>
                                            </p:tgtEl>
                                            <p:attrNameLst>
                                              <p:attrName>style.visibility</p:attrName>
                                            </p:attrNameLst>
                                          </p:cBhvr>
                                          <p:to>
                                            <p:strVal val="visible"/>
                                          </p:to>
                                        </p:set>
                                        <p:anim calcmode="lin" valueType="num" p14:bounceEnd="50000">
                                          <p:cBhvr additive="base">
                                            <p:cTn id="29" dur="500" fill="hold"/>
                                            <p:tgtEl>
                                              <p:spTgt spid="172"/>
                                            </p:tgtEl>
                                            <p:attrNameLst>
                                              <p:attrName>ppt_x</p:attrName>
                                            </p:attrNameLst>
                                          </p:cBhvr>
                                          <p:tavLst>
                                            <p:tav tm="0">
                                              <p:val>
                                                <p:strVal val="#ppt_x"/>
                                              </p:val>
                                            </p:tav>
                                            <p:tav tm="100000">
                                              <p:val>
                                                <p:strVal val="#ppt_x"/>
                                              </p:val>
                                            </p:tav>
                                          </p:tavLst>
                                        </p:anim>
                                        <p:anim calcmode="lin" valueType="num" p14:bounceEnd="50000">
                                          <p:cBhvr additive="base">
                                            <p:cTn id="30" dur="500" fill="hold"/>
                                            <p:tgtEl>
                                              <p:spTgt spid="17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50000">
                                      <p:stCondLst>
                                        <p:cond delay="1400"/>
                                      </p:stCondLst>
                                      <p:childTnLst>
                                        <p:set>
                                          <p:cBhvr>
                                            <p:cTn id="32" dur="1" fill="hold">
                                              <p:stCondLst>
                                                <p:cond delay="0"/>
                                              </p:stCondLst>
                                            </p:cTn>
                                            <p:tgtEl>
                                              <p:spTgt spid="173"/>
                                            </p:tgtEl>
                                            <p:attrNameLst>
                                              <p:attrName>style.visibility</p:attrName>
                                            </p:attrNameLst>
                                          </p:cBhvr>
                                          <p:to>
                                            <p:strVal val="visible"/>
                                          </p:to>
                                        </p:set>
                                        <p:anim calcmode="lin" valueType="num" p14:bounceEnd="50000">
                                          <p:cBhvr additive="base">
                                            <p:cTn id="33" dur="500" fill="hold"/>
                                            <p:tgtEl>
                                              <p:spTgt spid="173"/>
                                            </p:tgtEl>
                                            <p:attrNameLst>
                                              <p:attrName>ppt_x</p:attrName>
                                            </p:attrNameLst>
                                          </p:cBhvr>
                                          <p:tavLst>
                                            <p:tav tm="0">
                                              <p:val>
                                                <p:strVal val="#ppt_x"/>
                                              </p:val>
                                            </p:tav>
                                            <p:tav tm="100000">
                                              <p:val>
                                                <p:strVal val="#ppt_x"/>
                                              </p:val>
                                            </p:tav>
                                          </p:tavLst>
                                        </p:anim>
                                        <p:anim calcmode="lin" valueType="num" p14:bounceEnd="50000">
                                          <p:cBhvr additive="base">
                                            <p:cTn id="34" dur="500" fill="hold"/>
                                            <p:tgtEl>
                                              <p:spTgt spid="173"/>
                                            </p:tgtEl>
                                            <p:attrNameLst>
                                              <p:attrName>ppt_y</p:attrName>
                                            </p:attrNameLst>
                                          </p:cBhvr>
                                          <p:tavLst>
                                            <p:tav tm="0">
                                              <p:val>
                                                <p:strVal val="1+#ppt_h/2"/>
                                              </p:val>
                                            </p:tav>
                                            <p:tav tm="100000">
                                              <p:val>
                                                <p:strVal val="#ppt_y"/>
                                              </p:val>
                                            </p:tav>
                                          </p:tavLst>
                                        </p:anim>
                                      </p:childTnLst>
                                    </p:cTn>
                                  </p:par>
                                  <p:par>
                                    <p:cTn id="35" presetID="22" presetClass="entr" presetSubtype="4" fill="hold" grpId="0" nodeType="withEffect">
                                      <p:stCondLst>
                                        <p:cond delay="1400"/>
                                      </p:stCondLst>
                                      <p:childTnLst>
                                        <p:set>
                                          <p:cBhvr>
                                            <p:cTn id="36" dur="1" fill="hold">
                                              <p:stCondLst>
                                                <p:cond delay="0"/>
                                              </p:stCondLst>
                                            </p:cTn>
                                            <p:tgtEl>
                                              <p:spTgt spid="154"/>
                                            </p:tgtEl>
                                            <p:attrNameLst>
                                              <p:attrName>style.visibility</p:attrName>
                                            </p:attrNameLst>
                                          </p:cBhvr>
                                          <p:to>
                                            <p:strVal val="visible"/>
                                          </p:to>
                                        </p:set>
                                        <p:animEffect transition="in" filter="wipe(down)">
                                          <p:cBhvr>
                                            <p:cTn id="37" dur="750"/>
                                            <p:tgtEl>
                                              <p:spTgt spid="154"/>
                                            </p:tgtEl>
                                          </p:cBhvr>
                                        </p:animEffect>
                                      </p:childTnLst>
                                    </p:cTn>
                                  </p:par>
                                  <p:par>
                                    <p:cTn id="38" presetID="53" presetClass="entr" presetSubtype="16" fill="hold" grpId="0" nodeType="withEffect">
                                      <p:stCondLst>
                                        <p:cond delay="1400"/>
                                      </p:stCondLst>
                                      <p:childTnLst>
                                        <p:set>
                                          <p:cBhvr>
                                            <p:cTn id="39" dur="1" fill="hold">
                                              <p:stCondLst>
                                                <p:cond delay="0"/>
                                              </p:stCondLst>
                                            </p:cTn>
                                            <p:tgtEl>
                                              <p:spTgt spid="156"/>
                                            </p:tgtEl>
                                            <p:attrNameLst>
                                              <p:attrName>style.visibility</p:attrName>
                                            </p:attrNameLst>
                                          </p:cBhvr>
                                          <p:to>
                                            <p:strVal val="visible"/>
                                          </p:to>
                                        </p:set>
                                        <p:anim calcmode="lin" valueType="num">
                                          <p:cBhvr>
                                            <p:cTn id="40" dur="300" fill="hold"/>
                                            <p:tgtEl>
                                              <p:spTgt spid="156"/>
                                            </p:tgtEl>
                                            <p:attrNameLst>
                                              <p:attrName>ppt_w</p:attrName>
                                            </p:attrNameLst>
                                          </p:cBhvr>
                                          <p:tavLst>
                                            <p:tav tm="0">
                                              <p:val>
                                                <p:fltVal val="0"/>
                                              </p:val>
                                            </p:tav>
                                            <p:tav tm="100000">
                                              <p:val>
                                                <p:strVal val="#ppt_w"/>
                                              </p:val>
                                            </p:tav>
                                          </p:tavLst>
                                        </p:anim>
                                        <p:anim calcmode="lin" valueType="num">
                                          <p:cBhvr>
                                            <p:cTn id="41" dur="300" fill="hold"/>
                                            <p:tgtEl>
                                              <p:spTgt spid="156"/>
                                            </p:tgtEl>
                                            <p:attrNameLst>
                                              <p:attrName>ppt_h</p:attrName>
                                            </p:attrNameLst>
                                          </p:cBhvr>
                                          <p:tavLst>
                                            <p:tav tm="0">
                                              <p:val>
                                                <p:fltVal val="0"/>
                                              </p:val>
                                            </p:tav>
                                            <p:tav tm="100000">
                                              <p:val>
                                                <p:strVal val="#ppt_h"/>
                                              </p:val>
                                            </p:tav>
                                          </p:tavLst>
                                        </p:anim>
                                        <p:animEffect transition="in" filter="fade">
                                          <p:cBhvr>
                                            <p:cTn id="42" dur="300"/>
                                            <p:tgtEl>
                                              <p:spTgt spid="156"/>
                                            </p:tgtEl>
                                          </p:cBhvr>
                                        </p:animEffect>
                                      </p:childTnLst>
                                    </p:cTn>
                                  </p:par>
                                  <p:par>
                                    <p:cTn id="43" presetID="6" presetClass="emph" presetSubtype="0" autoRev="1" fill="hold" grpId="1" nodeType="withEffect">
                                      <p:stCondLst>
                                        <p:cond delay="1700"/>
                                      </p:stCondLst>
                                      <p:childTnLst>
                                        <p:animScale>
                                          <p:cBhvr>
                                            <p:cTn id="44" dur="150" fill="hold"/>
                                            <p:tgtEl>
                                              <p:spTgt spid="156"/>
                                            </p:tgtEl>
                                          </p:cBhvr>
                                          <p:by x="110000" y="110000"/>
                                        </p:animScale>
                                      </p:childTnLst>
                                    </p:cTn>
                                  </p:par>
                                  <p:par>
                                    <p:cTn id="45" presetID="53" presetClass="entr" presetSubtype="16" fill="hold" grpId="0" nodeType="withEffect">
                                      <p:stCondLst>
                                        <p:cond delay="1500"/>
                                      </p:stCondLst>
                                      <p:childTnLst>
                                        <p:set>
                                          <p:cBhvr>
                                            <p:cTn id="46" dur="1" fill="hold">
                                              <p:stCondLst>
                                                <p:cond delay="0"/>
                                              </p:stCondLst>
                                            </p:cTn>
                                            <p:tgtEl>
                                              <p:spTgt spid="158"/>
                                            </p:tgtEl>
                                            <p:attrNameLst>
                                              <p:attrName>style.visibility</p:attrName>
                                            </p:attrNameLst>
                                          </p:cBhvr>
                                          <p:to>
                                            <p:strVal val="visible"/>
                                          </p:to>
                                        </p:set>
                                        <p:anim calcmode="lin" valueType="num">
                                          <p:cBhvr>
                                            <p:cTn id="47" dur="300" fill="hold"/>
                                            <p:tgtEl>
                                              <p:spTgt spid="158"/>
                                            </p:tgtEl>
                                            <p:attrNameLst>
                                              <p:attrName>ppt_w</p:attrName>
                                            </p:attrNameLst>
                                          </p:cBhvr>
                                          <p:tavLst>
                                            <p:tav tm="0">
                                              <p:val>
                                                <p:fltVal val="0"/>
                                              </p:val>
                                            </p:tav>
                                            <p:tav tm="100000">
                                              <p:val>
                                                <p:strVal val="#ppt_w"/>
                                              </p:val>
                                            </p:tav>
                                          </p:tavLst>
                                        </p:anim>
                                        <p:anim calcmode="lin" valueType="num">
                                          <p:cBhvr>
                                            <p:cTn id="48" dur="300" fill="hold"/>
                                            <p:tgtEl>
                                              <p:spTgt spid="158"/>
                                            </p:tgtEl>
                                            <p:attrNameLst>
                                              <p:attrName>ppt_h</p:attrName>
                                            </p:attrNameLst>
                                          </p:cBhvr>
                                          <p:tavLst>
                                            <p:tav tm="0">
                                              <p:val>
                                                <p:fltVal val="0"/>
                                              </p:val>
                                            </p:tav>
                                            <p:tav tm="100000">
                                              <p:val>
                                                <p:strVal val="#ppt_h"/>
                                              </p:val>
                                            </p:tav>
                                          </p:tavLst>
                                        </p:anim>
                                        <p:animEffect transition="in" filter="fade">
                                          <p:cBhvr>
                                            <p:cTn id="49" dur="300"/>
                                            <p:tgtEl>
                                              <p:spTgt spid="158"/>
                                            </p:tgtEl>
                                          </p:cBhvr>
                                        </p:animEffect>
                                      </p:childTnLst>
                                    </p:cTn>
                                  </p:par>
                                  <p:par>
                                    <p:cTn id="50" presetID="6" presetClass="emph" presetSubtype="0" autoRev="1" fill="hold" grpId="1" nodeType="withEffect">
                                      <p:stCondLst>
                                        <p:cond delay="1800"/>
                                      </p:stCondLst>
                                      <p:childTnLst>
                                        <p:animScale>
                                          <p:cBhvr>
                                            <p:cTn id="51" dur="150" fill="hold"/>
                                            <p:tgtEl>
                                              <p:spTgt spid="158"/>
                                            </p:tgtEl>
                                          </p:cBhvr>
                                          <p:by x="110000" y="110000"/>
                                        </p:animScale>
                                      </p:childTnLst>
                                    </p:cTn>
                                  </p:par>
                                  <p:par>
                                    <p:cTn id="52" presetID="2" presetClass="entr" presetSubtype="4" fill="hold" grpId="0" nodeType="withEffect" p14:presetBounceEnd="50000">
                                      <p:stCondLst>
                                        <p:cond delay="1800"/>
                                      </p:stCondLst>
                                      <p:childTnLst>
                                        <p:set>
                                          <p:cBhvr>
                                            <p:cTn id="53" dur="1" fill="hold">
                                              <p:stCondLst>
                                                <p:cond delay="0"/>
                                              </p:stCondLst>
                                            </p:cTn>
                                            <p:tgtEl>
                                              <p:spTgt spid="166"/>
                                            </p:tgtEl>
                                            <p:attrNameLst>
                                              <p:attrName>style.visibility</p:attrName>
                                            </p:attrNameLst>
                                          </p:cBhvr>
                                          <p:to>
                                            <p:strVal val="visible"/>
                                          </p:to>
                                        </p:set>
                                        <p:anim calcmode="lin" valueType="num" p14:bounceEnd="50000">
                                          <p:cBhvr additive="base">
                                            <p:cTn id="54" dur="500" fill="hold"/>
                                            <p:tgtEl>
                                              <p:spTgt spid="166"/>
                                            </p:tgtEl>
                                            <p:attrNameLst>
                                              <p:attrName>ppt_x</p:attrName>
                                            </p:attrNameLst>
                                          </p:cBhvr>
                                          <p:tavLst>
                                            <p:tav tm="0">
                                              <p:val>
                                                <p:strVal val="#ppt_x"/>
                                              </p:val>
                                            </p:tav>
                                            <p:tav tm="100000">
                                              <p:val>
                                                <p:strVal val="#ppt_x"/>
                                              </p:val>
                                            </p:tav>
                                          </p:tavLst>
                                        </p:anim>
                                        <p:anim calcmode="lin" valueType="num" p14:bounceEnd="50000">
                                          <p:cBhvr additive="base">
                                            <p:cTn id="55" dur="500" fill="hold"/>
                                            <p:tgtEl>
                                              <p:spTgt spid="16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14:presetBounceEnd="50000">
                                      <p:stCondLst>
                                        <p:cond delay="1900"/>
                                      </p:stCondLst>
                                      <p:childTnLst>
                                        <p:set>
                                          <p:cBhvr>
                                            <p:cTn id="57" dur="1" fill="hold">
                                              <p:stCondLst>
                                                <p:cond delay="0"/>
                                              </p:stCondLst>
                                            </p:cTn>
                                            <p:tgtEl>
                                              <p:spTgt spid="171"/>
                                            </p:tgtEl>
                                            <p:attrNameLst>
                                              <p:attrName>style.visibility</p:attrName>
                                            </p:attrNameLst>
                                          </p:cBhvr>
                                          <p:to>
                                            <p:strVal val="visible"/>
                                          </p:to>
                                        </p:set>
                                        <p:anim calcmode="lin" valueType="num" p14:bounceEnd="50000">
                                          <p:cBhvr additive="base">
                                            <p:cTn id="58" dur="500" fill="hold"/>
                                            <p:tgtEl>
                                              <p:spTgt spid="171"/>
                                            </p:tgtEl>
                                            <p:attrNameLst>
                                              <p:attrName>ppt_x</p:attrName>
                                            </p:attrNameLst>
                                          </p:cBhvr>
                                          <p:tavLst>
                                            <p:tav tm="0">
                                              <p:val>
                                                <p:strVal val="#ppt_x"/>
                                              </p:val>
                                            </p:tav>
                                            <p:tav tm="100000">
                                              <p:val>
                                                <p:strVal val="#ppt_x"/>
                                              </p:val>
                                            </p:tav>
                                          </p:tavLst>
                                        </p:anim>
                                        <p:anim calcmode="lin" valueType="num" p14:bounceEnd="50000">
                                          <p:cBhvr additive="base">
                                            <p:cTn id="59" dur="500" fill="hold"/>
                                            <p:tgtEl>
                                              <p:spTgt spid="171"/>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14:presetBounceEnd="50000">
                                      <p:stCondLst>
                                        <p:cond delay="2000"/>
                                      </p:stCondLst>
                                      <p:childTnLst>
                                        <p:set>
                                          <p:cBhvr>
                                            <p:cTn id="61" dur="1" fill="hold">
                                              <p:stCondLst>
                                                <p:cond delay="0"/>
                                              </p:stCondLst>
                                            </p:cTn>
                                            <p:tgtEl>
                                              <p:spTgt spid="174"/>
                                            </p:tgtEl>
                                            <p:attrNameLst>
                                              <p:attrName>style.visibility</p:attrName>
                                            </p:attrNameLst>
                                          </p:cBhvr>
                                          <p:to>
                                            <p:strVal val="visible"/>
                                          </p:to>
                                        </p:set>
                                        <p:anim calcmode="lin" valueType="num" p14:bounceEnd="50000">
                                          <p:cBhvr additive="base">
                                            <p:cTn id="62" dur="500" fill="hold"/>
                                            <p:tgtEl>
                                              <p:spTgt spid="174"/>
                                            </p:tgtEl>
                                            <p:attrNameLst>
                                              <p:attrName>ppt_x</p:attrName>
                                            </p:attrNameLst>
                                          </p:cBhvr>
                                          <p:tavLst>
                                            <p:tav tm="0">
                                              <p:val>
                                                <p:strVal val="#ppt_x"/>
                                              </p:val>
                                            </p:tav>
                                            <p:tav tm="100000">
                                              <p:val>
                                                <p:strVal val="#ppt_x"/>
                                              </p:val>
                                            </p:tav>
                                          </p:tavLst>
                                        </p:anim>
                                        <p:anim calcmode="lin" valueType="num" p14:bounceEnd="50000">
                                          <p:cBhvr additive="base">
                                            <p:cTn id="63" dur="500" fill="hold"/>
                                            <p:tgtEl>
                                              <p:spTgt spid="174"/>
                                            </p:tgtEl>
                                            <p:attrNameLst>
                                              <p:attrName>ppt_y</p:attrName>
                                            </p:attrNameLst>
                                          </p:cBhvr>
                                          <p:tavLst>
                                            <p:tav tm="0">
                                              <p:val>
                                                <p:strVal val="1+#ppt_h/2"/>
                                              </p:val>
                                            </p:tav>
                                            <p:tav tm="100000">
                                              <p:val>
                                                <p:strVal val="#ppt_y"/>
                                              </p:val>
                                            </p:tav>
                                          </p:tavLst>
                                        </p:anim>
                                      </p:childTnLst>
                                    </p:cTn>
                                  </p:par>
                                  <p:par>
                                    <p:cTn id="64" presetID="22" presetClass="entr" presetSubtype="4" fill="hold" grpId="0" nodeType="withEffect">
                                      <p:stCondLst>
                                        <p:cond delay="2000"/>
                                      </p:stCondLst>
                                      <p:childTnLst>
                                        <p:set>
                                          <p:cBhvr>
                                            <p:cTn id="65" dur="1" fill="hold">
                                              <p:stCondLst>
                                                <p:cond delay="0"/>
                                              </p:stCondLst>
                                            </p:cTn>
                                            <p:tgtEl>
                                              <p:spTgt spid="157"/>
                                            </p:tgtEl>
                                            <p:attrNameLst>
                                              <p:attrName>style.visibility</p:attrName>
                                            </p:attrNameLst>
                                          </p:cBhvr>
                                          <p:to>
                                            <p:strVal val="visible"/>
                                          </p:to>
                                        </p:set>
                                        <p:animEffect transition="in" filter="wipe(down)">
                                          <p:cBhvr>
                                            <p:cTn id="66" dur="750"/>
                                            <p:tgtEl>
                                              <p:spTgt spid="157"/>
                                            </p:tgtEl>
                                          </p:cBhvr>
                                        </p:animEffect>
                                      </p:childTnLst>
                                    </p:cTn>
                                  </p:par>
                                  <p:par>
                                    <p:cTn id="67" presetID="53" presetClass="entr" presetSubtype="16" fill="hold" grpId="0" nodeType="withEffect">
                                      <p:stCondLst>
                                        <p:cond delay="2000"/>
                                      </p:stCondLst>
                                      <p:childTnLst>
                                        <p:set>
                                          <p:cBhvr>
                                            <p:cTn id="68" dur="1" fill="hold">
                                              <p:stCondLst>
                                                <p:cond delay="0"/>
                                              </p:stCondLst>
                                            </p:cTn>
                                            <p:tgtEl>
                                              <p:spTgt spid="159"/>
                                            </p:tgtEl>
                                            <p:attrNameLst>
                                              <p:attrName>style.visibility</p:attrName>
                                            </p:attrNameLst>
                                          </p:cBhvr>
                                          <p:to>
                                            <p:strVal val="visible"/>
                                          </p:to>
                                        </p:set>
                                        <p:anim calcmode="lin" valueType="num">
                                          <p:cBhvr>
                                            <p:cTn id="69" dur="300" fill="hold"/>
                                            <p:tgtEl>
                                              <p:spTgt spid="159"/>
                                            </p:tgtEl>
                                            <p:attrNameLst>
                                              <p:attrName>ppt_w</p:attrName>
                                            </p:attrNameLst>
                                          </p:cBhvr>
                                          <p:tavLst>
                                            <p:tav tm="0">
                                              <p:val>
                                                <p:fltVal val="0"/>
                                              </p:val>
                                            </p:tav>
                                            <p:tav tm="100000">
                                              <p:val>
                                                <p:strVal val="#ppt_w"/>
                                              </p:val>
                                            </p:tav>
                                          </p:tavLst>
                                        </p:anim>
                                        <p:anim calcmode="lin" valueType="num">
                                          <p:cBhvr>
                                            <p:cTn id="70" dur="300" fill="hold"/>
                                            <p:tgtEl>
                                              <p:spTgt spid="159"/>
                                            </p:tgtEl>
                                            <p:attrNameLst>
                                              <p:attrName>ppt_h</p:attrName>
                                            </p:attrNameLst>
                                          </p:cBhvr>
                                          <p:tavLst>
                                            <p:tav tm="0">
                                              <p:val>
                                                <p:fltVal val="0"/>
                                              </p:val>
                                            </p:tav>
                                            <p:tav tm="100000">
                                              <p:val>
                                                <p:strVal val="#ppt_h"/>
                                              </p:val>
                                            </p:tav>
                                          </p:tavLst>
                                        </p:anim>
                                        <p:animEffect transition="in" filter="fade">
                                          <p:cBhvr>
                                            <p:cTn id="71" dur="300"/>
                                            <p:tgtEl>
                                              <p:spTgt spid="159"/>
                                            </p:tgtEl>
                                          </p:cBhvr>
                                        </p:animEffect>
                                      </p:childTnLst>
                                    </p:cTn>
                                  </p:par>
                                  <p:par>
                                    <p:cTn id="72" presetID="6" presetClass="emph" presetSubtype="0" autoRev="1" fill="hold" grpId="1" nodeType="withEffect">
                                      <p:stCondLst>
                                        <p:cond delay="2300"/>
                                      </p:stCondLst>
                                      <p:childTnLst>
                                        <p:animScale>
                                          <p:cBhvr>
                                            <p:cTn id="73" dur="150" fill="hold"/>
                                            <p:tgtEl>
                                              <p:spTgt spid="159"/>
                                            </p:tgtEl>
                                          </p:cBhvr>
                                          <p:by x="110000" y="110000"/>
                                        </p:animScale>
                                      </p:childTnLst>
                                    </p:cTn>
                                  </p:par>
                                  <p:par>
                                    <p:cTn id="74" presetID="53" presetClass="entr" presetSubtype="16" fill="hold" grpId="0" nodeType="withEffect">
                                      <p:stCondLst>
                                        <p:cond delay="2100"/>
                                      </p:stCondLst>
                                      <p:childTnLst>
                                        <p:set>
                                          <p:cBhvr>
                                            <p:cTn id="75" dur="1" fill="hold">
                                              <p:stCondLst>
                                                <p:cond delay="0"/>
                                              </p:stCondLst>
                                            </p:cTn>
                                            <p:tgtEl>
                                              <p:spTgt spid="161"/>
                                            </p:tgtEl>
                                            <p:attrNameLst>
                                              <p:attrName>style.visibility</p:attrName>
                                            </p:attrNameLst>
                                          </p:cBhvr>
                                          <p:to>
                                            <p:strVal val="visible"/>
                                          </p:to>
                                        </p:set>
                                        <p:anim calcmode="lin" valueType="num">
                                          <p:cBhvr>
                                            <p:cTn id="76" dur="300" fill="hold"/>
                                            <p:tgtEl>
                                              <p:spTgt spid="161"/>
                                            </p:tgtEl>
                                            <p:attrNameLst>
                                              <p:attrName>ppt_w</p:attrName>
                                            </p:attrNameLst>
                                          </p:cBhvr>
                                          <p:tavLst>
                                            <p:tav tm="0">
                                              <p:val>
                                                <p:fltVal val="0"/>
                                              </p:val>
                                            </p:tav>
                                            <p:tav tm="100000">
                                              <p:val>
                                                <p:strVal val="#ppt_w"/>
                                              </p:val>
                                            </p:tav>
                                          </p:tavLst>
                                        </p:anim>
                                        <p:anim calcmode="lin" valueType="num">
                                          <p:cBhvr>
                                            <p:cTn id="77" dur="300" fill="hold"/>
                                            <p:tgtEl>
                                              <p:spTgt spid="161"/>
                                            </p:tgtEl>
                                            <p:attrNameLst>
                                              <p:attrName>ppt_h</p:attrName>
                                            </p:attrNameLst>
                                          </p:cBhvr>
                                          <p:tavLst>
                                            <p:tav tm="0">
                                              <p:val>
                                                <p:fltVal val="0"/>
                                              </p:val>
                                            </p:tav>
                                            <p:tav tm="100000">
                                              <p:val>
                                                <p:strVal val="#ppt_h"/>
                                              </p:val>
                                            </p:tav>
                                          </p:tavLst>
                                        </p:anim>
                                        <p:animEffect transition="in" filter="fade">
                                          <p:cBhvr>
                                            <p:cTn id="78" dur="300"/>
                                            <p:tgtEl>
                                              <p:spTgt spid="161"/>
                                            </p:tgtEl>
                                          </p:cBhvr>
                                        </p:animEffect>
                                      </p:childTnLst>
                                    </p:cTn>
                                  </p:par>
                                  <p:par>
                                    <p:cTn id="79" presetID="6" presetClass="emph" presetSubtype="0" autoRev="1" fill="hold" grpId="1" nodeType="withEffect">
                                      <p:stCondLst>
                                        <p:cond delay="2400"/>
                                      </p:stCondLst>
                                      <p:childTnLst>
                                        <p:animScale>
                                          <p:cBhvr>
                                            <p:cTn id="80" dur="150" fill="hold"/>
                                            <p:tgtEl>
                                              <p:spTgt spid="161"/>
                                            </p:tgtEl>
                                          </p:cBhvr>
                                          <p:by x="110000" y="110000"/>
                                        </p:animScale>
                                      </p:childTnLst>
                                    </p:cTn>
                                  </p:par>
                                  <p:par>
                                    <p:cTn id="81" presetID="2" presetClass="entr" presetSubtype="4" fill="hold" grpId="0" nodeType="withEffect" p14:presetBounceEnd="50000">
                                      <p:stCondLst>
                                        <p:cond delay="2400"/>
                                      </p:stCondLst>
                                      <p:childTnLst>
                                        <p:set>
                                          <p:cBhvr>
                                            <p:cTn id="82" dur="1" fill="hold">
                                              <p:stCondLst>
                                                <p:cond delay="0"/>
                                              </p:stCondLst>
                                            </p:cTn>
                                            <p:tgtEl>
                                              <p:spTgt spid="167"/>
                                            </p:tgtEl>
                                            <p:attrNameLst>
                                              <p:attrName>style.visibility</p:attrName>
                                            </p:attrNameLst>
                                          </p:cBhvr>
                                          <p:to>
                                            <p:strVal val="visible"/>
                                          </p:to>
                                        </p:set>
                                        <p:anim calcmode="lin" valueType="num" p14:bounceEnd="50000">
                                          <p:cBhvr additive="base">
                                            <p:cTn id="83" dur="500" fill="hold"/>
                                            <p:tgtEl>
                                              <p:spTgt spid="167"/>
                                            </p:tgtEl>
                                            <p:attrNameLst>
                                              <p:attrName>ppt_x</p:attrName>
                                            </p:attrNameLst>
                                          </p:cBhvr>
                                          <p:tavLst>
                                            <p:tav tm="0">
                                              <p:val>
                                                <p:strVal val="#ppt_x"/>
                                              </p:val>
                                            </p:tav>
                                            <p:tav tm="100000">
                                              <p:val>
                                                <p:strVal val="#ppt_x"/>
                                              </p:val>
                                            </p:tav>
                                          </p:tavLst>
                                        </p:anim>
                                        <p:anim calcmode="lin" valueType="num" p14:bounceEnd="50000">
                                          <p:cBhvr additive="base">
                                            <p:cTn id="84" dur="500" fill="hold"/>
                                            <p:tgtEl>
                                              <p:spTgt spid="16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50000">
                                      <p:stCondLst>
                                        <p:cond delay="2500"/>
                                      </p:stCondLst>
                                      <p:childTnLst>
                                        <p:set>
                                          <p:cBhvr>
                                            <p:cTn id="86" dur="1" fill="hold">
                                              <p:stCondLst>
                                                <p:cond delay="0"/>
                                              </p:stCondLst>
                                            </p:cTn>
                                            <p:tgtEl>
                                              <p:spTgt spid="170"/>
                                            </p:tgtEl>
                                            <p:attrNameLst>
                                              <p:attrName>style.visibility</p:attrName>
                                            </p:attrNameLst>
                                          </p:cBhvr>
                                          <p:to>
                                            <p:strVal val="visible"/>
                                          </p:to>
                                        </p:set>
                                        <p:anim calcmode="lin" valueType="num" p14:bounceEnd="50000">
                                          <p:cBhvr additive="base">
                                            <p:cTn id="87" dur="500" fill="hold"/>
                                            <p:tgtEl>
                                              <p:spTgt spid="170"/>
                                            </p:tgtEl>
                                            <p:attrNameLst>
                                              <p:attrName>ppt_x</p:attrName>
                                            </p:attrNameLst>
                                          </p:cBhvr>
                                          <p:tavLst>
                                            <p:tav tm="0">
                                              <p:val>
                                                <p:strVal val="#ppt_x"/>
                                              </p:val>
                                            </p:tav>
                                            <p:tav tm="100000">
                                              <p:val>
                                                <p:strVal val="#ppt_x"/>
                                              </p:val>
                                            </p:tav>
                                          </p:tavLst>
                                        </p:anim>
                                        <p:anim calcmode="lin" valueType="num" p14:bounceEnd="50000">
                                          <p:cBhvr additive="base">
                                            <p:cTn id="88" dur="500" fill="hold"/>
                                            <p:tgtEl>
                                              <p:spTgt spid="17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14:presetBounceEnd="50000">
                                      <p:stCondLst>
                                        <p:cond delay="2600"/>
                                      </p:stCondLst>
                                      <p:childTnLst>
                                        <p:set>
                                          <p:cBhvr>
                                            <p:cTn id="90" dur="1" fill="hold">
                                              <p:stCondLst>
                                                <p:cond delay="0"/>
                                              </p:stCondLst>
                                            </p:cTn>
                                            <p:tgtEl>
                                              <p:spTgt spid="175"/>
                                            </p:tgtEl>
                                            <p:attrNameLst>
                                              <p:attrName>style.visibility</p:attrName>
                                            </p:attrNameLst>
                                          </p:cBhvr>
                                          <p:to>
                                            <p:strVal val="visible"/>
                                          </p:to>
                                        </p:set>
                                        <p:anim calcmode="lin" valueType="num" p14:bounceEnd="50000">
                                          <p:cBhvr additive="base">
                                            <p:cTn id="91" dur="500" fill="hold"/>
                                            <p:tgtEl>
                                              <p:spTgt spid="175"/>
                                            </p:tgtEl>
                                            <p:attrNameLst>
                                              <p:attrName>ppt_x</p:attrName>
                                            </p:attrNameLst>
                                          </p:cBhvr>
                                          <p:tavLst>
                                            <p:tav tm="0">
                                              <p:val>
                                                <p:strVal val="#ppt_x"/>
                                              </p:val>
                                            </p:tav>
                                            <p:tav tm="100000">
                                              <p:val>
                                                <p:strVal val="#ppt_x"/>
                                              </p:val>
                                            </p:tav>
                                          </p:tavLst>
                                        </p:anim>
                                        <p:anim calcmode="lin" valueType="num" p14:bounceEnd="50000">
                                          <p:cBhvr additive="base">
                                            <p:cTn id="92" dur="500" fill="hold"/>
                                            <p:tgtEl>
                                              <p:spTgt spid="175"/>
                                            </p:tgtEl>
                                            <p:attrNameLst>
                                              <p:attrName>ppt_y</p:attrName>
                                            </p:attrNameLst>
                                          </p:cBhvr>
                                          <p:tavLst>
                                            <p:tav tm="0">
                                              <p:val>
                                                <p:strVal val="1+#ppt_h/2"/>
                                              </p:val>
                                            </p:tav>
                                            <p:tav tm="100000">
                                              <p:val>
                                                <p:strVal val="#ppt_y"/>
                                              </p:val>
                                            </p:tav>
                                          </p:tavLst>
                                        </p:anim>
                                      </p:childTnLst>
                                    </p:cTn>
                                  </p:par>
                                  <p:par>
                                    <p:cTn id="93" presetID="22" presetClass="entr" presetSubtype="4" fill="hold" grpId="0" nodeType="withEffect">
                                      <p:stCondLst>
                                        <p:cond delay="2600"/>
                                      </p:stCondLst>
                                      <p:childTnLst>
                                        <p:set>
                                          <p:cBhvr>
                                            <p:cTn id="94" dur="1" fill="hold">
                                              <p:stCondLst>
                                                <p:cond delay="0"/>
                                              </p:stCondLst>
                                            </p:cTn>
                                            <p:tgtEl>
                                              <p:spTgt spid="160"/>
                                            </p:tgtEl>
                                            <p:attrNameLst>
                                              <p:attrName>style.visibility</p:attrName>
                                            </p:attrNameLst>
                                          </p:cBhvr>
                                          <p:to>
                                            <p:strVal val="visible"/>
                                          </p:to>
                                        </p:set>
                                        <p:animEffect transition="in" filter="wipe(down)">
                                          <p:cBhvr>
                                            <p:cTn id="95" dur="750"/>
                                            <p:tgtEl>
                                              <p:spTgt spid="160"/>
                                            </p:tgtEl>
                                          </p:cBhvr>
                                        </p:animEffect>
                                      </p:childTnLst>
                                    </p:cTn>
                                  </p:par>
                                  <p:par>
                                    <p:cTn id="96" presetID="53" presetClass="entr" presetSubtype="16" fill="hold" grpId="0" nodeType="withEffect">
                                      <p:stCondLst>
                                        <p:cond delay="2600"/>
                                      </p:stCondLst>
                                      <p:childTnLst>
                                        <p:set>
                                          <p:cBhvr>
                                            <p:cTn id="97" dur="1" fill="hold">
                                              <p:stCondLst>
                                                <p:cond delay="0"/>
                                              </p:stCondLst>
                                            </p:cTn>
                                            <p:tgtEl>
                                              <p:spTgt spid="162"/>
                                            </p:tgtEl>
                                            <p:attrNameLst>
                                              <p:attrName>style.visibility</p:attrName>
                                            </p:attrNameLst>
                                          </p:cBhvr>
                                          <p:to>
                                            <p:strVal val="visible"/>
                                          </p:to>
                                        </p:set>
                                        <p:anim calcmode="lin" valueType="num">
                                          <p:cBhvr>
                                            <p:cTn id="98" dur="300" fill="hold"/>
                                            <p:tgtEl>
                                              <p:spTgt spid="162"/>
                                            </p:tgtEl>
                                            <p:attrNameLst>
                                              <p:attrName>ppt_w</p:attrName>
                                            </p:attrNameLst>
                                          </p:cBhvr>
                                          <p:tavLst>
                                            <p:tav tm="0">
                                              <p:val>
                                                <p:fltVal val="0"/>
                                              </p:val>
                                            </p:tav>
                                            <p:tav tm="100000">
                                              <p:val>
                                                <p:strVal val="#ppt_w"/>
                                              </p:val>
                                            </p:tav>
                                          </p:tavLst>
                                        </p:anim>
                                        <p:anim calcmode="lin" valueType="num">
                                          <p:cBhvr>
                                            <p:cTn id="99" dur="300" fill="hold"/>
                                            <p:tgtEl>
                                              <p:spTgt spid="162"/>
                                            </p:tgtEl>
                                            <p:attrNameLst>
                                              <p:attrName>ppt_h</p:attrName>
                                            </p:attrNameLst>
                                          </p:cBhvr>
                                          <p:tavLst>
                                            <p:tav tm="0">
                                              <p:val>
                                                <p:fltVal val="0"/>
                                              </p:val>
                                            </p:tav>
                                            <p:tav tm="100000">
                                              <p:val>
                                                <p:strVal val="#ppt_h"/>
                                              </p:val>
                                            </p:tav>
                                          </p:tavLst>
                                        </p:anim>
                                        <p:animEffect transition="in" filter="fade">
                                          <p:cBhvr>
                                            <p:cTn id="100" dur="300"/>
                                            <p:tgtEl>
                                              <p:spTgt spid="162"/>
                                            </p:tgtEl>
                                          </p:cBhvr>
                                        </p:animEffect>
                                      </p:childTnLst>
                                    </p:cTn>
                                  </p:par>
                                  <p:par>
                                    <p:cTn id="101" presetID="6" presetClass="emph" presetSubtype="0" autoRev="1" fill="hold" grpId="1" nodeType="withEffect">
                                      <p:stCondLst>
                                        <p:cond delay="2900"/>
                                      </p:stCondLst>
                                      <p:childTnLst>
                                        <p:animScale>
                                          <p:cBhvr>
                                            <p:cTn id="102" dur="150" fill="hold"/>
                                            <p:tgtEl>
                                              <p:spTgt spid="162"/>
                                            </p:tgtEl>
                                          </p:cBhvr>
                                          <p:by x="110000" y="110000"/>
                                        </p:animScale>
                                      </p:childTnLst>
                                    </p:cTn>
                                  </p:par>
                                  <p:par>
                                    <p:cTn id="103" presetID="53" presetClass="entr" presetSubtype="16" fill="hold" grpId="0" nodeType="withEffect">
                                      <p:stCondLst>
                                        <p:cond delay="2700"/>
                                      </p:stCondLst>
                                      <p:childTnLst>
                                        <p:set>
                                          <p:cBhvr>
                                            <p:cTn id="104" dur="1" fill="hold">
                                              <p:stCondLst>
                                                <p:cond delay="0"/>
                                              </p:stCondLst>
                                            </p:cTn>
                                            <p:tgtEl>
                                              <p:spTgt spid="164"/>
                                            </p:tgtEl>
                                            <p:attrNameLst>
                                              <p:attrName>style.visibility</p:attrName>
                                            </p:attrNameLst>
                                          </p:cBhvr>
                                          <p:to>
                                            <p:strVal val="visible"/>
                                          </p:to>
                                        </p:set>
                                        <p:anim calcmode="lin" valueType="num">
                                          <p:cBhvr>
                                            <p:cTn id="105" dur="300" fill="hold"/>
                                            <p:tgtEl>
                                              <p:spTgt spid="164"/>
                                            </p:tgtEl>
                                            <p:attrNameLst>
                                              <p:attrName>ppt_w</p:attrName>
                                            </p:attrNameLst>
                                          </p:cBhvr>
                                          <p:tavLst>
                                            <p:tav tm="0">
                                              <p:val>
                                                <p:fltVal val="0"/>
                                              </p:val>
                                            </p:tav>
                                            <p:tav tm="100000">
                                              <p:val>
                                                <p:strVal val="#ppt_w"/>
                                              </p:val>
                                            </p:tav>
                                          </p:tavLst>
                                        </p:anim>
                                        <p:anim calcmode="lin" valueType="num">
                                          <p:cBhvr>
                                            <p:cTn id="106" dur="300" fill="hold"/>
                                            <p:tgtEl>
                                              <p:spTgt spid="164"/>
                                            </p:tgtEl>
                                            <p:attrNameLst>
                                              <p:attrName>ppt_h</p:attrName>
                                            </p:attrNameLst>
                                          </p:cBhvr>
                                          <p:tavLst>
                                            <p:tav tm="0">
                                              <p:val>
                                                <p:fltVal val="0"/>
                                              </p:val>
                                            </p:tav>
                                            <p:tav tm="100000">
                                              <p:val>
                                                <p:strVal val="#ppt_h"/>
                                              </p:val>
                                            </p:tav>
                                          </p:tavLst>
                                        </p:anim>
                                        <p:animEffect transition="in" filter="fade">
                                          <p:cBhvr>
                                            <p:cTn id="107" dur="300"/>
                                            <p:tgtEl>
                                              <p:spTgt spid="164"/>
                                            </p:tgtEl>
                                          </p:cBhvr>
                                        </p:animEffect>
                                      </p:childTnLst>
                                    </p:cTn>
                                  </p:par>
                                  <p:par>
                                    <p:cTn id="108" presetID="6" presetClass="emph" presetSubtype="0" autoRev="1" fill="hold" grpId="1" nodeType="withEffect">
                                      <p:stCondLst>
                                        <p:cond delay="3000"/>
                                      </p:stCondLst>
                                      <p:childTnLst>
                                        <p:animScale>
                                          <p:cBhvr>
                                            <p:cTn id="109" dur="150" fill="hold"/>
                                            <p:tgtEl>
                                              <p:spTgt spid="164"/>
                                            </p:tgtEl>
                                          </p:cBhvr>
                                          <p:by x="110000" y="110000"/>
                                        </p:animScale>
                                      </p:childTnLst>
                                    </p:cTn>
                                  </p:par>
                                  <p:par>
                                    <p:cTn id="110" presetID="2" presetClass="entr" presetSubtype="4" fill="hold" grpId="0" nodeType="withEffect" p14:presetBounceEnd="50000">
                                      <p:stCondLst>
                                        <p:cond delay="3000"/>
                                      </p:stCondLst>
                                      <p:childTnLst>
                                        <p:set>
                                          <p:cBhvr>
                                            <p:cTn id="111" dur="1" fill="hold">
                                              <p:stCondLst>
                                                <p:cond delay="0"/>
                                              </p:stCondLst>
                                            </p:cTn>
                                            <p:tgtEl>
                                              <p:spTgt spid="168"/>
                                            </p:tgtEl>
                                            <p:attrNameLst>
                                              <p:attrName>style.visibility</p:attrName>
                                            </p:attrNameLst>
                                          </p:cBhvr>
                                          <p:to>
                                            <p:strVal val="visible"/>
                                          </p:to>
                                        </p:set>
                                        <p:anim calcmode="lin" valueType="num" p14:bounceEnd="50000">
                                          <p:cBhvr additive="base">
                                            <p:cTn id="112" dur="500" fill="hold"/>
                                            <p:tgtEl>
                                              <p:spTgt spid="168"/>
                                            </p:tgtEl>
                                            <p:attrNameLst>
                                              <p:attrName>ppt_x</p:attrName>
                                            </p:attrNameLst>
                                          </p:cBhvr>
                                          <p:tavLst>
                                            <p:tav tm="0">
                                              <p:val>
                                                <p:strVal val="#ppt_x"/>
                                              </p:val>
                                            </p:tav>
                                            <p:tav tm="100000">
                                              <p:val>
                                                <p:strVal val="#ppt_x"/>
                                              </p:val>
                                            </p:tav>
                                          </p:tavLst>
                                        </p:anim>
                                        <p:anim calcmode="lin" valueType="num" p14:bounceEnd="50000">
                                          <p:cBhvr additive="base">
                                            <p:cTn id="113" dur="500" fill="hold"/>
                                            <p:tgtEl>
                                              <p:spTgt spid="168"/>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14:presetBounceEnd="50000">
                                      <p:stCondLst>
                                        <p:cond delay="3100"/>
                                      </p:stCondLst>
                                      <p:childTnLst>
                                        <p:set>
                                          <p:cBhvr>
                                            <p:cTn id="115" dur="1" fill="hold">
                                              <p:stCondLst>
                                                <p:cond delay="0"/>
                                              </p:stCondLst>
                                            </p:cTn>
                                            <p:tgtEl>
                                              <p:spTgt spid="169"/>
                                            </p:tgtEl>
                                            <p:attrNameLst>
                                              <p:attrName>style.visibility</p:attrName>
                                            </p:attrNameLst>
                                          </p:cBhvr>
                                          <p:to>
                                            <p:strVal val="visible"/>
                                          </p:to>
                                        </p:set>
                                        <p:anim calcmode="lin" valueType="num" p14:bounceEnd="50000">
                                          <p:cBhvr additive="base">
                                            <p:cTn id="116" dur="500" fill="hold"/>
                                            <p:tgtEl>
                                              <p:spTgt spid="169"/>
                                            </p:tgtEl>
                                            <p:attrNameLst>
                                              <p:attrName>ppt_x</p:attrName>
                                            </p:attrNameLst>
                                          </p:cBhvr>
                                          <p:tavLst>
                                            <p:tav tm="0">
                                              <p:val>
                                                <p:strVal val="#ppt_x"/>
                                              </p:val>
                                            </p:tav>
                                            <p:tav tm="100000">
                                              <p:val>
                                                <p:strVal val="#ppt_x"/>
                                              </p:val>
                                            </p:tav>
                                          </p:tavLst>
                                        </p:anim>
                                        <p:anim calcmode="lin" valueType="num" p14:bounceEnd="50000">
                                          <p:cBhvr additive="base">
                                            <p:cTn id="117" dur="500" fill="hold"/>
                                            <p:tgtEl>
                                              <p:spTgt spid="169"/>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14:presetBounceEnd="50000">
                                      <p:stCondLst>
                                        <p:cond delay="3200"/>
                                      </p:stCondLst>
                                      <p:childTnLst>
                                        <p:set>
                                          <p:cBhvr>
                                            <p:cTn id="119" dur="1" fill="hold">
                                              <p:stCondLst>
                                                <p:cond delay="0"/>
                                              </p:stCondLst>
                                            </p:cTn>
                                            <p:tgtEl>
                                              <p:spTgt spid="176"/>
                                            </p:tgtEl>
                                            <p:attrNameLst>
                                              <p:attrName>style.visibility</p:attrName>
                                            </p:attrNameLst>
                                          </p:cBhvr>
                                          <p:to>
                                            <p:strVal val="visible"/>
                                          </p:to>
                                        </p:set>
                                        <p:anim calcmode="lin" valueType="num" p14:bounceEnd="50000">
                                          <p:cBhvr additive="base">
                                            <p:cTn id="120" dur="500" fill="hold"/>
                                            <p:tgtEl>
                                              <p:spTgt spid="176"/>
                                            </p:tgtEl>
                                            <p:attrNameLst>
                                              <p:attrName>ppt_x</p:attrName>
                                            </p:attrNameLst>
                                          </p:cBhvr>
                                          <p:tavLst>
                                            <p:tav tm="0">
                                              <p:val>
                                                <p:strVal val="#ppt_x"/>
                                              </p:val>
                                            </p:tav>
                                            <p:tav tm="100000">
                                              <p:val>
                                                <p:strVal val="#ppt_x"/>
                                              </p:val>
                                            </p:tav>
                                          </p:tavLst>
                                        </p:anim>
                                        <p:anim calcmode="lin" valueType="num" p14:bounceEnd="50000">
                                          <p:cBhvr additive="base">
                                            <p:cTn id="121" dur="500" fill="hold"/>
                                            <p:tgtEl>
                                              <p:spTgt spid="176"/>
                                            </p:tgtEl>
                                            <p:attrNameLst>
                                              <p:attrName>ppt_y</p:attrName>
                                            </p:attrNameLst>
                                          </p:cBhvr>
                                          <p:tavLst>
                                            <p:tav tm="0">
                                              <p:val>
                                                <p:strVal val="1+#ppt_h/2"/>
                                              </p:val>
                                            </p:tav>
                                            <p:tav tm="100000">
                                              <p:val>
                                                <p:strVal val="#ppt_y"/>
                                              </p:val>
                                            </p:tav>
                                          </p:tavLst>
                                        </p:anim>
                                      </p:childTnLst>
                                    </p:cTn>
                                  </p:par>
                                  <p:par>
                                    <p:cTn id="122" presetID="22" presetClass="entr" presetSubtype="4" fill="hold" grpId="0" nodeType="withEffect">
                                      <p:stCondLst>
                                        <p:cond delay="3200"/>
                                      </p:stCondLst>
                                      <p:childTnLst>
                                        <p:set>
                                          <p:cBhvr>
                                            <p:cTn id="123" dur="1" fill="hold">
                                              <p:stCondLst>
                                                <p:cond delay="0"/>
                                              </p:stCondLst>
                                            </p:cTn>
                                            <p:tgtEl>
                                              <p:spTgt spid="163"/>
                                            </p:tgtEl>
                                            <p:attrNameLst>
                                              <p:attrName>style.visibility</p:attrName>
                                            </p:attrNameLst>
                                          </p:cBhvr>
                                          <p:to>
                                            <p:strVal val="visible"/>
                                          </p:to>
                                        </p:set>
                                        <p:animEffect transition="in" filter="wipe(down)">
                                          <p:cBhvr>
                                            <p:cTn id="124" dur="75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53" grpId="0" animBg="1"/>
          <p:bldP spid="153" grpId="1" animBg="1"/>
          <p:bldP spid="154" grpId="0" animBg="1"/>
          <p:bldP spid="155" grpId="0" animBg="1"/>
          <p:bldP spid="155" grpId="1" animBg="1"/>
          <p:bldP spid="156" grpId="0" animBg="1"/>
          <p:bldP spid="156" grpId="1" animBg="1"/>
          <p:bldP spid="157" grpId="0" animBg="1"/>
          <p:bldP spid="158" grpId="0" animBg="1"/>
          <p:bldP spid="158" grpId="1" animBg="1"/>
          <p:bldP spid="159" grpId="0" animBg="1"/>
          <p:bldP spid="159" grpId="1" animBg="1"/>
          <p:bldP spid="160" grpId="0" animBg="1"/>
          <p:bldP spid="161" grpId="0" animBg="1"/>
          <p:bldP spid="161" grpId="1" animBg="1"/>
          <p:bldP spid="162" grpId="0" animBg="1"/>
          <p:bldP spid="162" grpId="1" animBg="1"/>
          <p:bldP spid="163" grpId="0" animBg="1"/>
          <p:bldP spid="164" grpId="0" animBg="1"/>
          <p:bldP spid="164" grpId="1" animBg="1"/>
          <p:bldP spid="165" grpId="0"/>
          <p:bldP spid="166" grpId="0"/>
          <p:bldP spid="167" grpId="0"/>
          <p:bldP spid="168" grpId="0"/>
          <p:bldP spid="169" grpId="0"/>
          <p:bldP spid="170" grpId="0"/>
          <p:bldP spid="171" grpId="0"/>
          <p:bldP spid="172" grpId="0"/>
          <p:bldP spid="173" grpId="0"/>
          <p:bldP spid="174" grpId="0"/>
          <p:bldP spid="175" grpId="0"/>
          <p:bldP spid="176" grpId="0"/>
        </p:bldLst>
      </p:timing>
    </mc:Choice>
    <mc:Fallback>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strVal val="#ppt_w"/>
                                              </p:val>
                                            </p:tav>
                                            <p:tav tm="100000">
                                              <p:val>
                                                <p:strVal val="#ppt_w"/>
                                              </p:val>
                                            </p:tav>
                                          </p:tavLst>
                                        </p:anim>
                                        <p:anim calcmode="lin" valueType="num">
                                          <p:cBhvr>
                                            <p:cTn id="8" dur="500" fill="hold"/>
                                            <p:tgtEl>
                                              <p:spTgt spid="48"/>
                                            </p:tgtEl>
                                            <p:attrNameLst>
                                              <p:attrName>ppt_h</p:attrName>
                                            </p:attrNameLst>
                                          </p:cBhvr>
                                          <p:tavLst>
                                            <p:tav tm="0" fmla="#ppt_h*sin(2.5*pi*$)">
                                              <p:val>
                                                <p:fltVal val="0"/>
                                              </p:val>
                                            </p:tav>
                                            <p:tav tm="100000">
                                              <p:val>
                                                <p:fltVal val="1"/>
                                              </p:val>
                                            </p:tav>
                                          </p:tavLst>
                                        </p:anim>
                                      </p:childTnLst>
                                    </p:cTn>
                                  </p:par>
                                  <p:par>
                                    <p:cTn id="9" presetID="53" presetClass="entr" presetSubtype="16" fill="hold" grpId="0" nodeType="withEffect">
                                      <p:stCondLst>
                                        <p:cond delay="800"/>
                                      </p:stCondLst>
                                      <p:childTnLst>
                                        <p:set>
                                          <p:cBhvr>
                                            <p:cTn id="10" dur="1" fill="hold">
                                              <p:stCondLst>
                                                <p:cond delay="0"/>
                                              </p:stCondLst>
                                            </p:cTn>
                                            <p:tgtEl>
                                              <p:spTgt spid="153"/>
                                            </p:tgtEl>
                                            <p:attrNameLst>
                                              <p:attrName>style.visibility</p:attrName>
                                            </p:attrNameLst>
                                          </p:cBhvr>
                                          <p:to>
                                            <p:strVal val="visible"/>
                                          </p:to>
                                        </p:set>
                                        <p:anim calcmode="lin" valueType="num">
                                          <p:cBhvr>
                                            <p:cTn id="11" dur="300" fill="hold"/>
                                            <p:tgtEl>
                                              <p:spTgt spid="153"/>
                                            </p:tgtEl>
                                            <p:attrNameLst>
                                              <p:attrName>ppt_w</p:attrName>
                                            </p:attrNameLst>
                                          </p:cBhvr>
                                          <p:tavLst>
                                            <p:tav tm="0">
                                              <p:val>
                                                <p:fltVal val="0"/>
                                              </p:val>
                                            </p:tav>
                                            <p:tav tm="100000">
                                              <p:val>
                                                <p:strVal val="#ppt_w"/>
                                              </p:val>
                                            </p:tav>
                                          </p:tavLst>
                                        </p:anim>
                                        <p:anim calcmode="lin" valueType="num">
                                          <p:cBhvr>
                                            <p:cTn id="12" dur="300" fill="hold"/>
                                            <p:tgtEl>
                                              <p:spTgt spid="153"/>
                                            </p:tgtEl>
                                            <p:attrNameLst>
                                              <p:attrName>ppt_h</p:attrName>
                                            </p:attrNameLst>
                                          </p:cBhvr>
                                          <p:tavLst>
                                            <p:tav tm="0">
                                              <p:val>
                                                <p:fltVal val="0"/>
                                              </p:val>
                                            </p:tav>
                                            <p:tav tm="100000">
                                              <p:val>
                                                <p:strVal val="#ppt_h"/>
                                              </p:val>
                                            </p:tav>
                                          </p:tavLst>
                                        </p:anim>
                                        <p:animEffect transition="in" filter="fade">
                                          <p:cBhvr>
                                            <p:cTn id="13" dur="300"/>
                                            <p:tgtEl>
                                              <p:spTgt spid="153"/>
                                            </p:tgtEl>
                                          </p:cBhvr>
                                        </p:animEffect>
                                      </p:childTnLst>
                                    </p:cTn>
                                  </p:par>
                                  <p:par>
                                    <p:cTn id="14" presetID="6" presetClass="emph" presetSubtype="0" autoRev="1" fill="hold" grpId="1" nodeType="withEffect">
                                      <p:stCondLst>
                                        <p:cond delay="1100"/>
                                      </p:stCondLst>
                                      <p:childTnLst>
                                        <p:animScale>
                                          <p:cBhvr>
                                            <p:cTn id="15" dur="150" fill="hold"/>
                                            <p:tgtEl>
                                              <p:spTgt spid="153"/>
                                            </p:tgtEl>
                                          </p:cBhvr>
                                          <p:by x="110000" y="110000"/>
                                        </p:animScale>
                                      </p:childTnLst>
                                    </p:cTn>
                                  </p:par>
                                  <p:par>
                                    <p:cTn id="16" presetID="53" presetClass="entr" presetSubtype="16" fill="hold" grpId="0" nodeType="withEffect">
                                      <p:stCondLst>
                                        <p:cond delay="900"/>
                                      </p:stCondLst>
                                      <p:childTnLst>
                                        <p:set>
                                          <p:cBhvr>
                                            <p:cTn id="17" dur="1" fill="hold">
                                              <p:stCondLst>
                                                <p:cond delay="0"/>
                                              </p:stCondLst>
                                            </p:cTn>
                                            <p:tgtEl>
                                              <p:spTgt spid="155"/>
                                            </p:tgtEl>
                                            <p:attrNameLst>
                                              <p:attrName>style.visibility</p:attrName>
                                            </p:attrNameLst>
                                          </p:cBhvr>
                                          <p:to>
                                            <p:strVal val="visible"/>
                                          </p:to>
                                        </p:set>
                                        <p:anim calcmode="lin" valueType="num">
                                          <p:cBhvr>
                                            <p:cTn id="18" dur="300" fill="hold"/>
                                            <p:tgtEl>
                                              <p:spTgt spid="155"/>
                                            </p:tgtEl>
                                            <p:attrNameLst>
                                              <p:attrName>ppt_w</p:attrName>
                                            </p:attrNameLst>
                                          </p:cBhvr>
                                          <p:tavLst>
                                            <p:tav tm="0">
                                              <p:val>
                                                <p:fltVal val="0"/>
                                              </p:val>
                                            </p:tav>
                                            <p:tav tm="100000">
                                              <p:val>
                                                <p:strVal val="#ppt_w"/>
                                              </p:val>
                                            </p:tav>
                                          </p:tavLst>
                                        </p:anim>
                                        <p:anim calcmode="lin" valueType="num">
                                          <p:cBhvr>
                                            <p:cTn id="19" dur="300" fill="hold"/>
                                            <p:tgtEl>
                                              <p:spTgt spid="155"/>
                                            </p:tgtEl>
                                            <p:attrNameLst>
                                              <p:attrName>ppt_h</p:attrName>
                                            </p:attrNameLst>
                                          </p:cBhvr>
                                          <p:tavLst>
                                            <p:tav tm="0">
                                              <p:val>
                                                <p:fltVal val="0"/>
                                              </p:val>
                                            </p:tav>
                                            <p:tav tm="100000">
                                              <p:val>
                                                <p:strVal val="#ppt_h"/>
                                              </p:val>
                                            </p:tav>
                                          </p:tavLst>
                                        </p:anim>
                                        <p:animEffect transition="in" filter="fade">
                                          <p:cBhvr>
                                            <p:cTn id="20" dur="300"/>
                                            <p:tgtEl>
                                              <p:spTgt spid="155"/>
                                            </p:tgtEl>
                                          </p:cBhvr>
                                        </p:animEffect>
                                      </p:childTnLst>
                                    </p:cTn>
                                  </p:par>
                                  <p:par>
                                    <p:cTn id="21" presetID="6" presetClass="emph" presetSubtype="0" autoRev="1" fill="hold" grpId="1" nodeType="withEffect">
                                      <p:stCondLst>
                                        <p:cond delay="1200"/>
                                      </p:stCondLst>
                                      <p:childTnLst>
                                        <p:animScale>
                                          <p:cBhvr>
                                            <p:cTn id="22" dur="150" fill="hold"/>
                                            <p:tgtEl>
                                              <p:spTgt spid="155"/>
                                            </p:tgtEl>
                                          </p:cBhvr>
                                          <p:by x="110000" y="110000"/>
                                        </p:animScale>
                                      </p:childTnLst>
                                    </p:cTn>
                                  </p:par>
                                  <p:par>
                                    <p:cTn id="23" presetID="2" presetClass="entr" presetSubtype="4" fill="hold" grpId="0" nodeType="withEffect">
                                      <p:stCondLst>
                                        <p:cond delay="1200"/>
                                      </p:stCondLst>
                                      <p:childTnLst>
                                        <p:set>
                                          <p:cBhvr>
                                            <p:cTn id="24" dur="1" fill="hold">
                                              <p:stCondLst>
                                                <p:cond delay="0"/>
                                              </p:stCondLst>
                                            </p:cTn>
                                            <p:tgtEl>
                                              <p:spTgt spid="165"/>
                                            </p:tgtEl>
                                            <p:attrNameLst>
                                              <p:attrName>style.visibility</p:attrName>
                                            </p:attrNameLst>
                                          </p:cBhvr>
                                          <p:to>
                                            <p:strVal val="visible"/>
                                          </p:to>
                                        </p:set>
                                        <p:anim calcmode="lin" valueType="num">
                                          <p:cBhvr additive="base">
                                            <p:cTn id="25" dur="500" fill="hold"/>
                                            <p:tgtEl>
                                              <p:spTgt spid="165"/>
                                            </p:tgtEl>
                                            <p:attrNameLst>
                                              <p:attrName>ppt_x</p:attrName>
                                            </p:attrNameLst>
                                          </p:cBhvr>
                                          <p:tavLst>
                                            <p:tav tm="0">
                                              <p:val>
                                                <p:strVal val="#ppt_x"/>
                                              </p:val>
                                            </p:tav>
                                            <p:tav tm="100000">
                                              <p:val>
                                                <p:strVal val="#ppt_x"/>
                                              </p:val>
                                            </p:tav>
                                          </p:tavLst>
                                        </p:anim>
                                        <p:anim calcmode="lin" valueType="num">
                                          <p:cBhvr additive="base">
                                            <p:cTn id="26" dur="500" fill="hold"/>
                                            <p:tgtEl>
                                              <p:spTgt spid="16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1300"/>
                                      </p:stCondLst>
                                      <p:childTnLst>
                                        <p:set>
                                          <p:cBhvr>
                                            <p:cTn id="28" dur="1" fill="hold">
                                              <p:stCondLst>
                                                <p:cond delay="0"/>
                                              </p:stCondLst>
                                            </p:cTn>
                                            <p:tgtEl>
                                              <p:spTgt spid="172"/>
                                            </p:tgtEl>
                                            <p:attrNameLst>
                                              <p:attrName>style.visibility</p:attrName>
                                            </p:attrNameLst>
                                          </p:cBhvr>
                                          <p:to>
                                            <p:strVal val="visible"/>
                                          </p:to>
                                        </p:set>
                                        <p:anim calcmode="lin" valueType="num">
                                          <p:cBhvr additive="base">
                                            <p:cTn id="29" dur="500" fill="hold"/>
                                            <p:tgtEl>
                                              <p:spTgt spid="172"/>
                                            </p:tgtEl>
                                            <p:attrNameLst>
                                              <p:attrName>ppt_x</p:attrName>
                                            </p:attrNameLst>
                                          </p:cBhvr>
                                          <p:tavLst>
                                            <p:tav tm="0">
                                              <p:val>
                                                <p:strVal val="#ppt_x"/>
                                              </p:val>
                                            </p:tav>
                                            <p:tav tm="100000">
                                              <p:val>
                                                <p:strVal val="#ppt_x"/>
                                              </p:val>
                                            </p:tav>
                                          </p:tavLst>
                                        </p:anim>
                                        <p:anim calcmode="lin" valueType="num">
                                          <p:cBhvr additive="base">
                                            <p:cTn id="30" dur="500" fill="hold"/>
                                            <p:tgtEl>
                                              <p:spTgt spid="17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1400"/>
                                      </p:stCondLst>
                                      <p:childTnLst>
                                        <p:set>
                                          <p:cBhvr>
                                            <p:cTn id="32" dur="1" fill="hold">
                                              <p:stCondLst>
                                                <p:cond delay="0"/>
                                              </p:stCondLst>
                                            </p:cTn>
                                            <p:tgtEl>
                                              <p:spTgt spid="173"/>
                                            </p:tgtEl>
                                            <p:attrNameLst>
                                              <p:attrName>style.visibility</p:attrName>
                                            </p:attrNameLst>
                                          </p:cBhvr>
                                          <p:to>
                                            <p:strVal val="visible"/>
                                          </p:to>
                                        </p:set>
                                        <p:anim calcmode="lin" valueType="num">
                                          <p:cBhvr additive="base">
                                            <p:cTn id="33" dur="500" fill="hold"/>
                                            <p:tgtEl>
                                              <p:spTgt spid="173"/>
                                            </p:tgtEl>
                                            <p:attrNameLst>
                                              <p:attrName>ppt_x</p:attrName>
                                            </p:attrNameLst>
                                          </p:cBhvr>
                                          <p:tavLst>
                                            <p:tav tm="0">
                                              <p:val>
                                                <p:strVal val="#ppt_x"/>
                                              </p:val>
                                            </p:tav>
                                            <p:tav tm="100000">
                                              <p:val>
                                                <p:strVal val="#ppt_x"/>
                                              </p:val>
                                            </p:tav>
                                          </p:tavLst>
                                        </p:anim>
                                        <p:anim calcmode="lin" valueType="num">
                                          <p:cBhvr additive="base">
                                            <p:cTn id="34" dur="500" fill="hold"/>
                                            <p:tgtEl>
                                              <p:spTgt spid="173"/>
                                            </p:tgtEl>
                                            <p:attrNameLst>
                                              <p:attrName>ppt_y</p:attrName>
                                            </p:attrNameLst>
                                          </p:cBhvr>
                                          <p:tavLst>
                                            <p:tav tm="0">
                                              <p:val>
                                                <p:strVal val="1+#ppt_h/2"/>
                                              </p:val>
                                            </p:tav>
                                            <p:tav tm="100000">
                                              <p:val>
                                                <p:strVal val="#ppt_y"/>
                                              </p:val>
                                            </p:tav>
                                          </p:tavLst>
                                        </p:anim>
                                      </p:childTnLst>
                                    </p:cTn>
                                  </p:par>
                                  <p:par>
                                    <p:cTn id="35" presetID="22" presetClass="entr" presetSubtype="4" fill="hold" grpId="0" nodeType="withEffect">
                                      <p:stCondLst>
                                        <p:cond delay="1400"/>
                                      </p:stCondLst>
                                      <p:childTnLst>
                                        <p:set>
                                          <p:cBhvr>
                                            <p:cTn id="36" dur="1" fill="hold">
                                              <p:stCondLst>
                                                <p:cond delay="0"/>
                                              </p:stCondLst>
                                            </p:cTn>
                                            <p:tgtEl>
                                              <p:spTgt spid="154"/>
                                            </p:tgtEl>
                                            <p:attrNameLst>
                                              <p:attrName>style.visibility</p:attrName>
                                            </p:attrNameLst>
                                          </p:cBhvr>
                                          <p:to>
                                            <p:strVal val="visible"/>
                                          </p:to>
                                        </p:set>
                                        <p:animEffect transition="in" filter="wipe(down)">
                                          <p:cBhvr>
                                            <p:cTn id="37" dur="750"/>
                                            <p:tgtEl>
                                              <p:spTgt spid="154"/>
                                            </p:tgtEl>
                                          </p:cBhvr>
                                        </p:animEffect>
                                      </p:childTnLst>
                                    </p:cTn>
                                  </p:par>
                                  <p:par>
                                    <p:cTn id="38" presetID="53" presetClass="entr" presetSubtype="16" fill="hold" grpId="0" nodeType="withEffect">
                                      <p:stCondLst>
                                        <p:cond delay="1400"/>
                                      </p:stCondLst>
                                      <p:childTnLst>
                                        <p:set>
                                          <p:cBhvr>
                                            <p:cTn id="39" dur="1" fill="hold">
                                              <p:stCondLst>
                                                <p:cond delay="0"/>
                                              </p:stCondLst>
                                            </p:cTn>
                                            <p:tgtEl>
                                              <p:spTgt spid="156"/>
                                            </p:tgtEl>
                                            <p:attrNameLst>
                                              <p:attrName>style.visibility</p:attrName>
                                            </p:attrNameLst>
                                          </p:cBhvr>
                                          <p:to>
                                            <p:strVal val="visible"/>
                                          </p:to>
                                        </p:set>
                                        <p:anim calcmode="lin" valueType="num">
                                          <p:cBhvr>
                                            <p:cTn id="40" dur="300" fill="hold"/>
                                            <p:tgtEl>
                                              <p:spTgt spid="156"/>
                                            </p:tgtEl>
                                            <p:attrNameLst>
                                              <p:attrName>ppt_w</p:attrName>
                                            </p:attrNameLst>
                                          </p:cBhvr>
                                          <p:tavLst>
                                            <p:tav tm="0">
                                              <p:val>
                                                <p:fltVal val="0"/>
                                              </p:val>
                                            </p:tav>
                                            <p:tav tm="100000">
                                              <p:val>
                                                <p:strVal val="#ppt_w"/>
                                              </p:val>
                                            </p:tav>
                                          </p:tavLst>
                                        </p:anim>
                                        <p:anim calcmode="lin" valueType="num">
                                          <p:cBhvr>
                                            <p:cTn id="41" dur="300" fill="hold"/>
                                            <p:tgtEl>
                                              <p:spTgt spid="156"/>
                                            </p:tgtEl>
                                            <p:attrNameLst>
                                              <p:attrName>ppt_h</p:attrName>
                                            </p:attrNameLst>
                                          </p:cBhvr>
                                          <p:tavLst>
                                            <p:tav tm="0">
                                              <p:val>
                                                <p:fltVal val="0"/>
                                              </p:val>
                                            </p:tav>
                                            <p:tav tm="100000">
                                              <p:val>
                                                <p:strVal val="#ppt_h"/>
                                              </p:val>
                                            </p:tav>
                                          </p:tavLst>
                                        </p:anim>
                                        <p:animEffect transition="in" filter="fade">
                                          <p:cBhvr>
                                            <p:cTn id="42" dur="300"/>
                                            <p:tgtEl>
                                              <p:spTgt spid="156"/>
                                            </p:tgtEl>
                                          </p:cBhvr>
                                        </p:animEffect>
                                      </p:childTnLst>
                                    </p:cTn>
                                  </p:par>
                                  <p:par>
                                    <p:cTn id="43" presetID="6" presetClass="emph" presetSubtype="0" autoRev="1" fill="hold" grpId="1" nodeType="withEffect">
                                      <p:stCondLst>
                                        <p:cond delay="1700"/>
                                      </p:stCondLst>
                                      <p:childTnLst>
                                        <p:animScale>
                                          <p:cBhvr>
                                            <p:cTn id="44" dur="150" fill="hold"/>
                                            <p:tgtEl>
                                              <p:spTgt spid="156"/>
                                            </p:tgtEl>
                                          </p:cBhvr>
                                          <p:by x="110000" y="110000"/>
                                        </p:animScale>
                                      </p:childTnLst>
                                    </p:cTn>
                                  </p:par>
                                  <p:par>
                                    <p:cTn id="45" presetID="53" presetClass="entr" presetSubtype="16" fill="hold" grpId="0" nodeType="withEffect">
                                      <p:stCondLst>
                                        <p:cond delay="1500"/>
                                      </p:stCondLst>
                                      <p:childTnLst>
                                        <p:set>
                                          <p:cBhvr>
                                            <p:cTn id="46" dur="1" fill="hold">
                                              <p:stCondLst>
                                                <p:cond delay="0"/>
                                              </p:stCondLst>
                                            </p:cTn>
                                            <p:tgtEl>
                                              <p:spTgt spid="158"/>
                                            </p:tgtEl>
                                            <p:attrNameLst>
                                              <p:attrName>style.visibility</p:attrName>
                                            </p:attrNameLst>
                                          </p:cBhvr>
                                          <p:to>
                                            <p:strVal val="visible"/>
                                          </p:to>
                                        </p:set>
                                        <p:anim calcmode="lin" valueType="num">
                                          <p:cBhvr>
                                            <p:cTn id="47" dur="300" fill="hold"/>
                                            <p:tgtEl>
                                              <p:spTgt spid="158"/>
                                            </p:tgtEl>
                                            <p:attrNameLst>
                                              <p:attrName>ppt_w</p:attrName>
                                            </p:attrNameLst>
                                          </p:cBhvr>
                                          <p:tavLst>
                                            <p:tav tm="0">
                                              <p:val>
                                                <p:fltVal val="0"/>
                                              </p:val>
                                            </p:tav>
                                            <p:tav tm="100000">
                                              <p:val>
                                                <p:strVal val="#ppt_w"/>
                                              </p:val>
                                            </p:tav>
                                          </p:tavLst>
                                        </p:anim>
                                        <p:anim calcmode="lin" valueType="num">
                                          <p:cBhvr>
                                            <p:cTn id="48" dur="300" fill="hold"/>
                                            <p:tgtEl>
                                              <p:spTgt spid="158"/>
                                            </p:tgtEl>
                                            <p:attrNameLst>
                                              <p:attrName>ppt_h</p:attrName>
                                            </p:attrNameLst>
                                          </p:cBhvr>
                                          <p:tavLst>
                                            <p:tav tm="0">
                                              <p:val>
                                                <p:fltVal val="0"/>
                                              </p:val>
                                            </p:tav>
                                            <p:tav tm="100000">
                                              <p:val>
                                                <p:strVal val="#ppt_h"/>
                                              </p:val>
                                            </p:tav>
                                          </p:tavLst>
                                        </p:anim>
                                        <p:animEffect transition="in" filter="fade">
                                          <p:cBhvr>
                                            <p:cTn id="49" dur="300"/>
                                            <p:tgtEl>
                                              <p:spTgt spid="158"/>
                                            </p:tgtEl>
                                          </p:cBhvr>
                                        </p:animEffect>
                                      </p:childTnLst>
                                    </p:cTn>
                                  </p:par>
                                  <p:par>
                                    <p:cTn id="50" presetID="6" presetClass="emph" presetSubtype="0" autoRev="1" fill="hold" grpId="1" nodeType="withEffect">
                                      <p:stCondLst>
                                        <p:cond delay="1800"/>
                                      </p:stCondLst>
                                      <p:childTnLst>
                                        <p:animScale>
                                          <p:cBhvr>
                                            <p:cTn id="51" dur="150" fill="hold"/>
                                            <p:tgtEl>
                                              <p:spTgt spid="158"/>
                                            </p:tgtEl>
                                          </p:cBhvr>
                                          <p:by x="110000" y="110000"/>
                                        </p:animScale>
                                      </p:childTnLst>
                                    </p:cTn>
                                  </p:par>
                                  <p:par>
                                    <p:cTn id="52" presetID="2" presetClass="entr" presetSubtype="4" fill="hold" grpId="0" nodeType="withEffect">
                                      <p:stCondLst>
                                        <p:cond delay="1800"/>
                                      </p:stCondLst>
                                      <p:childTnLst>
                                        <p:set>
                                          <p:cBhvr>
                                            <p:cTn id="53" dur="1" fill="hold">
                                              <p:stCondLst>
                                                <p:cond delay="0"/>
                                              </p:stCondLst>
                                            </p:cTn>
                                            <p:tgtEl>
                                              <p:spTgt spid="166"/>
                                            </p:tgtEl>
                                            <p:attrNameLst>
                                              <p:attrName>style.visibility</p:attrName>
                                            </p:attrNameLst>
                                          </p:cBhvr>
                                          <p:to>
                                            <p:strVal val="visible"/>
                                          </p:to>
                                        </p:set>
                                        <p:anim calcmode="lin" valueType="num">
                                          <p:cBhvr additive="base">
                                            <p:cTn id="54" dur="500" fill="hold"/>
                                            <p:tgtEl>
                                              <p:spTgt spid="166"/>
                                            </p:tgtEl>
                                            <p:attrNameLst>
                                              <p:attrName>ppt_x</p:attrName>
                                            </p:attrNameLst>
                                          </p:cBhvr>
                                          <p:tavLst>
                                            <p:tav tm="0">
                                              <p:val>
                                                <p:strVal val="#ppt_x"/>
                                              </p:val>
                                            </p:tav>
                                            <p:tav tm="100000">
                                              <p:val>
                                                <p:strVal val="#ppt_x"/>
                                              </p:val>
                                            </p:tav>
                                          </p:tavLst>
                                        </p:anim>
                                        <p:anim calcmode="lin" valueType="num">
                                          <p:cBhvr additive="base">
                                            <p:cTn id="55" dur="500" fill="hold"/>
                                            <p:tgtEl>
                                              <p:spTgt spid="16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1900"/>
                                      </p:stCondLst>
                                      <p:childTnLst>
                                        <p:set>
                                          <p:cBhvr>
                                            <p:cTn id="57" dur="1" fill="hold">
                                              <p:stCondLst>
                                                <p:cond delay="0"/>
                                              </p:stCondLst>
                                            </p:cTn>
                                            <p:tgtEl>
                                              <p:spTgt spid="171"/>
                                            </p:tgtEl>
                                            <p:attrNameLst>
                                              <p:attrName>style.visibility</p:attrName>
                                            </p:attrNameLst>
                                          </p:cBhvr>
                                          <p:to>
                                            <p:strVal val="visible"/>
                                          </p:to>
                                        </p:set>
                                        <p:anim calcmode="lin" valueType="num">
                                          <p:cBhvr additive="base">
                                            <p:cTn id="58" dur="500" fill="hold"/>
                                            <p:tgtEl>
                                              <p:spTgt spid="171"/>
                                            </p:tgtEl>
                                            <p:attrNameLst>
                                              <p:attrName>ppt_x</p:attrName>
                                            </p:attrNameLst>
                                          </p:cBhvr>
                                          <p:tavLst>
                                            <p:tav tm="0">
                                              <p:val>
                                                <p:strVal val="#ppt_x"/>
                                              </p:val>
                                            </p:tav>
                                            <p:tav tm="100000">
                                              <p:val>
                                                <p:strVal val="#ppt_x"/>
                                              </p:val>
                                            </p:tav>
                                          </p:tavLst>
                                        </p:anim>
                                        <p:anim calcmode="lin" valueType="num">
                                          <p:cBhvr additive="base">
                                            <p:cTn id="59" dur="500" fill="hold"/>
                                            <p:tgtEl>
                                              <p:spTgt spid="171"/>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2000"/>
                                      </p:stCondLst>
                                      <p:childTnLst>
                                        <p:set>
                                          <p:cBhvr>
                                            <p:cTn id="61" dur="1" fill="hold">
                                              <p:stCondLst>
                                                <p:cond delay="0"/>
                                              </p:stCondLst>
                                            </p:cTn>
                                            <p:tgtEl>
                                              <p:spTgt spid="174"/>
                                            </p:tgtEl>
                                            <p:attrNameLst>
                                              <p:attrName>style.visibility</p:attrName>
                                            </p:attrNameLst>
                                          </p:cBhvr>
                                          <p:to>
                                            <p:strVal val="visible"/>
                                          </p:to>
                                        </p:set>
                                        <p:anim calcmode="lin" valueType="num">
                                          <p:cBhvr additive="base">
                                            <p:cTn id="62" dur="500" fill="hold"/>
                                            <p:tgtEl>
                                              <p:spTgt spid="174"/>
                                            </p:tgtEl>
                                            <p:attrNameLst>
                                              <p:attrName>ppt_x</p:attrName>
                                            </p:attrNameLst>
                                          </p:cBhvr>
                                          <p:tavLst>
                                            <p:tav tm="0">
                                              <p:val>
                                                <p:strVal val="#ppt_x"/>
                                              </p:val>
                                            </p:tav>
                                            <p:tav tm="100000">
                                              <p:val>
                                                <p:strVal val="#ppt_x"/>
                                              </p:val>
                                            </p:tav>
                                          </p:tavLst>
                                        </p:anim>
                                        <p:anim calcmode="lin" valueType="num">
                                          <p:cBhvr additive="base">
                                            <p:cTn id="63" dur="500" fill="hold"/>
                                            <p:tgtEl>
                                              <p:spTgt spid="174"/>
                                            </p:tgtEl>
                                            <p:attrNameLst>
                                              <p:attrName>ppt_y</p:attrName>
                                            </p:attrNameLst>
                                          </p:cBhvr>
                                          <p:tavLst>
                                            <p:tav tm="0">
                                              <p:val>
                                                <p:strVal val="1+#ppt_h/2"/>
                                              </p:val>
                                            </p:tav>
                                            <p:tav tm="100000">
                                              <p:val>
                                                <p:strVal val="#ppt_y"/>
                                              </p:val>
                                            </p:tav>
                                          </p:tavLst>
                                        </p:anim>
                                      </p:childTnLst>
                                    </p:cTn>
                                  </p:par>
                                  <p:par>
                                    <p:cTn id="64" presetID="22" presetClass="entr" presetSubtype="4" fill="hold" grpId="0" nodeType="withEffect">
                                      <p:stCondLst>
                                        <p:cond delay="2000"/>
                                      </p:stCondLst>
                                      <p:childTnLst>
                                        <p:set>
                                          <p:cBhvr>
                                            <p:cTn id="65" dur="1" fill="hold">
                                              <p:stCondLst>
                                                <p:cond delay="0"/>
                                              </p:stCondLst>
                                            </p:cTn>
                                            <p:tgtEl>
                                              <p:spTgt spid="157"/>
                                            </p:tgtEl>
                                            <p:attrNameLst>
                                              <p:attrName>style.visibility</p:attrName>
                                            </p:attrNameLst>
                                          </p:cBhvr>
                                          <p:to>
                                            <p:strVal val="visible"/>
                                          </p:to>
                                        </p:set>
                                        <p:animEffect transition="in" filter="wipe(down)">
                                          <p:cBhvr>
                                            <p:cTn id="66" dur="750"/>
                                            <p:tgtEl>
                                              <p:spTgt spid="157"/>
                                            </p:tgtEl>
                                          </p:cBhvr>
                                        </p:animEffect>
                                      </p:childTnLst>
                                    </p:cTn>
                                  </p:par>
                                  <p:par>
                                    <p:cTn id="67" presetID="53" presetClass="entr" presetSubtype="16" fill="hold" grpId="0" nodeType="withEffect">
                                      <p:stCondLst>
                                        <p:cond delay="2000"/>
                                      </p:stCondLst>
                                      <p:childTnLst>
                                        <p:set>
                                          <p:cBhvr>
                                            <p:cTn id="68" dur="1" fill="hold">
                                              <p:stCondLst>
                                                <p:cond delay="0"/>
                                              </p:stCondLst>
                                            </p:cTn>
                                            <p:tgtEl>
                                              <p:spTgt spid="159"/>
                                            </p:tgtEl>
                                            <p:attrNameLst>
                                              <p:attrName>style.visibility</p:attrName>
                                            </p:attrNameLst>
                                          </p:cBhvr>
                                          <p:to>
                                            <p:strVal val="visible"/>
                                          </p:to>
                                        </p:set>
                                        <p:anim calcmode="lin" valueType="num">
                                          <p:cBhvr>
                                            <p:cTn id="69" dur="300" fill="hold"/>
                                            <p:tgtEl>
                                              <p:spTgt spid="159"/>
                                            </p:tgtEl>
                                            <p:attrNameLst>
                                              <p:attrName>ppt_w</p:attrName>
                                            </p:attrNameLst>
                                          </p:cBhvr>
                                          <p:tavLst>
                                            <p:tav tm="0">
                                              <p:val>
                                                <p:fltVal val="0"/>
                                              </p:val>
                                            </p:tav>
                                            <p:tav tm="100000">
                                              <p:val>
                                                <p:strVal val="#ppt_w"/>
                                              </p:val>
                                            </p:tav>
                                          </p:tavLst>
                                        </p:anim>
                                        <p:anim calcmode="lin" valueType="num">
                                          <p:cBhvr>
                                            <p:cTn id="70" dur="300" fill="hold"/>
                                            <p:tgtEl>
                                              <p:spTgt spid="159"/>
                                            </p:tgtEl>
                                            <p:attrNameLst>
                                              <p:attrName>ppt_h</p:attrName>
                                            </p:attrNameLst>
                                          </p:cBhvr>
                                          <p:tavLst>
                                            <p:tav tm="0">
                                              <p:val>
                                                <p:fltVal val="0"/>
                                              </p:val>
                                            </p:tav>
                                            <p:tav tm="100000">
                                              <p:val>
                                                <p:strVal val="#ppt_h"/>
                                              </p:val>
                                            </p:tav>
                                          </p:tavLst>
                                        </p:anim>
                                        <p:animEffect transition="in" filter="fade">
                                          <p:cBhvr>
                                            <p:cTn id="71" dur="300"/>
                                            <p:tgtEl>
                                              <p:spTgt spid="159"/>
                                            </p:tgtEl>
                                          </p:cBhvr>
                                        </p:animEffect>
                                      </p:childTnLst>
                                    </p:cTn>
                                  </p:par>
                                  <p:par>
                                    <p:cTn id="72" presetID="6" presetClass="emph" presetSubtype="0" autoRev="1" fill="hold" grpId="1" nodeType="withEffect">
                                      <p:stCondLst>
                                        <p:cond delay="2300"/>
                                      </p:stCondLst>
                                      <p:childTnLst>
                                        <p:animScale>
                                          <p:cBhvr>
                                            <p:cTn id="73" dur="150" fill="hold"/>
                                            <p:tgtEl>
                                              <p:spTgt spid="159"/>
                                            </p:tgtEl>
                                          </p:cBhvr>
                                          <p:by x="110000" y="110000"/>
                                        </p:animScale>
                                      </p:childTnLst>
                                    </p:cTn>
                                  </p:par>
                                  <p:par>
                                    <p:cTn id="74" presetID="53" presetClass="entr" presetSubtype="16" fill="hold" grpId="0" nodeType="withEffect">
                                      <p:stCondLst>
                                        <p:cond delay="2100"/>
                                      </p:stCondLst>
                                      <p:childTnLst>
                                        <p:set>
                                          <p:cBhvr>
                                            <p:cTn id="75" dur="1" fill="hold">
                                              <p:stCondLst>
                                                <p:cond delay="0"/>
                                              </p:stCondLst>
                                            </p:cTn>
                                            <p:tgtEl>
                                              <p:spTgt spid="161"/>
                                            </p:tgtEl>
                                            <p:attrNameLst>
                                              <p:attrName>style.visibility</p:attrName>
                                            </p:attrNameLst>
                                          </p:cBhvr>
                                          <p:to>
                                            <p:strVal val="visible"/>
                                          </p:to>
                                        </p:set>
                                        <p:anim calcmode="lin" valueType="num">
                                          <p:cBhvr>
                                            <p:cTn id="76" dur="300" fill="hold"/>
                                            <p:tgtEl>
                                              <p:spTgt spid="161"/>
                                            </p:tgtEl>
                                            <p:attrNameLst>
                                              <p:attrName>ppt_w</p:attrName>
                                            </p:attrNameLst>
                                          </p:cBhvr>
                                          <p:tavLst>
                                            <p:tav tm="0">
                                              <p:val>
                                                <p:fltVal val="0"/>
                                              </p:val>
                                            </p:tav>
                                            <p:tav tm="100000">
                                              <p:val>
                                                <p:strVal val="#ppt_w"/>
                                              </p:val>
                                            </p:tav>
                                          </p:tavLst>
                                        </p:anim>
                                        <p:anim calcmode="lin" valueType="num">
                                          <p:cBhvr>
                                            <p:cTn id="77" dur="300" fill="hold"/>
                                            <p:tgtEl>
                                              <p:spTgt spid="161"/>
                                            </p:tgtEl>
                                            <p:attrNameLst>
                                              <p:attrName>ppt_h</p:attrName>
                                            </p:attrNameLst>
                                          </p:cBhvr>
                                          <p:tavLst>
                                            <p:tav tm="0">
                                              <p:val>
                                                <p:fltVal val="0"/>
                                              </p:val>
                                            </p:tav>
                                            <p:tav tm="100000">
                                              <p:val>
                                                <p:strVal val="#ppt_h"/>
                                              </p:val>
                                            </p:tav>
                                          </p:tavLst>
                                        </p:anim>
                                        <p:animEffect transition="in" filter="fade">
                                          <p:cBhvr>
                                            <p:cTn id="78" dur="300"/>
                                            <p:tgtEl>
                                              <p:spTgt spid="161"/>
                                            </p:tgtEl>
                                          </p:cBhvr>
                                        </p:animEffect>
                                      </p:childTnLst>
                                    </p:cTn>
                                  </p:par>
                                  <p:par>
                                    <p:cTn id="79" presetID="6" presetClass="emph" presetSubtype="0" autoRev="1" fill="hold" grpId="1" nodeType="withEffect">
                                      <p:stCondLst>
                                        <p:cond delay="2400"/>
                                      </p:stCondLst>
                                      <p:childTnLst>
                                        <p:animScale>
                                          <p:cBhvr>
                                            <p:cTn id="80" dur="150" fill="hold"/>
                                            <p:tgtEl>
                                              <p:spTgt spid="161"/>
                                            </p:tgtEl>
                                          </p:cBhvr>
                                          <p:by x="110000" y="110000"/>
                                        </p:animScale>
                                      </p:childTnLst>
                                    </p:cTn>
                                  </p:par>
                                  <p:par>
                                    <p:cTn id="81" presetID="2" presetClass="entr" presetSubtype="4" fill="hold" grpId="0" nodeType="withEffect">
                                      <p:stCondLst>
                                        <p:cond delay="2400"/>
                                      </p:stCondLst>
                                      <p:childTnLst>
                                        <p:set>
                                          <p:cBhvr>
                                            <p:cTn id="82" dur="1" fill="hold">
                                              <p:stCondLst>
                                                <p:cond delay="0"/>
                                              </p:stCondLst>
                                            </p:cTn>
                                            <p:tgtEl>
                                              <p:spTgt spid="167"/>
                                            </p:tgtEl>
                                            <p:attrNameLst>
                                              <p:attrName>style.visibility</p:attrName>
                                            </p:attrNameLst>
                                          </p:cBhvr>
                                          <p:to>
                                            <p:strVal val="visible"/>
                                          </p:to>
                                        </p:set>
                                        <p:anim calcmode="lin" valueType="num">
                                          <p:cBhvr additive="base">
                                            <p:cTn id="83" dur="500" fill="hold"/>
                                            <p:tgtEl>
                                              <p:spTgt spid="167"/>
                                            </p:tgtEl>
                                            <p:attrNameLst>
                                              <p:attrName>ppt_x</p:attrName>
                                            </p:attrNameLst>
                                          </p:cBhvr>
                                          <p:tavLst>
                                            <p:tav tm="0">
                                              <p:val>
                                                <p:strVal val="#ppt_x"/>
                                              </p:val>
                                            </p:tav>
                                            <p:tav tm="100000">
                                              <p:val>
                                                <p:strVal val="#ppt_x"/>
                                              </p:val>
                                            </p:tav>
                                          </p:tavLst>
                                        </p:anim>
                                        <p:anim calcmode="lin" valueType="num">
                                          <p:cBhvr additive="base">
                                            <p:cTn id="84" dur="500" fill="hold"/>
                                            <p:tgtEl>
                                              <p:spTgt spid="16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2500"/>
                                      </p:stCondLst>
                                      <p:childTnLst>
                                        <p:set>
                                          <p:cBhvr>
                                            <p:cTn id="86" dur="1" fill="hold">
                                              <p:stCondLst>
                                                <p:cond delay="0"/>
                                              </p:stCondLst>
                                            </p:cTn>
                                            <p:tgtEl>
                                              <p:spTgt spid="170"/>
                                            </p:tgtEl>
                                            <p:attrNameLst>
                                              <p:attrName>style.visibility</p:attrName>
                                            </p:attrNameLst>
                                          </p:cBhvr>
                                          <p:to>
                                            <p:strVal val="visible"/>
                                          </p:to>
                                        </p:set>
                                        <p:anim calcmode="lin" valueType="num">
                                          <p:cBhvr additive="base">
                                            <p:cTn id="87" dur="500" fill="hold"/>
                                            <p:tgtEl>
                                              <p:spTgt spid="170"/>
                                            </p:tgtEl>
                                            <p:attrNameLst>
                                              <p:attrName>ppt_x</p:attrName>
                                            </p:attrNameLst>
                                          </p:cBhvr>
                                          <p:tavLst>
                                            <p:tav tm="0">
                                              <p:val>
                                                <p:strVal val="#ppt_x"/>
                                              </p:val>
                                            </p:tav>
                                            <p:tav tm="100000">
                                              <p:val>
                                                <p:strVal val="#ppt_x"/>
                                              </p:val>
                                            </p:tav>
                                          </p:tavLst>
                                        </p:anim>
                                        <p:anim calcmode="lin" valueType="num">
                                          <p:cBhvr additive="base">
                                            <p:cTn id="88" dur="500" fill="hold"/>
                                            <p:tgtEl>
                                              <p:spTgt spid="17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2600"/>
                                      </p:stCondLst>
                                      <p:childTnLst>
                                        <p:set>
                                          <p:cBhvr>
                                            <p:cTn id="90" dur="1" fill="hold">
                                              <p:stCondLst>
                                                <p:cond delay="0"/>
                                              </p:stCondLst>
                                            </p:cTn>
                                            <p:tgtEl>
                                              <p:spTgt spid="175"/>
                                            </p:tgtEl>
                                            <p:attrNameLst>
                                              <p:attrName>style.visibility</p:attrName>
                                            </p:attrNameLst>
                                          </p:cBhvr>
                                          <p:to>
                                            <p:strVal val="visible"/>
                                          </p:to>
                                        </p:set>
                                        <p:anim calcmode="lin" valueType="num">
                                          <p:cBhvr additive="base">
                                            <p:cTn id="91" dur="500" fill="hold"/>
                                            <p:tgtEl>
                                              <p:spTgt spid="175"/>
                                            </p:tgtEl>
                                            <p:attrNameLst>
                                              <p:attrName>ppt_x</p:attrName>
                                            </p:attrNameLst>
                                          </p:cBhvr>
                                          <p:tavLst>
                                            <p:tav tm="0">
                                              <p:val>
                                                <p:strVal val="#ppt_x"/>
                                              </p:val>
                                            </p:tav>
                                            <p:tav tm="100000">
                                              <p:val>
                                                <p:strVal val="#ppt_x"/>
                                              </p:val>
                                            </p:tav>
                                          </p:tavLst>
                                        </p:anim>
                                        <p:anim calcmode="lin" valueType="num">
                                          <p:cBhvr additive="base">
                                            <p:cTn id="92" dur="500" fill="hold"/>
                                            <p:tgtEl>
                                              <p:spTgt spid="175"/>
                                            </p:tgtEl>
                                            <p:attrNameLst>
                                              <p:attrName>ppt_y</p:attrName>
                                            </p:attrNameLst>
                                          </p:cBhvr>
                                          <p:tavLst>
                                            <p:tav tm="0">
                                              <p:val>
                                                <p:strVal val="1+#ppt_h/2"/>
                                              </p:val>
                                            </p:tav>
                                            <p:tav tm="100000">
                                              <p:val>
                                                <p:strVal val="#ppt_y"/>
                                              </p:val>
                                            </p:tav>
                                          </p:tavLst>
                                        </p:anim>
                                      </p:childTnLst>
                                    </p:cTn>
                                  </p:par>
                                  <p:par>
                                    <p:cTn id="93" presetID="22" presetClass="entr" presetSubtype="4" fill="hold" grpId="0" nodeType="withEffect">
                                      <p:stCondLst>
                                        <p:cond delay="2600"/>
                                      </p:stCondLst>
                                      <p:childTnLst>
                                        <p:set>
                                          <p:cBhvr>
                                            <p:cTn id="94" dur="1" fill="hold">
                                              <p:stCondLst>
                                                <p:cond delay="0"/>
                                              </p:stCondLst>
                                            </p:cTn>
                                            <p:tgtEl>
                                              <p:spTgt spid="160"/>
                                            </p:tgtEl>
                                            <p:attrNameLst>
                                              <p:attrName>style.visibility</p:attrName>
                                            </p:attrNameLst>
                                          </p:cBhvr>
                                          <p:to>
                                            <p:strVal val="visible"/>
                                          </p:to>
                                        </p:set>
                                        <p:animEffect transition="in" filter="wipe(down)">
                                          <p:cBhvr>
                                            <p:cTn id="95" dur="750"/>
                                            <p:tgtEl>
                                              <p:spTgt spid="160"/>
                                            </p:tgtEl>
                                          </p:cBhvr>
                                        </p:animEffect>
                                      </p:childTnLst>
                                    </p:cTn>
                                  </p:par>
                                  <p:par>
                                    <p:cTn id="96" presetID="53" presetClass="entr" presetSubtype="16" fill="hold" grpId="0" nodeType="withEffect">
                                      <p:stCondLst>
                                        <p:cond delay="2600"/>
                                      </p:stCondLst>
                                      <p:childTnLst>
                                        <p:set>
                                          <p:cBhvr>
                                            <p:cTn id="97" dur="1" fill="hold">
                                              <p:stCondLst>
                                                <p:cond delay="0"/>
                                              </p:stCondLst>
                                            </p:cTn>
                                            <p:tgtEl>
                                              <p:spTgt spid="162"/>
                                            </p:tgtEl>
                                            <p:attrNameLst>
                                              <p:attrName>style.visibility</p:attrName>
                                            </p:attrNameLst>
                                          </p:cBhvr>
                                          <p:to>
                                            <p:strVal val="visible"/>
                                          </p:to>
                                        </p:set>
                                        <p:anim calcmode="lin" valueType="num">
                                          <p:cBhvr>
                                            <p:cTn id="98" dur="300" fill="hold"/>
                                            <p:tgtEl>
                                              <p:spTgt spid="162"/>
                                            </p:tgtEl>
                                            <p:attrNameLst>
                                              <p:attrName>ppt_w</p:attrName>
                                            </p:attrNameLst>
                                          </p:cBhvr>
                                          <p:tavLst>
                                            <p:tav tm="0">
                                              <p:val>
                                                <p:fltVal val="0"/>
                                              </p:val>
                                            </p:tav>
                                            <p:tav tm="100000">
                                              <p:val>
                                                <p:strVal val="#ppt_w"/>
                                              </p:val>
                                            </p:tav>
                                          </p:tavLst>
                                        </p:anim>
                                        <p:anim calcmode="lin" valueType="num">
                                          <p:cBhvr>
                                            <p:cTn id="99" dur="300" fill="hold"/>
                                            <p:tgtEl>
                                              <p:spTgt spid="162"/>
                                            </p:tgtEl>
                                            <p:attrNameLst>
                                              <p:attrName>ppt_h</p:attrName>
                                            </p:attrNameLst>
                                          </p:cBhvr>
                                          <p:tavLst>
                                            <p:tav tm="0">
                                              <p:val>
                                                <p:fltVal val="0"/>
                                              </p:val>
                                            </p:tav>
                                            <p:tav tm="100000">
                                              <p:val>
                                                <p:strVal val="#ppt_h"/>
                                              </p:val>
                                            </p:tav>
                                          </p:tavLst>
                                        </p:anim>
                                        <p:animEffect transition="in" filter="fade">
                                          <p:cBhvr>
                                            <p:cTn id="100" dur="300"/>
                                            <p:tgtEl>
                                              <p:spTgt spid="162"/>
                                            </p:tgtEl>
                                          </p:cBhvr>
                                        </p:animEffect>
                                      </p:childTnLst>
                                    </p:cTn>
                                  </p:par>
                                  <p:par>
                                    <p:cTn id="101" presetID="6" presetClass="emph" presetSubtype="0" autoRev="1" fill="hold" grpId="1" nodeType="withEffect">
                                      <p:stCondLst>
                                        <p:cond delay="2900"/>
                                      </p:stCondLst>
                                      <p:childTnLst>
                                        <p:animScale>
                                          <p:cBhvr>
                                            <p:cTn id="102" dur="150" fill="hold"/>
                                            <p:tgtEl>
                                              <p:spTgt spid="162"/>
                                            </p:tgtEl>
                                          </p:cBhvr>
                                          <p:by x="110000" y="110000"/>
                                        </p:animScale>
                                      </p:childTnLst>
                                    </p:cTn>
                                  </p:par>
                                  <p:par>
                                    <p:cTn id="103" presetID="53" presetClass="entr" presetSubtype="16" fill="hold" grpId="0" nodeType="withEffect">
                                      <p:stCondLst>
                                        <p:cond delay="2700"/>
                                      </p:stCondLst>
                                      <p:childTnLst>
                                        <p:set>
                                          <p:cBhvr>
                                            <p:cTn id="104" dur="1" fill="hold">
                                              <p:stCondLst>
                                                <p:cond delay="0"/>
                                              </p:stCondLst>
                                            </p:cTn>
                                            <p:tgtEl>
                                              <p:spTgt spid="164"/>
                                            </p:tgtEl>
                                            <p:attrNameLst>
                                              <p:attrName>style.visibility</p:attrName>
                                            </p:attrNameLst>
                                          </p:cBhvr>
                                          <p:to>
                                            <p:strVal val="visible"/>
                                          </p:to>
                                        </p:set>
                                        <p:anim calcmode="lin" valueType="num">
                                          <p:cBhvr>
                                            <p:cTn id="105" dur="300" fill="hold"/>
                                            <p:tgtEl>
                                              <p:spTgt spid="164"/>
                                            </p:tgtEl>
                                            <p:attrNameLst>
                                              <p:attrName>ppt_w</p:attrName>
                                            </p:attrNameLst>
                                          </p:cBhvr>
                                          <p:tavLst>
                                            <p:tav tm="0">
                                              <p:val>
                                                <p:fltVal val="0"/>
                                              </p:val>
                                            </p:tav>
                                            <p:tav tm="100000">
                                              <p:val>
                                                <p:strVal val="#ppt_w"/>
                                              </p:val>
                                            </p:tav>
                                          </p:tavLst>
                                        </p:anim>
                                        <p:anim calcmode="lin" valueType="num">
                                          <p:cBhvr>
                                            <p:cTn id="106" dur="300" fill="hold"/>
                                            <p:tgtEl>
                                              <p:spTgt spid="164"/>
                                            </p:tgtEl>
                                            <p:attrNameLst>
                                              <p:attrName>ppt_h</p:attrName>
                                            </p:attrNameLst>
                                          </p:cBhvr>
                                          <p:tavLst>
                                            <p:tav tm="0">
                                              <p:val>
                                                <p:fltVal val="0"/>
                                              </p:val>
                                            </p:tav>
                                            <p:tav tm="100000">
                                              <p:val>
                                                <p:strVal val="#ppt_h"/>
                                              </p:val>
                                            </p:tav>
                                          </p:tavLst>
                                        </p:anim>
                                        <p:animEffect transition="in" filter="fade">
                                          <p:cBhvr>
                                            <p:cTn id="107" dur="300"/>
                                            <p:tgtEl>
                                              <p:spTgt spid="164"/>
                                            </p:tgtEl>
                                          </p:cBhvr>
                                        </p:animEffect>
                                      </p:childTnLst>
                                    </p:cTn>
                                  </p:par>
                                  <p:par>
                                    <p:cTn id="108" presetID="6" presetClass="emph" presetSubtype="0" autoRev="1" fill="hold" grpId="1" nodeType="withEffect">
                                      <p:stCondLst>
                                        <p:cond delay="3000"/>
                                      </p:stCondLst>
                                      <p:childTnLst>
                                        <p:animScale>
                                          <p:cBhvr>
                                            <p:cTn id="109" dur="150" fill="hold"/>
                                            <p:tgtEl>
                                              <p:spTgt spid="164"/>
                                            </p:tgtEl>
                                          </p:cBhvr>
                                          <p:by x="110000" y="110000"/>
                                        </p:animScale>
                                      </p:childTnLst>
                                    </p:cTn>
                                  </p:par>
                                  <p:par>
                                    <p:cTn id="110" presetID="2" presetClass="entr" presetSubtype="4" fill="hold" grpId="0" nodeType="withEffect">
                                      <p:stCondLst>
                                        <p:cond delay="3000"/>
                                      </p:stCondLst>
                                      <p:childTnLst>
                                        <p:set>
                                          <p:cBhvr>
                                            <p:cTn id="111" dur="1" fill="hold">
                                              <p:stCondLst>
                                                <p:cond delay="0"/>
                                              </p:stCondLst>
                                            </p:cTn>
                                            <p:tgtEl>
                                              <p:spTgt spid="168"/>
                                            </p:tgtEl>
                                            <p:attrNameLst>
                                              <p:attrName>style.visibility</p:attrName>
                                            </p:attrNameLst>
                                          </p:cBhvr>
                                          <p:to>
                                            <p:strVal val="visible"/>
                                          </p:to>
                                        </p:set>
                                        <p:anim calcmode="lin" valueType="num">
                                          <p:cBhvr additive="base">
                                            <p:cTn id="112" dur="500" fill="hold"/>
                                            <p:tgtEl>
                                              <p:spTgt spid="168"/>
                                            </p:tgtEl>
                                            <p:attrNameLst>
                                              <p:attrName>ppt_x</p:attrName>
                                            </p:attrNameLst>
                                          </p:cBhvr>
                                          <p:tavLst>
                                            <p:tav tm="0">
                                              <p:val>
                                                <p:strVal val="#ppt_x"/>
                                              </p:val>
                                            </p:tav>
                                            <p:tav tm="100000">
                                              <p:val>
                                                <p:strVal val="#ppt_x"/>
                                              </p:val>
                                            </p:tav>
                                          </p:tavLst>
                                        </p:anim>
                                        <p:anim calcmode="lin" valueType="num">
                                          <p:cBhvr additive="base">
                                            <p:cTn id="113" dur="500" fill="hold"/>
                                            <p:tgtEl>
                                              <p:spTgt spid="168"/>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3100"/>
                                      </p:stCondLst>
                                      <p:childTnLst>
                                        <p:set>
                                          <p:cBhvr>
                                            <p:cTn id="115" dur="1" fill="hold">
                                              <p:stCondLst>
                                                <p:cond delay="0"/>
                                              </p:stCondLst>
                                            </p:cTn>
                                            <p:tgtEl>
                                              <p:spTgt spid="169"/>
                                            </p:tgtEl>
                                            <p:attrNameLst>
                                              <p:attrName>style.visibility</p:attrName>
                                            </p:attrNameLst>
                                          </p:cBhvr>
                                          <p:to>
                                            <p:strVal val="visible"/>
                                          </p:to>
                                        </p:set>
                                        <p:anim calcmode="lin" valueType="num">
                                          <p:cBhvr additive="base">
                                            <p:cTn id="116" dur="500" fill="hold"/>
                                            <p:tgtEl>
                                              <p:spTgt spid="169"/>
                                            </p:tgtEl>
                                            <p:attrNameLst>
                                              <p:attrName>ppt_x</p:attrName>
                                            </p:attrNameLst>
                                          </p:cBhvr>
                                          <p:tavLst>
                                            <p:tav tm="0">
                                              <p:val>
                                                <p:strVal val="#ppt_x"/>
                                              </p:val>
                                            </p:tav>
                                            <p:tav tm="100000">
                                              <p:val>
                                                <p:strVal val="#ppt_x"/>
                                              </p:val>
                                            </p:tav>
                                          </p:tavLst>
                                        </p:anim>
                                        <p:anim calcmode="lin" valueType="num">
                                          <p:cBhvr additive="base">
                                            <p:cTn id="117" dur="500" fill="hold"/>
                                            <p:tgtEl>
                                              <p:spTgt spid="169"/>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3200"/>
                                      </p:stCondLst>
                                      <p:childTnLst>
                                        <p:set>
                                          <p:cBhvr>
                                            <p:cTn id="119" dur="1" fill="hold">
                                              <p:stCondLst>
                                                <p:cond delay="0"/>
                                              </p:stCondLst>
                                            </p:cTn>
                                            <p:tgtEl>
                                              <p:spTgt spid="176"/>
                                            </p:tgtEl>
                                            <p:attrNameLst>
                                              <p:attrName>style.visibility</p:attrName>
                                            </p:attrNameLst>
                                          </p:cBhvr>
                                          <p:to>
                                            <p:strVal val="visible"/>
                                          </p:to>
                                        </p:set>
                                        <p:anim calcmode="lin" valueType="num">
                                          <p:cBhvr additive="base">
                                            <p:cTn id="120" dur="500" fill="hold"/>
                                            <p:tgtEl>
                                              <p:spTgt spid="176"/>
                                            </p:tgtEl>
                                            <p:attrNameLst>
                                              <p:attrName>ppt_x</p:attrName>
                                            </p:attrNameLst>
                                          </p:cBhvr>
                                          <p:tavLst>
                                            <p:tav tm="0">
                                              <p:val>
                                                <p:strVal val="#ppt_x"/>
                                              </p:val>
                                            </p:tav>
                                            <p:tav tm="100000">
                                              <p:val>
                                                <p:strVal val="#ppt_x"/>
                                              </p:val>
                                            </p:tav>
                                          </p:tavLst>
                                        </p:anim>
                                        <p:anim calcmode="lin" valueType="num">
                                          <p:cBhvr additive="base">
                                            <p:cTn id="121" dur="500" fill="hold"/>
                                            <p:tgtEl>
                                              <p:spTgt spid="176"/>
                                            </p:tgtEl>
                                            <p:attrNameLst>
                                              <p:attrName>ppt_y</p:attrName>
                                            </p:attrNameLst>
                                          </p:cBhvr>
                                          <p:tavLst>
                                            <p:tav tm="0">
                                              <p:val>
                                                <p:strVal val="1+#ppt_h/2"/>
                                              </p:val>
                                            </p:tav>
                                            <p:tav tm="100000">
                                              <p:val>
                                                <p:strVal val="#ppt_y"/>
                                              </p:val>
                                            </p:tav>
                                          </p:tavLst>
                                        </p:anim>
                                      </p:childTnLst>
                                    </p:cTn>
                                  </p:par>
                                  <p:par>
                                    <p:cTn id="122" presetID="22" presetClass="entr" presetSubtype="4" fill="hold" grpId="0" nodeType="withEffect">
                                      <p:stCondLst>
                                        <p:cond delay="3200"/>
                                      </p:stCondLst>
                                      <p:childTnLst>
                                        <p:set>
                                          <p:cBhvr>
                                            <p:cTn id="123" dur="1" fill="hold">
                                              <p:stCondLst>
                                                <p:cond delay="0"/>
                                              </p:stCondLst>
                                            </p:cTn>
                                            <p:tgtEl>
                                              <p:spTgt spid="163"/>
                                            </p:tgtEl>
                                            <p:attrNameLst>
                                              <p:attrName>style.visibility</p:attrName>
                                            </p:attrNameLst>
                                          </p:cBhvr>
                                          <p:to>
                                            <p:strVal val="visible"/>
                                          </p:to>
                                        </p:set>
                                        <p:animEffect transition="in" filter="wipe(down)">
                                          <p:cBhvr>
                                            <p:cTn id="124" dur="75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53" grpId="0" animBg="1"/>
          <p:bldP spid="153" grpId="1" animBg="1"/>
          <p:bldP spid="154" grpId="0" animBg="1"/>
          <p:bldP spid="155" grpId="0" animBg="1"/>
          <p:bldP spid="155" grpId="1" animBg="1"/>
          <p:bldP spid="156" grpId="0" animBg="1"/>
          <p:bldP spid="156" grpId="1" animBg="1"/>
          <p:bldP spid="157" grpId="0" animBg="1"/>
          <p:bldP spid="158" grpId="0" animBg="1"/>
          <p:bldP spid="158" grpId="1" animBg="1"/>
          <p:bldP spid="159" grpId="0" animBg="1"/>
          <p:bldP spid="159" grpId="1" animBg="1"/>
          <p:bldP spid="160" grpId="0" animBg="1"/>
          <p:bldP spid="161" grpId="0" animBg="1"/>
          <p:bldP spid="161" grpId="1" animBg="1"/>
          <p:bldP spid="162" grpId="0" animBg="1"/>
          <p:bldP spid="162" grpId="1" animBg="1"/>
          <p:bldP spid="163" grpId="0" animBg="1"/>
          <p:bldP spid="164" grpId="0" animBg="1"/>
          <p:bldP spid="164" grpId="1" animBg="1"/>
          <p:bldP spid="165" grpId="0"/>
          <p:bldP spid="166" grpId="0"/>
          <p:bldP spid="167" grpId="0"/>
          <p:bldP spid="168" grpId="0"/>
          <p:bldP spid="169" grpId="0"/>
          <p:bldP spid="170" grpId="0"/>
          <p:bldP spid="171" grpId="0"/>
          <p:bldP spid="172" grpId="0"/>
          <p:bldP spid="173" grpId="0"/>
          <p:bldP spid="174" grpId="0"/>
          <p:bldP spid="175" grpId="0"/>
          <p:bldP spid="17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idx="4294967295"/>
          </p:nvPr>
        </p:nvSpPr>
        <p:spPr>
          <a:xfrm>
            <a:off x="580912" y="401828"/>
            <a:ext cx="3176440" cy="369332"/>
          </a:xfrm>
          <a:prstGeom prst="rect">
            <a:avLst/>
          </a:prstGeo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成绩与经验</a:t>
            </a:r>
            <a:endParaRPr lang="zh-CN" altLang="en-US" sz="1800" b="1" dirty="0">
              <a:solidFill>
                <a:schemeClr val="tx1">
                  <a:lumMod val="85000"/>
                  <a:lumOff val="15000"/>
                </a:schemeClr>
              </a:solidFill>
              <a:latin typeface="+mn-ea"/>
              <a:ea typeface="+mn-ea"/>
              <a:cs typeface="+mn-cs"/>
            </a:endParaRPr>
          </a:p>
        </p:txBody>
      </p:sp>
      <p:sp>
        <p:nvSpPr>
          <p:cNvPr id="31" name="Rectangle 10"/>
          <p:cNvSpPr/>
          <p:nvPr/>
        </p:nvSpPr>
        <p:spPr bwMode="auto">
          <a:xfrm>
            <a:off x="1010028" y="3352462"/>
            <a:ext cx="1395413" cy="117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rPr>
              <a:t>200</a:t>
            </a:r>
            <a:r>
              <a:rPr lang="zh-CN" altLang="en-US" sz="900" dirty="0">
                <a:solidFill>
                  <a:schemeClr val="tx1">
                    <a:lumMod val="85000"/>
                    <a:lumOff val="15000"/>
                  </a:schemeClr>
                </a:solidFill>
                <a:latin typeface="+mn-ea"/>
              </a:rPr>
              <a:t>字之内。</a:t>
            </a:r>
            <a:endParaRPr lang="en-US" sz="900" dirty="0">
              <a:solidFill>
                <a:schemeClr val="tx1">
                  <a:lumMod val="85000"/>
                  <a:lumOff val="15000"/>
                </a:schemeClr>
              </a:solidFill>
              <a:latin typeface="+mn-ea"/>
            </a:endParaRPr>
          </a:p>
        </p:txBody>
      </p:sp>
      <p:sp>
        <p:nvSpPr>
          <p:cNvPr id="32" name="Flowchart: Off-page Connector 1"/>
          <p:cNvSpPr/>
          <p:nvPr/>
        </p:nvSpPr>
        <p:spPr bwMode="auto">
          <a:xfrm>
            <a:off x="1027558" y="1463795"/>
            <a:ext cx="1395413" cy="1395413"/>
          </a:xfrm>
          <a:prstGeom prst="flowChartOffpageConnector">
            <a:avLst/>
          </a:prstGeom>
          <a:blipFill dpi="0" rotWithShape="0">
            <a:blip r:embed="rId1" cstate="print"/>
            <a:srcRect/>
            <a:stretch>
              <a:fillRect/>
            </a:stretch>
          </a:blip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33" name="Flowchart: Off-page Connector 37"/>
          <p:cNvSpPr/>
          <p:nvPr/>
        </p:nvSpPr>
        <p:spPr bwMode="auto">
          <a:xfrm>
            <a:off x="2983358" y="1463795"/>
            <a:ext cx="1395413" cy="1395413"/>
          </a:xfrm>
          <a:prstGeom prst="flowChartOffpageConnector">
            <a:avLst/>
          </a:prstGeom>
          <a:blipFill dpi="0" rotWithShape="0">
            <a:blip r:embed="rId2" cstate="print"/>
            <a:srcRect/>
            <a:stretch>
              <a:fillRect/>
            </a:stretch>
          </a:blip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34" name="Flowchart: Off-page Connector 38"/>
          <p:cNvSpPr/>
          <p:nvPr/>
        </p:nvSpPr>
        <p:spPr bwMode="auto">
          <a:xfrm>
            <a:off x="4888358" y="1463795"/>
            <a:ext cx="1395413" cy="1395413"/>
          </a:xfrm>
          <a:prstGeom prst="flowChartOffpageConnector">
            <a:avLst/>
          </a:prstGeom>
          <a:blipFill dpi="0" rotWithShape="0">
            <a:blip r:embed="rId3" cstate="print"/>
            <a:srcRect/>
            <a:stretch>
              <a:fillRect/>
            </a:stretch>
          </a:blip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35" name="Flowchart: Off-page Connector 39"/>
          <p:cNvSpPr/>
          <p:nvPr/>
        </p:nvSpPr>
        <p:spPr bwMode="auto">
          <a:xfrm>
            <a:off x="6767958" y="1463795"/>
            <a:ext cx="1395413" cy="1395413"/>
          </a:xfrm>
          <a:prstGeom prst="flowChartOffpageConnector">
            <a:avLst/>
          </a:prstGeom>
          <a:blipFill dpi="0" rotWithShape="0">
            <a:blip r:embed="rId4" cstate="print"/>
            <a:srcRect/>
            <a:stretch>
              <a:fillRect/>
            </a:stretch>
          </a:blip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grpSp>
        <p:nvGrpSpPr>
          <p:cNvPr id="36" name="Group 11"/>
          <p:cNvGrpSpPr/>
          <p:nvPr/>
        </p:nvGrpSpPr>
        <p:grpSpPr bwMode="auto">
          <a:xfrm>
            <a:off x="1483843" y="2839374"/>
            <a:ext cx="443508" cy="398859"/>
            <a:chOff x="0" y="65"/>
            <a:chExt cx="744" cy="670"/>
          </a:xfrm>
        </p:grpSpPr>
        <p:sp>
          <p:nvSpPr>
            <p:cNvPr id="37" name="Oval 12"/>
            <p:cNvSpPr/>
            <p:nvPr/>
          </p:nvSpPr>
          <p:spPr bwMode="auto">
            <a:xfrm>
              <a:off x="65" y="65"/>
              <a:ext cx="615" cy="622"/>
            </a:xfrm>
            <a:prstGeom prst="ellipse">
              <a:avLst/>
            </a:prstGeom>
            <a:blipFill dpi="0" rotWithShape="1">
              <a:blip r:embed="rId5"/>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38" name="Rectangle 13"/>
            <p:cNvSpPr/>
            <p:nvPr/>
          </p:nvSpPr>
          <p:spPr bwMode="auto">
            <a:xfrm>
              <a:off x="0" y="127"/>
              <a:ext cx="744"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bg1"/>
                  </a:solidFill>
                  <a:latin typeface="+mn-ea"/>
                  <a:cs typeface="Lato Light" charset="0"/>
                  <a:sym typeface="Lato Light" charset="0"/>
                </a:rPr>
                <a:t>   1</a:t>
              </a:r>
              <a:endParaRPr lang="en-US" sz="1600" dirty="0">
                <a:solidFill>
                  <a:schemeClr val="bg1"/>
                </a:solidFill>
                <a:latin typeface="+mn-ea"/>
                <a:cs typeface="Lato Light" charset="0"/>
                <a:sym typeface="Lato Light" charset="0"/>
              </a:endParaRPr>
            </a:p>
          </p:txBody>
        </p:sp>
      </p:grpSp>
      <p:sp>
        <p:nvSpPr>
          <p:cNvPr id="40" name="Rectangle 10"/>
          <p:cNvSpPr/>
          <p:nvPr/>
        </p:nvSpPr>
        <p:spPr bwMode="auto">
          <a:xfrm>
            <a:off x="3001384" y="3352462"/>
            <a:ext cx="1395413" cy="117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rPr>
              <a:t>200</a:t>
            </a:r>
            <a:r>
              <a:rPr lang="zh-CN" altLang="en-US" sz="900" dirty="0">
                <a:solidFill>
                  <a:schemeClr val="tx1">
                    <a:lumMod val="85000"/>
                    <a:lumOff val="15000"/>
                  </a:schemeClr>
                </a:solidFill>
                <a:latin typeface="+mn-ea"/>
              </a:rPr>
              <a:t>字之内。</a:t>
            </a:r>
            <a:endParaRPr lang="en-US" sz="900" dirty="0">
              <a:solidFill>
                <a:schemeClr val="tx1">
                  <a:lumMod val="85000"/>
                  <a:lumOff val="15000"/>
                </a:schemeClr>
              </a:solidFill>
              <a:latin typeface="+mn-ea"/>
            </a:endParaRPr>
          </a:p>
        </p:txBody>
      </p:sp>
      <p:grpSp>
        <p:nvGrpSpPr>
          <p:cNvPr id="41" name="Group 11"/>
          <p:cNvGrpSpPr/>
          <p:nvPr/>
        </p:nvGrpSpPr>
        <p:grpSpPr bwMode="auto">
          <a:xfrm>
            <a:off x="3475199" y="2839374"/>
            <a:ext cx="443508" cy="398859"/>
            <a:chOff x="0" y="65"/>
            <a:chExt cx="744" cy="670"/>
          </a:xfrm>
        </p:grpSpPr>
        <p:sp>
          <p:nvSpPr>
            <p:cNvPr id="42" name="Oval 12"/>
            <p:cNvSpPr/>
            <p:nvPr/>
          </p:nvSpPr>
          <p:spPr bwMode="auto">
            <a:xfrm>
              <a:off x="65" y="65"/>
              <a:ext cx="615" cy="622"/>
            </a:xfrm>
            <a:prstGeom prst="ellipse">
              <a:avLst/>
            </a:prstGeom>
            <a:blipFill dpi="0" rotWithShape="1">
              <a:blip r:embed="rId5"/>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43" name="Rectangle 13"/>
            <p:cNvSpPr/>
            <p:nvPr/>
          </p:nvSpPr>
          <p:spPr bwMode="auto">
            <a:xfrm>
              <a:off x="0" y="127"/>
              <a:ext cx="744"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bg1"/>
                  </a:solidFill>
                  <a:latin typeface="+mn-ea"/>
                  <a:cs typeface="Lato Light" charset="0"/>
                  <a:sym typeface="Lato Light" charset="0"/>
                </a:rPr>
                <a:t>   2</a:t>
              </a:r>
              <a:endParaRPr lang="en-US" sz="1600" dirty="0">
                <a:solidFill>
                  <a:schemeClr val="bg1"/>
                </a:solidFill>
                <a:latin typeface="+mn-ea"/>
                <a:cs typeface="Lato Light" charset="0"/>
                <a:sym typeface="Lato Light" charset="0"/>
              </a:endParaRPr>
            </a:p>
          </p:txBody>
        </p:sp>
      </p:grpSp>
      <p:sp>
        <p:nvSpPr>
          <p:cNvPr id="44" name="Rectangle 10"/>
          <p:cNvSpPr/>
          <p:nvPr/>
        </p:nvSpPr>
        <p:spPr bwMode="auto">
          <a:xfrm>
            <a:off x="4906679" y="3352462"/>
            <a:ext cx="1395413" cy="117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rPr>
              <a:t>200</a:t>
            </a:r>
            <a:r>
              <a:rPr lang="zh-CN" altLang="en-US" sz="900" dirty="0">
                <a:solidFill>
                  <a:schemeClr val="tx1">
                    <a:lumMod val="85000"/>
                    <a:lumOff val="15000"/>
                  </a:schemeClr>
                </a:solidFill>
                <a:latin typeface="+mn-ea"/>
              </a:rPr>
              <a:t>字之内。</a:t>
            </a:r>
            <a:endParaRPr lang="en-US" sz="900" dirty="0">
              <a:solidFill>
                <a:schemeClr val="tx1">
                  <a:lumMod val="85000"/>
                  <a:lumOff val="15000"/>
                </a:schemeClr>
              </a:solidFill>
              <a:latin typeface="+mn-ea"/>
            </a:endParaRPr>
          </a:p>
        </p:txBody>
      </p:sp>
      <p:grpSp>
        <p:nvGrpSpPr>
          <p:cNvPr id="45" name="Group 11"/>
          <p:cNvGrpSpPr/>
          <p:nvPr/>
        </p:nvGrpSpPr>
        <p:grpSpPr bwMode="auto">
          <a:xfrm>
            <a:off x="5380494" y="2839374"/>
            <a:ext cx="443508" cy="398859"/>
            <a:chOff x="0" y="65"/>
            <a:chExt cx="744" cy="670"/>
          </a:xfrm>
        </p:grpSpPr>
        <p:sp>
          <p:nvSpPr>
            <p:cNvPr id="52" name="Oval 12"/>
            <p:cNvSpPr/>
            <p:nvPr/>
          </p:nvSpPr>
          <p:spPr bwMode="auto">
            <a:xfrm>
              <a:off x="65" y="65"/>
              <a:ext cx="615" cy="622"/>
            </a:xfrm>
            <a:prstGeom prst="ellipse">
              <a:avLst/>
            </a:prstGeom>
            <a:blipFill dpi="0" rotWithShape="1">
              <a:blip r:embed="rId5"/>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53" name="Rectangle 13"/>
            <p:cNvSpPr/>
            <p:nvPr/>
          </p:nvSpPr>
          <p:spPr bwMode="auto">
            <a:xfrm>
              <a:off x="0" y="127"/>
              <a:ext cx="744"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bg1"/>
                  </a:solidFill>
                  <a:latin typeface="+mn-ea"/>
                  <a:cs typeface="Lato Light" charset="0"/>
                  <a:sym typeface="Lato Light" charset="0"/>
                </a:rPr>
                <a:t>   3</a:t>
              </a:r>
              <a:endParaRPr lang="en-US" sz="1600" dirty="0">
                <a:solidFill>
                  <a:schemeClr val="bg1"/>
                </a:solidFill>
                <a:latin typeface="+mn-ea"/>
                <a:cs typeface="Lato Light" charset="0"/>
                <a:sym typeface="Lato Light" charset="0"/>
              </a:endParaRPr>
            </a:p>
          </p:txBody>
        </p:sp>
      </p:grpSp>
      <p:sp>
        <p:nvSpPr>
          <p:cNvPr id="54" name="Rectangle 10"/>
          <p:cNvSpPr/>
          <p:nvPr/>
        </p:nvSpPr>
        <p:spPr bwMode="auto">
          <a:xfrm>
            <a:off x="6723659" y="3352462"/>
            <a:ext cx="1395413" cy="117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rPr>
              <a:t>200</a:t>
            </a:r>
            <a:r>
              <a:rPr lang="zh-CN" altLang="en-US" sz="900" dirty="0">
                <a:solidFill>
                  <a:schemeClr val="tx1">
                    <a:lumMod val="85000"/>
                    <a:lumOff val="15000"/>
                  </a:schemeClr>
                </a:solidFill>
                <a:latin typeface="+mn-ea"/>
              </a:rPr>
              <a:t>字之内。</a:t>
            </a:r>
            <a:endParaRPr lang="en-US" sz="900" dirty="0">
              <a:solidFill>
                <a:schemeClr val="tx1">
                  <a:lumMod val="85000"/>
                  <a:lumOff val="15000"/>
                </a:schemeClr>
              </a:solidFill>
              <a:latin typeface="+mn-ea"/>
            </a:endParaRPr>
          </a:p>
        </p:txBody>
      </p:sp>
      <p:grpSp>
        <p:nvGrpSpPr>
          <p:cNvPr id="55" name="Group 11"/>
          <p:cNvGrpSpPr/>
          <p:nvPr/>
        </p:nvGrpSpPr>
        <p:grpSpPr bwMode="auto">
          <a:xfrm>
            <a:off x="7273480" y="2839374"/>
            <a:ext cx="443508" cy="398859"/>
            <a:chOff x="0" y="65"/>
            <a:chExt cx="744" cy="670"/>
          </a:xfrm>
        </p:grpSpPr>
        <p:sp>
          <p:nvSpPr>
            <p:cNvPr id="56" name="Oval 12"/>
            <p:cNvSpPr/>
            <p:nvPr/>
          </p:nvSpPr>
          <p:spPr bwMode="auto">
            <a:xfrm>
              <a:off x="65" y="65"/>
              <a:ext cx="615" cy="622"/>
            </a:xfrm>
            <a:prstGeom prst="ellipse">
              <a:avLst/>
            </a:prstGeom>
            <a:blipFill dpi="0" rotWithShape="1">
              <a:blip r:embed="rId5"/>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bg1"/>
                </a:solidFill>
                <a:latin typeface="DIN Mittelschrift Std" pitchFamily="50" charset="0"/>
                <a:ea typeface="微软雅黑" panose="020B0503020204020204" pitchFamily="34" charset="-122"/>
              </a:endParaRPr>
            </a:p>
          </p:txBody>
        </p:sp>
        <p:sp>
          <p:nvSpPr>
            <p:cNvPr id="57" name="Rectangle 13"/>
            <p:cNvSpPr/>
            <p:nvPr/>
          </p:nvSpPr>
          <p:spPr bwMode="auto">
            <a:xfrm>
              <a:off x="0" y="127"/>
              <a:ext cx="744"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bg1"/>
                  </a:solidFill>
                  <a:latin typeface="+mn-ea"/>
                  <a:cs typeface="Lato Light" charset="0"/>
                  <a:sym typeface="Lato Light" charset="0"/>
                </a:rPr>
                <a:t>   4</a:t>
              </a:r>
              <a:endParaRPr lang="en-US" sz="1600" dirty="0">
                <a:solidFill>
                  <a:schemeClr val="bg1"/>
                </a:solidFill>
                <a:latin typeface="+mn-ea"/>
                <a:cs typeface="Lato Light" charset="0"/>
                <a:sym typeface="Lato Light"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ppt_w"/>
                                          </p:val>
                                        </p:tav>
                                        <p:tav tm="100000">
                                          <p:val>
                                            <p:strVal val="#ppt_w"/>
                                          </p:val>
                                        </p:tav>
                                      </p:tavLst>
                                    </p:anim>
                                    <p:anim calcmode="lin" valueType="num">
                                      <p:cBhvr>
                                        <p:cTn id="8" dur="500" fill="hold"/>
                                        <p:tgtEl>
                                          <p:spTgt spid="26"/>
                                        </p:tgtEl>
                                        <p:attrNameLst>
                                          <p:attrName>ppt_h</p:attrName>
                                        </p:attrNameLst>
                                      </p:cBhvr>
                                      <p:tavLst>
                                        <p:tav tm="0" fmla="#ppt_h*sin(2.5*pi*$)">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350"/>
                                        <p:tgtEl>
                                          <p:spTgt spid="32"/>
                                        </p:tgtEl>
                                      </p:cBhvr>
                                    </p:animEffect>
                                    <p:anim calcmode="lin" valueType="num">
                                      <p:cBhvr>
                                        <p:cTn id="14" dur="350" fill="hold"/>
                                        <p:tgtEl>
                                          <p:spTgt spid="32"/>
                                        </p:tgtEl>
                                        <p:attrNameLst>
                                          <p:attrName>ppt_x</p:attrName>
                                        </p:attrNameLst>
                                      </p:cBhvr>
                                      <p:tavLst>
                                        <p:tav tm="0">
                                          <p:val>
                                            <p:strVal val="#ppt_x"/>
                                          </p:val>
                                        </p:tav>
                                        <p:tav tm="100000">
                                          <p:val>
                                            <p:strVal val="#ppt_x"/>
                                          </p:val>
                                        </p:tav>
                                      </p:tavLst>
                                    </p:anim>
                                    <p:anim calcmode="lin" valueType="num">
                                      <p:cBhvr>
                                        <p:cTn id="15" dur="350" fill="hold"/>
                                        <p:tgtEl>
                                          <p:spTgt spid="32"/>
                                        </p:tgtEl>
                                        <p:attrNameLst>
                                          <p:attrName>ppt_y</p:attrName>
                                        </p:attrNameLst>
                                      </p:cBhvr>
                                      <p:tavLst>
                                        <p:tav tm="0">
                                          <p:val>
                                            <p:strVal val="#ppt_y+.1"/>
                                          </p:val>
                                        </p:tav>
                                        <p:tav tm="100000">
                                          <p:val>
                                            <p:strVal val="#ppt_y"/>
                                          </p:val>
                                        </p:tav>
                                      </p:tavLst>
                                    </p:anim>
                                  </p:childTnLst>
                                </p:cTn>
                              </p:par>
                              <p:par>
                                <p:cTn id="16" presetID="23" presetClass="entr" presetSubtype="16"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350"/>
                                        <p:tgtEl>
                                          <p:spTgt spid="33"/>
                                        </p:tgtEl>
                                      </p:cBhvr>
                                    </p:animEffect>
                                    <p:anim calcmode="lin" valueType="num">
                                      <p:cBhvr>
                                        <p:cTn id="29" dur="350" fill="hold"/>
                                        <p:tgtEl>
                                          <p:spTgt spid="33"/>
                                        </p:tgtEl>
                                        <p:attrNameLst>
                                          <p:attrName>ppt_x</p:attrName>
                                        </p:attrNameLst>
                                      </p:cBhvr>
                                      <p:tavLst>
                                        <p:tav tm="0">
                                          <p:val>
                                            <p:strVal val="#ppt_x"/>
                                          </p:val>
                                        </p:tav>
                                        <p:tav tm="100000">
                                          <p:val>
                                            <p:strVal val="#ppt_x"/>
                                          </p:val>
                                        </p:tav>
                                      </p:tavLst>
                                    </p:anim>
                                    <p:anim calcmode="lin" valueType="num">
                                      <p:cBhvr>
                                        <p:cTn id="30" dur="350" fill="hold"/>
                                        <p:tgtEl>
                                          <p:spTgt spid="33"/>
                                        </p:tgtEl>
                                        <p:attrNameLst>
                                          <p:attrName>ppt_y</p:attrName>
                                        </p:attrNameLst>
                                      </p:cBhvr>
                                      <p:tavLst>
                                        <p:tav tm="0">
                                          <p:val>
                                            <p:strVal val="#ppt_y+.1"/>
                                          </p:val>
                                        </p:tav>
                                        <p:tav tm="100000">
                                          <p:val>
                                            <p:strVal val="#ppt_y"/>
                                          </p:val>
                                        </p:tav>
                                      </p:tavLst>
                                    </p:anim>
                                  </p:childTnLst>
                                </p:cTn>
                              </p:par>
                              <p:par>
                                <p:cTn id="31" presetID="23" presetClass="entr" presetSubtype="16"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ppt_w</p:attrName>
                                        </p:attrNameLst>
                                      </p:cBhvr>
                                      <p:tavLst>
                                        <p:tav tm="0">
                                          <p:val>
                                            <p:fltVal val="0"/>
                                          </p:val>
                                        </p:tav>
                                        <p:tav tm="100000">
                                          <p:val>
                                            <p:strVal val="#ppt_w"/>
                                          </p:val>
                                        </p:tav>
                                      </p:tavLst>
                                    </p:anim>
                                    <p:anim calcmode="lin" valueType="num">
                                      <p:cBhvr>
                                        <p:cTn id="34" dur="500" fill="hold"/>
                                        <p:tgtEl>
                                          <p:spTgt spid="41"/>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350"/>
                                        <p:tgtEl>
                                          <p:spTgt spid="34"/>
                                        </p:tgtEl>
                                      </p:cBhvr>
                                    </p:animEffect>
                                    <p:anim calcmode="lin" valueType="num">
                                      <p:cBhvr>
                                        <p:cTn id="44" dur="350" fill="hold"/>
                                        <p:tgtEl>
                                          <p:spTgt spid="34"/>
                                        </p:tgtEl>
                                        <p:attrNameLst>
                                          <p:attrName>ppt_x</p:attrName>
                                        </p:attrNameLst>
                                      </p:cBhvr>
                                      <p:tavLst>
                                        <p:tav tm="0">
                                          <p:val>
                                            <p:strVal val="#ppt_x"/>
                                          </p:val>
                                        </p:tav>
                                        <p:tav tm="100000">
                                          <p:val>
                                            <p:strVal val="#ppt_x"/>
                                          </p:val>
                                        </p:tav>
                                      </p:tavLst>
                                    </p:anim>
                                    <p:anim calcmode="lin" valueType="num">
                                      <p:cBhvr>
                                        <p:cTn id="45" dur="350" fill="hold"/>
                                        <p:tgtEl>
                                          <p:spTgt spid="34"/>
                                        </p:tgtEl>
                                        <p:attrNameLst>
                                          <p:attrName>ppt_y</p:attrName>
                                        </p:attrNameLst>
                                      </p:cBhvr>
                                      <p:tavLst>
                                        <p:tav tm="0">
                                          <p:val>
                                            <p:strVal val="#ppt_y+.1"/>
                                          </p:val>
                                        </p:tav>
                                        <p:tav tm="100000">
                                          <p:val>
                                            <p:strVal val="#ppt_y"/>
                                          </p:val>
                                        </p:tav>
                                      </p:tavLst>
                                    </p:anim>
                                  </p:childTnLst>
                                </p:cTn>
                              </p:par>
                              <p:par>
                                <p:cTn id="46" presetID="23" presetClass="entr" presetSubtype="16"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p:cTn id="48" dur="500" fill="hold"/>
                                        <p:tgtEl>
                                          <p:spTgt spid="45"/>
                                        </p:tgtEl>
                                        <p:attrNameLst>
                                          <p:attrName>ppt_w</p:attrName>
                                        </p:attrNameLst>
                                      </p:cBhvr>
                                      <p:tavLst>
                                        <p:tav tm="0">
                                          <p:val>
                                            <p:fltVal val="0"/>
                                          </p:val>
                                        </p:tav>
                                        <p:tav tm="100000">
                                          <p:val>
                                            <p:strVal val="#ppt_w"/>
                                          </p:val>
                                        </p:tav>
                                      </p:tavLst>
                                    </p:anim>
                                    <p:anim calcmode="lin" valueType="num">
                                      <p:cBhvr>
                                        <p:cTn id="49" dur="500" fill="hold"/>
                                        <p:tgtEl>
                                          <p:spTgt spid="45"/>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350"/>
                                        <p:tgtEl>
                                          <p:spTgt spid="35"/>
                                        </p:tgtEl>
                                      </p:cBhvr>
                                    </p:animEffect>
                                    <p:anim calcmode="lin" valueType="num">
                                      <p:cBhvr>
                                        <p:cTn id="59" dur="350" fill="hold"/>
                                        <p:tgtEl>
                                          <p:spTgt spid="35"/>
                                        </p:tgtEl>
                                        <p:attrNameLst>
                                          <p:attrName>ppt_x</p:attrName>
                                        </p:attrNameLst>
                                      </p:cBhvr>
                                      <p:tavLst>
                                        <p:tav tm="0">
                                          <p:val>
                                            <p:strVal val="#ppt_x"/>
                                          </p:val>
                                        </p:tav>
                                        <p:tav tm="100000">
                                          <p:val>
                                            <p:strVal val="#ppt_x"/>
                                          </p:val>
                                        </p:tav>
                                      </p:tavLst>
                                    </p:anim>
                                    <p:anim calcmode="lin" valueType="num">
                                      <p:cBhvr>
                                        <p:cTn id="60" dur="350" fill="hold"/>
                                        <p:tgtEl>
                                          <p:spTgt spid="35"/>
                                        </p:tgtEl>
                                        <p:attrNameLst>
                                          <p:attrName>ppt_y</p:attrName>
                                        </p:attrNameLst>
                                      </p:cBhvr>
                                      <p:tavLst>
                                        <p:tav tm="0">
                                          <p:val>
                                            <p:strVal val="#ppt_y+.1"/>
                                          </p:val>
                                        </p:tav>
                                        <p:tav tm="100000">
                                          <p:val>
                                            <p:strVal val="#ppt_y"/>
                                          </p:val>
                                        </p:tav>
                                      </p:tavLst>
                                    </p:anim>
                                  </p:childTnLst>
                                </p:cTn>
                              </p:par>
                              <p:par>
                                <p:cTn id="61" presetID="23" presetClass="entr" presetSubtype="16"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p:cTn id="63" dur="500" fill="hold"/>
                                        <p:tgtEl>
                                          <p:spTgt spid="55"/>
                                        </p:tgtEl>
                                        <p:attrNameLst>
                                          <p:attrName>ppt_w</p:attrName>
                                        </p:attrNameLst>
                                      </p:cBhvr>
                                      <p:tavLst>
                                        <p:tav tm="0">
                                          <p:val>
                                            <p:fltVal val="0"/>
                                          </p:val>
                                        </p:tav>
                                        <p:tav tm="100000">
                                          <p:val>
                                            <p:strVal val="#ppt_w"/>
                                          </p:val>
                                        </p:tav>
                                      </p:tavLst>
                                    </p:anim>
                                    <p:anim calcmode="lin" valueType="num">
                                      <p:cBhvr>
                                        <p:cTn id="64" dur="500" fill="hold"/>
                                        <p:tgtEl>
                                          <p:spTgt spid="55"/>
                                        </p:tgtEl>
                                        <p:attrNameLst>
                                          <p:attrName>ppt_h</p:attrName>
                                        </p:attrNameLst>
                                      </p:cBhvr>
                                      <p:tavLst>
                                        <p:tav tm="0">
                                          <p:val>
                                            <p:fltVal val="0"/>
                                          </p:val>
                                        </p:tav>
                                        <p:tav tm="100000">
                                          <p:val>
                                            <p:strVal val="#ppt_h"/>
                                          </p:val>
                                        </p:tav>
                                      </p:tavLst>
                                    </p:anim>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left)">
                                      <p:cBhvr>
                                        <p:cTn id="6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autoUpdateAnimBg="0"/>
      <p:bldP spid="32" grpId="0" animBg="1"/>
      <p:bldP spid="33" grpId="0" animBg="1"/>
      <p:bldP spid="34" grpId="0" animBg="1"/>
      <p:bldP spid="35" grpId="0" animBg="1"/>
      <p:bldP spid="40" grpId="0" autoUpdateAnimBg="0"/>
      <p:bldP spid="44" grpId="0" autoUpdateAnimBg="0"/>
      <p:bldP spid="5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5" name="文本框 21"/>
          <p:cNvSpPr txBox="1"/>
          <p:nvPr/>
        </p:nvSpPr>
        <p:spPr>
          <a:xfrm>
            <a:off x="2791208" y="2201995"/>
            <a:ext cx="3641119" cy="746348"/>
          </a:xfrm>
          <a:prstGeom prst="rect">
            <a:avLst/>
          </a:prstGeom>
          <a:noFill/>
        </p:spPr>
        <p:txBody>
          <a:bodyPr wrap="square" lIns="68571" tIns="34285" rIns="68571" bIns="34285" rtlCol="0">
            <a:spAutoFit/>
          </a:bodyPr>
          <a:lstStyle/>
          <a:p>
            <a:r>
              <a:rPr lang="zh-CN" altLang="en-US" sz="4400" b="1" dirty="0">
                <a:solidFill>
                  <a:schemeClr val="bg1"/>
                </a:solidFill>
                <a:latin typeface="+mn-ea"/>
              </a:rPr>
              <a:t>年度工作概述</a:t>
            </a:r>
            <a:endParaRPr lang="zh-CN" altLang="en-US" sz="4400" b="1"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35"/>
                                        </p:tgtEl>
                                        <p:attrNameLst>
                                          <p:attrName>ppt_y</p:attrName>
                                        </p:attrNameLst>
                                      </p:cBhvr>
                                      <p:tavLst>
                                        <p:tav tm="0">
                                          <p:val>
                                            <p:strVal val="#ppt_y"/>
                                          </p:val>
                                        </p:tav>
                                        <p:tav tm="100000">
                                          <p:val>
                                            <p:strVal val="#ppt_y"/>
                                          </p:val>
                                        </p:tav>
                                      </p:tavLst>
                                    </p:anim>
                                    <p:anim calcmode="lin" valueType="num">
                                      <p:cBhvr>
                                        <p:cTn id="9"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14"/>
          <p:cNvSpPr/>
          <p:nvPr/>
        </p:nvSpPr>
        <p:spPr bwMode="auto">
          <a:xfrm rot="13500000">
            <a:off x="2702962" y="1741020"/>
            <a:ext cx="920055" cy="1512602"/>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FFC000"/>
          </a:solidFill>
          <a:ln w="0">
            <a:noFill/>
            <a:prstDash val="solid"/>
            <a:round/>
          </a:ln>
          <a:effectLst>
            <a:outerShdw algn="tl" rotWithShape="0">
              <a:schemeClr val="bg1"/>
            </a:outerShdw>
          </a:effectLst>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sp>
        <p:nvSpPr>
          <p:cNvPr id="6" name="Freeform 6"/>
          <p:cNvSpPr/>
          <p:nvPr/>
        </p:nvSpPr>
        <p:spPr bwMode="auto">
          <a:xfrm>
            <a:off x="-27545" y="1566062"/>
            <a:ext cx="9280065" cy="2462947"/>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FFC000"/>
          </a:solidFill>
          <a:ln w="0">
            <a:noFill/>
            <a:prstDash val="solid"/>
            <a:round/>
          </a:ln>
          <a:effectLst>
            <a:outerShdw algn="tl" rotWithShape="0">
              <a:schemeClr val="bg1"/>
            </a:outerShdw>
          </a:effectLst>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sp>
        <p:nvSpPr>
          <p:cNvPr id="13" name="Freeform 13"/>
          <p:cNvSpPr/>
          <p:nvPr/>
        </p:nvSpPr>
        <p:spPr bwMode="auto">
          <a:xfrm>
            <a:off x="5479537" y="2643246"/>
            <a:ext cx="1344434" cy="34644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FFC000"/>
          </a:solidFill>
          <a:ln w="0">
            <a:noFill/>
            <a:prstDash val="solid"/>
            <a:round/>
          </a:ln>
          <a:effectLst>
            <a:outerShdw algn="tl" rotWithShape="0">
              <a:schemeClr val="bg1"/>
            </a:outerShdw>
          </a:effectLst>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nvGrpSpPr>
          <p:cNvPr id="20" name="Group 19"/>
          <p:cNvGrpSpPr/>
          <p:nvPr/>
        </p:nvGrpSpPr>
        <p:grpSpPr>
          <a:xfrm>
            <a:off x="552376" y="2468825"/>
            <a:ext cx="1499240" cy="928337"/>
            <a:chOff x="552376" y="2667382"/>
            <a:chExt cx="1499240" cy="928337"/>
          </a:xfrm>
        </p:grpSpPr>
        <p:sp>
          <p:nvSpPr>
            <p:cNvPr id="69658" name="Rectangle 26"/>
            <p:cNvSpPr/>
            <p:nvPr/>
          </p:nvSpPr>
          <p:spPr bwMode="auto">
            <a:xfrm>
              <a:off x="552376" y="2850300"/>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a:t>
              </a:r>
              <a:endParaRPr lang="en-US" altLang="zh-CN" sz="900" dirty="0">
                <a:solidFill>
                  <a:schemeClr val="tx1">
                    <a:lumMod val="85000"/>
                    <a:lumOff val="15000"/>
                  </a:schemeClr>
                </a:solidFill>
                <a:latin typeface="+mn-ea"/>
                <a:cs typeface="Lato Light" charset="0"/>
                <a:sym typeface="Lato Light" charset="0"/>
              </a:endParaRPr>
            </a:p>
          </p:txBody>
        </p:sp>
        <p:sp>
          <p:nvSpPr>
            <p:cNvPr id="69659"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200" dirty="0">
                  <a:solidFill>
                    <a:schemeClr val="tx1">
                      <a:lumMod val="85000"/>
                      <a:lumOff val="15000"/>
                    </a:schemeClr>
                  </a:solidFill>
                  <a:latin typeface="+mn-ea"/>
                  <a:ea typeface="+mn-ea"/>
                  <a:cs typeface="Bebas Neue" panose="020B0606020202050201" charset="0"/>
                  <a:sym typeface="Bebas Neue" panose="020B0606020202050201" charset="0"/>
                </a:rPr>
                <a:t>重点项目一</a:t>
              </a:r>
              <a:endParaRPr lang="en-US" sz="1200" dirty="0">
                <a:solidFill>
                  <a:schemeClr val="tx1">
                    <a:lumMod val="85000"/>
                    <a:lumOff val="15000"/>
                  </a:schemeClr>
                </a:solidFill>
                <a:latin typeface="+mn-ea"/>
                <a:ea typeface="+mn-ea"/>
                <a:cs typeface="Bebas Neue" panose="020B0606020202050201" charset="0"/>
                <a:sym typeface="Bebas Neue" panose="020B0606020202050201" charset="0"/>
              </a:endParaRPr>
            </a:p>
          </p:txBody>
        </p:sp>
      </p:grpSp>
      <p:sp>
        <p:nvSpPr>
          <p:cNvPr id="87" name="Freeform 13"/>
          <p:cNvSpPr/>
          <p:nvPr/>
        </p:nvSpPr>
        <p:spPr bwMode="auto">
          <a:xfrm rot="5910658">
            <a:off x="6060917" y="1566124"/>
            <a:ext cx="1030906" cy="34644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FFC000"/>
          </a:solidFill>
          <a:ln w="0">
            <a:noFill/>
            <a:prstDash val="solid"/>
            <a:round/>
          </a:ln>
          <a:effectLst>
            <a:outerShdw algn="tl" rotWithShape="0">
              <a:schemeClr val="bg1"/>
            </a:outerShdw>
          </a:effectLst>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nvGrpSpPr>
          <p:cNvPr id="130" name="Group 129"/>
          <p:cNvGrpSpPr/>
          <p:nvPr/>
        </p:nvGrpSpPr>
        <p:grpSpPr>
          <a:xfrm>
            <a:off x="2199267" y="1772489"/>
            <a:ext cx="1362945" cy="781757"/>
            <a:chOff x="696724" y="2667382"/>
            <a:chExt cx="1362945" cy="781757"/>
          </a:xfrm>
        </p:grpSpPr>
        <p:sp>
          <p:nvSpPr>
            <p:cNvPr id="131" name="Rectangle 26"/>
            <p:cNvSpPr/>
            <p:nvPr/>
          </p:nvSpPr>
          <p:spPr bwMode="auto">
            <a:xfrm>
              <a:off x="696724" y="2850301"/>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85000"/>
                      <a:lumOff val="15000"/>
                    </a:schemeClr>
                  </a:solidFill>
                  <a:latin typeface="+mn-ea"/>
                  <a:ea typeface="+mn-ea"/>
                  <a:cs typeface="Lato Light" charset="0"/>
                  <a:sym typeface="Lato Light" charset="0"/>
                </a:rPr>
                <a:t>此处添加详细文本描述，建议与标题相关并符合整体语言风格</a:t>
              </a:r>
              <a:endParaRPr lang="en-US" sz="900" dirty="0">
                <a:solidFill>
                  <a:schemeClr val="tx1">
                    <a:lumMod val="85000"/>
                    <a:lumOff val="15000"/>
                  </a:schemeClr>
                </a:solidFill>
                <a:latin typeface="+mn-ea"/>
                <a:ea typeface="+mn-ea"/>
                <a:cs typeface="Lato Light" charset="0"/>
                <a:sym typeface="Lato Light" charset="0"/>
              </a:endParaRPr>
            </a:p>
          </p:txBody>
        </p:sp>
        <p:sp>
          <p:nvSpPr>
            <p:cNvPr id="132" name="Rectangle 27"/>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200" dirty="0">
                  <a:solidFill>
                    <a:schemeClr val="tx1">
                      <a:lumMod val="85000"/>
                      <a:lumOff val="15000"/>
                    </a:schemeClr>
                  </a:solidFill>
                  <a:latin typeface="+mn-ea"/>
                  <a:cs typeface="Bebas Neue" panose="020B0606020202050201" charset="0"/>
                  <a:sym typeface="Bebas Neue" panose="020B0606020202050201" charset="0"/>
                </a:rPr>
                <a:t>重点项目二</a:t>
              </a:r>
              <a:endParaRPr lang="en-US" altLang="zh-CN" sz="12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133" name="Group 132"/>
          <p:cNvGrpSpPr/>
          <p:nvPr/>
        </p:nvGrpSpPr>
        <p:grpSpPr>
          <a:xfrm>
            <a:off x="4912480" y="1014475"/>
            <a:ext cx="1362945" cy="781757"/>
            <a:chOff x="696724" y="2667382"/>
            <a:chExt cx="1362945" cy="781757"/>
          </a:xfrm>
        </p:grpSpPr>
        <p:sp>
          <p:nvSpPr>
            <p:cNvPr id="134" name="Rectangle 26"/>
            <p:cNvSpPr/>
            <p:nvPr/>
          </p:nvSpPr>
          <p:spPr bwMode="auto">
            <a:xfrm>
              <a:off x="696724" y="2850301"/>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a:t>
              </a:r>
              <a:endParaRPr lang="en-US" altLang="zh-CN" sz="900" dirty="0">
                <a:solidFill>
                  <a:schemeClr val="tx1">
                    <a:lumMod val="85000"/>
                    <a:lumOff val="15000"/>
                  </a:schemeClr>
                </a:solidFill>
                <a:latin typeface="+mn-ea"/>
                <a:cs typeface="Lato Light" charset="0"/>
                <a:sym typeface="Lato Light" charset="0"/>
              </a:endParaRPr>
            </a:p>
          </p:txBody>
        </p:sp>
        <p:sp>
          <p:nvSpPr>
            <p:cNvPr id="135" name="Rectangle 27"/>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200" dirty="0">
                  <a:solidFill>
                    <a:schemeClr val="tx1">
                      <a:lumMod val="85000"/>
                      <a:lumOff val="15000"/>
                    </a:schemeClr>
                  </a:solidFill>
                  <a:latin typeface="+mn-ea"/>
                  <a:cs typeface="Bebas Neue" panose="020B0606020202050201" charset="0"/>
                  <a:sym typeface="Bebas Neue" panose="020B0606020202050201" charset="0"/>
                </a:rPr>
                <a:t>重点项目五</a:t>
              </a:r>
              <a:endParaRPr lang="en-US" altLang="zh-CN" sz="12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136" name="Group 135"/>
          <p:cNvGrpSpPr/>
          <p:nvPr/>
        </p:nvGrpSpPr>
        <p:grpSpPr>
          <a:xfrm>
            <a:off x="4358487" y="3794674"/>
            <a:ext cx="1499240" cy="773431"/>
            <a:chOff x="552376" y="2667382"/>
            <a:chExt cx="1499240" cy="773431"/>
          </a:xfrm>
        </p:grpSpPr>
        <p:sp>
          <p:nvSpPr>
            <p:cNvPr id="137" name="Rectangle 26"/>
            <p:cNvSpPr/>
            <p:nvPr/>
          </p:nvSpPr>
          <p:spPr bwMode="auto">
            <a:xfrm>
              <a:off x="552376" y="2850300"/>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a:t>
              </a:r>
              <a:endParaRPr lang="en-US" altLang="zh-CN" sz="900" dirty="0">
                <a:solidFill>
                  <a:schemeClr val="tx1">
                    <a:lumMod val="85000"/>
                    <a:lumOff val="15000"/>
                  </a:schemeClr>
                </a:solidFill>
                <a:latin typeface="+mn-ea"/>
                <a:cs typeface="Lato Light" charset="0"/>
                <a:sym typeface="Lato Light" charset="0"/>
              </a:endParaRPr>
            </a:p>
          </p:txBody>
        </p:sp>
        <p:sp>
          <p:nvSpPr>
            <p:cNvPr id="13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200" dirty="0">
                  <a:solidFill>
                    <a:schemeClr val="tx1">
                      <a:lumMod val="85000"/>
                      <a:lumOff val="15000"/>
                    </a:schemeClr>
                  </a:solidFill>
                  <a:latin typeface="+mn-ea"/>
                  <a:cs typeface="Bebas Neue" panose="020B0606020202050201" charset="0"/>
                  <a:sym typeface="Bebas Neue" panose="020B0606020202050201" charset="0"/>
                </a:rPr>
                <a:t>重点项目三</a:t>
              </a:r>
              <a:endParaRPr lang="en-US" altLang="zh-CN" sz="12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139" name="Group 138"/>
          <p:cNvGrpSpPr/>
          <p:nvPr/>
        </p:nvGrpSpPr>
        <p:grpSpPr>
          <a:xfrm>
            <a:off x="6139936" y="3335994"/>
            <a:ext cx="1499240" cy="773431"/>
            <a:chOff x="552376" y="2667382"/>
            <a:chExt cx="1499240" cy="773431"/>
          </a:xfrm>
        </p:grpSpPr>
        <p:sp>
          <p:nvSpPr>
            <p:cNvPr id="140" name="Rectangle 26"/>
            <p:cNvSpPr/>
            <p:nvPr/>
          </p:nvSpPr>
          <p:spPr bwMode="auto">
            <a:xfrm>
              <a:off x="552376" y="2850300"/>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a:t>
              </a:r>
              <a:endParaRPr lang="en-US" altLang="zh-CN" sz="900" dirty="0">
                <a:solidFill>
                  <a:schemeClr val="tx1">
                    <a:lumMod val="85000"/>
                    <a:lumOff val="15000"/>
                  </a:schemeClr>
                </a:solidFill>
                <a:latin typeface="+mn-ea"/>
                <a:cs typeface="Lato Light" charset="0"/>
                <a:sym typeface="Lato Light" charset="0"/>
              </a:endParaRPr>
            </a:p>
          </p:txBody>
        </p:sp>
        <p:sp>
          <p:nvSpPr>
            <p:cNvPr id="141"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200" dirty="0">
                  <a:solidFill>
                    <a:schemeClr val="tx1">
                      <a:lumMod val="85000"/>
                      <a:lumOff val="15000"/>
                    </a:schemeClr>
                  </a:solidFill>
                  <a:latin typeface="+mn-ea"/>
                  <a:cs typeface="Bebas Neue" panose="020B0606020202050201" charset="0"/>
                  <a:sym typeface="Bebas Neue" panose="020B0606020202050201" charset="0"/>
                </a:rPr>
                <a:t>重点项目四</a:t>
              </a:r>
              <a:endParaRPr lang="en-US" altLang="zh-CN" sz="12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142" name="Group 141"/>
          <p:cNvGrpSpPr/>
          <p:nvPr/>
        </p:nvGrpSpPr>
        <p:grpSpPr>
          <a:xfrm>
            <a:off x="7259497" y="1957972"/>
            <a:ext cx="1499240" cy="773431"/>
            <a:chOff x="552376" y="2667382"/>
            <a:chExt cx="1499240" cy="773431"/>
          </a:xfrm>
        </p:grpSpPr>
        <p:sp>
          <p:nvSpPr>
            <p:cNvPr id="143" name="Rectangle 26"/>
            <p:cNvSpPr/>
            <p:nvPr/>
          </p:nvSpPr>
          <p:spPr bwMode="auto">
            <a:xfrm>
              <a:off x="552376" y="2850300"/>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a:t>
              </a:r>
              <a:endParaRPr lang="en-US" altLang="zh-CN" sz="900" dirty="0">
                <a:solidFill>
                  <a:schemeClr val="tx1">
                    <a:lumMod val="85000"/>
                    <a:lumOff val="15000"/>
                  </a:schemeClr>
                </a:solidFill>
                <a:latin typeface="+mn-ea"/>
                <a:cs typeface="Lato Light" charset="0"/>
                <a:sym typeface="Lato Light" charset="0"/>
              </a:endParaRPr>
            </a:p>
          </p:txBody>
        </p:sp>
        <p:sp>
          <p:nvSpPr>
            <p:cNvPr id="144"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200" dirty="0">
                  <a:solidFill>
                    <a:schemeClr val="tx1">
                      <a:lumMod val="85000"/>
                      <a:lumOff val="15000"/>
                    </a:schemeClr>
                  </a:solidFill>
                  <a:latin typeface="+mn-ea"/>
                  <a:cs typeface="Bebas Neue" panose="020B0606020202050201" charset="0"/>
                  <a:sym typeface="Bebas Neue" panose="020B0606020202050201" charset="0"/>
                </a:rPr>
                <a:t>重点项目六</a:t>
              </a:r>
              <a:endParaRPr lang="en-US" altLang="zh-CN" sz="12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16" name="Group 15"/>
          <p:cNvGrpSpPr/>
          <p:nvPr/>
        </p:nvGrpSpPr>
        <p:grpSpPr>
          <a:xfrm>
            <a:off x="6590322" y="2740893"/>
            <a:ext cx="467298" cy="467298"/>
            <a:chOff x="6590322" y="2740893"/>
            <a:chExt cx="467298" cy="467298"/>
          </a:xfrm>
        </p:grpSpPr>
        <p:sp>
          <p:nvSpPr>
            <p:cNvPr id="11" name="Freeform 11"/>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5"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grpSp>
        <p:nvGrpSpPr>
          <p:cNvPr id="2" name="Group 1"/>
          <p:cNvGrpSpPr/>
          <p:nvPr/>
        </p:nvGrpSpPr>
        <p:grpSpPr>
          <a:xfrm>
            <a:off x="1066082" y="1818668"/>
            <a:ext cx="465007" cy="467298"/>
            <a:chOff x="1066082" y="1818668"/>
            <a:chExt cx="465007" cy="467298"/>
          </a:xfrm>
        </p:grpSpPr>
        <p:sp>
          <p:nvSpPr>
            <p:cNvPr id="7" name="Freeform 7"/>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4"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grpSp>
        <p:nvGrpSpPr>
          <p:cNvPr id="3" name="Group 2"/>
          <p:cNvGrpSpPr/>
          <p:nvPr/>
        </p:nvGrpSpPr>
        <p:grpSpPr>
          <a:xfrm>
            <a:off x="3635896" y="1825130"/>
            <a:ext cx="465007" cy="465007"/>
            <a:chOff x="3635896" y="1825130"/>
            <a:chExt cx="465007" cy="465007"/>
          </a:xfrm>
        </p:grpSpPr>
        <p:sp>
          <p:nvSpPr>
            <p:cNvPr id="8" name="Freeform 8"/>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grpSp>
        <p:nvGrpSpPr>
          <p:cNvPr id="18" name="Group 17"/>
          <p:cNvGrpSpPr/>
          <p:nvPr/>
        </p:nvGrpSpPr>
        <p:grpSpPr>
          <a:xfrm>
            <a:off x="6365383" y="987574"/>
            <a:ext cx="467298" cy="465007"/>
            <a:chOff x="6365383" y="987574"/>
            <a:chExt cx="467298" cy="465007"/>
          </a:xfrm>
        </p:grpSpPr>
        <p:sp>
          <p:nvSpPr>
            <p:cNvPr id="10" name="Freeform 10"/>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30"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grpSp>
        <p:nvGrpSpPr>
          <p:cNvPr id="4" name="Group 3"/>
          <p:cNvGrpSpPr/>
          <p:nvPr/>
        </p:nvGrpSpPr>
        <p:grpSpPr>
          <a:xfrm>
            <a:off x="4770914" y="3090921"/>
            <a:ext cx="465007" cy="469589"/>
            <a:chOff x="4770914" y="3090921"/>
            <a:chExt cx="465007" cy="469589"/>
          </a:xfrm>
        </p:grpSpPr>
        <p:sp>
          <p:nvSpPr>
            <p:cNvPr id="9" name="Freeform 9"/>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3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grpSp>
        <p:nvGrpSpPr>
          <p:cNvPr id="19" name="Group 18"/>
          <p:cNvGrpSpPr/>
          <p:nvPr/>
        </p:nvGrpSpPr>
        <p:grpSpPr>
          <a:xfrm>
            <a:off x="7850778" y="1338532"/>
            <a:ext cx="467298" cy="467298"/>
            <a:chOff x="7850778" y="1338532"/>
            <a:chExt cx="467298" cy="467298"/>
          </a:xfrm>
        </p:grpSpPr>
        <p:sp>
          <p:nvSpPr>
            <p:cNvPr id="12" name="Freeform 12"/>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32"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sp>
        <p:nvSpPr>
          <p:cNvPr id="48" name="标题 25"/>
          <p:cNvSpPr>
            <a:spLocks noGrp="1"/>
          </p:cNvSpPr>
          <p:nvPr>
            <p:ph type="title"/>
          </p:nvPr>
        </p:nvSpPr>
        <p:spPr>
          <a:xfrm>
            <a:off x="620524" y="405875"/>
            <a:ext cx="3176440" cy="359352"/>
          </a:xfr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重点项目</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strVal val="#ppt_w"/>
                                          </p:val>
                                        </p:tav>
                                        <p:tav tm="100000">
                                          <p:val>
                                            <p:strVal val="#ppt_w"/>
                                          </p:val>
                                        </p:tav>
                                      </p:tavLst>
                                    </p:anim>
                                    <p:anim calcmode="lin" valueType="num">
                                      <p:cBhvr>
                                        <p:cTn id="8" dur="500" fill="hold"/>
                                        <p:tgtEl>
                                          <p:spTgt spid="48"/>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left)">
                                      <p:cBhvr>
                                        <p:cTn id="26" dur="500"/>
                                        <p:tgtEl>
                                          <p:spTgt spid="83"/>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wipe(up)">
                                      <p:cBhvr>
                                        <p:cTn id="36" dur="500"/>
                                        <p:tgtEl>
                                          <p:spTgt spid="130"/>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par>
                          <p:cTn id="43" fill="hold">
                            <p:stCondLst>
                              <p:cond delay="3500"/>
                            </p:stCondLst>
                            <p:childTnLst>
                              <p:par>
                                <p:cTn id="44" presetID="22" presetClass="entr" presetSubtype="1" fill="hold" nodeType="after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wipe(up)">
                                      <p:cBhvr>
                                        <p:cTn id="46" dur="500"/>
                                        <p:tgtEl>
                                          <p:spTgt spid="136"/>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childTnLst>
                          </p:cTn>
                        </p:par>
                        <p:par>
                          <p:cTn id="51" fill="hold">
                            <p:stCondLst>
                              <p:cond delay="4500"/>
                            </p:stCondLst>
                            <p:childTnLst>
                              <p:par>
                                <p:cTn id="52" presetID="53" presetClass="entr" presetSubtype="16"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childTnLst>
                          </p:cTn>
                        </p:par>
                        <p:par>
                          <p:cTn id="57" fill="hold">
                            <p:stCondLst>
                              <p:cond delay="5000"/>
                            </p:stCondLst>
                            <p:childTnLst>
                              <p:par>
                                <p:cTn id="58" presetID="22" presetClass="entr" presetSubtype="1" fill="hold" nodeType="afterEffect">
                                  <p:stCondLst>
                                    <p:cond delay="0"/>
                                  </p:stCondLst>
                                  <p:childTnLst>
                                    <p:set>
                                      <p:cBhvr>
                                        <p:cTn id="59" dur="1" fill="hold">
                                          <p:stCondLst>
                                            <p:cond delay="0"/>
                                          </p:stCondLst>
                                        </p:cTn>
                                        <p:tgtEl>
                                          <p:spTgt spid="139"/>
                                        </p:tgtEl>
                                        <p:attrNameLst>
                                          <p:attrName>style.visibility</p:attrName>
                                        </p:attrNameLst>
                                      </p:cBhvr>
                                      <p:to>
                                        <p:strVal val="visible"/>
                                      </p:to>
                                    </p:set>
                                    <p:animEffect transition="in" filter="wipe(up)">
                                      <p:cBhvr>
                                        <p:cTn id="60" dur="500"/>
                                        <p:tgtEl>
                                          <p:spTgt spid="139"/>
                                        </p:tgtEl>
                                      </p:cBhvr>
                                    </p:animEffect>
                                  </p:childTnLst>
                                </p:cTn>
                              </p:par>
                            </p:childTnLst>
                          </p:cTn>
                        </p:par>
                        <p:par>
                          <p:cTn id="61" fill="hold">
                            <p:stCondLst>
                              <p:cond delay="5500"/>
                            </p:stCondLst>
                            <p:childTnLst>
                              <p:par>
                                <p:cTn id="62" presetID="22" presetClass="entr" presetSubtype="4"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wipe(down)">
                                      <p:cBhvr>
                                        <p:cTn id="64" dur="500"/>
                                        <p:tgtEl>
                                          <p:spTgt spid="87"/>
                                        </p:tgtEl>
                                      </p:cBhvr>
                                    </p:animEffect>
                                  </p:childTnLst>
                                </p:cTn>
                              </p:par>
                            </p:childTnLst>
                          </p:cTn>
                        </p:par>
                        <p:par>
                          <p:cTn id="65" fill="hold">
                            <p:stCondLst>
                              <p:cond delay="6000"/>
                            </p:stCondLst>
                            <p:childTnLst>
                              <p:par>
                                <p:cTn id="66" presetID="53" presetClass="entr" presetSubtype="16"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childTnLst>
                          </p:cTn>
                        </p:par>
                        <p:par>
                          <p:cTn id="71" fill="hold">
                            <p:stCondLst>
                              <p:cond delay="6500"/>
                            </p:stCondLst>
                            <p:childTnLst>
                              <p:par>
                                <p:cTn id="72" presetID="22" presetClass="entr" presetSubtype="1" fill="hold" nodeType="afterEffect">
                                  <p:stCondLst>
                                    <p:cond delay="0"/>
                                  </p:stCondLst>
                                  <p:childTnLst>
                                    <p:set>
                                      <p:cBhvr>
                                        <p:cTn id="73" dur="1" fill="hold">
                                          <p:stCondLst>
                                            <p:cond delay="0"/>
                                          </p:stCondLst>
                                        </p:cTn>
                                        <p:tgtEl>
                                          <p:spTgt spid="133"/>
                                        </p:tgtEl>
                                        <p:attrNameLst>
                                          <p:attrName>style.visibility</p:attrName>
                                        </p:attrNameLst>
                                      </p:cBhvr>
                                      <p:to>
                                        <p:strVal val="visible"/>
                                      </p:to>
                                    </p:set>
                                    <p:animEffect transition="in" filter="wipe(up)">
                                      <p:cBhvr>
                                        <p:cTn id="74" dur="500"/>
                                        <p:tgtEl>
                                          <p:spTgt spid="133"/>
                                        </p:tgtEl>
                                      </p:cBhvr>
                                    </p:animEffect>
                                  </p:childTnLst>
                                </p:cTn>
                              </p:par>
                            </p:childTnLst>
                          </p:cTn>
                        </p:par>
                        <p:par>
                          <p:cTn id="75" fill="hold">
                            <p:stCondLst>
                              <p:cond delay="7000"/>
                            </p:stCondLst>
                            <p:childTnLst>
                              <p:par>
                                <p:cTn id="76" presetID="53" presetClass="entr" presetSubtype="16" fill="hold" nodeType="after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p:cTn id="78" dur="500" fill="hold"/>
                                        <p:tgtEl>
                                          <p:spTgt spid="19"/>
                                        </p:tgtEl>
                                        <p:attrNameLst>
                                          <p:attrName>ppt_w</p:attrName>
                                        </p:attrNameLst>
                                      </p:cBhvr>
                                      <p:tavLst>
                                        <p:tav tm="0">
                                          <p:val>
                                            <p:fltVal val="0"/>
                                          </p:val>
                                        </p:tav>
                                        <p:tav tm="100000">
                                          <p:val>
                                            <p:strVal val="#ppt_w"/>
                                          </p:val>
                                        </p:tav>
                                      </p:tavLst>
                                    </p:anim>
                                    <p:anim calcmode="lin" valueType="num">
                                      <p:cBhvr>
                                        <p:cTn id="79" dur="500" fill="hold"/>
                                        <p:tgtEl>
                                          <p:spTgt spid="19"/>
                                        </p:tgtEl>
                                        <p:attrNameLst>
                                          <p:attrName>ppt_h</p:attrName>
                                        </p:attrNameLst>
                                      </p:cBhvr>
                                      <p:tavLst>
                                        <p:tav tm="0">
                                          <p:val>
                                            <p:fltVal val="0"/>
                                          </p:val>
                                        </p:tav>
                                        <p:tav tm="100000">
                                          <p:val>
                                            <p:strVal val="#ppt_h"/>
                                          </p:val>
                                        </p:tav>
                                      </p:tavLst>
                                    </p:anim>
                                    <p:animEffect transition="in" filter="fade">
                                      <p:cBhvr>
                                        <p:cTn id="80" dur="500"/>
                                        <p:tgtEl>
                                          <p:spTgt spid="19"/>
                                        </p:tgtEl>
                                      </p:cBhvr>
                                    </p:animEffect>
                                  </p:childTnLst>
                                </p:cTn>
                              </p:par>
                            </p:childTnLst>
                          </p:cTn>
                        </p:par>
                        <p:par>
                          <p:cTn id="81" fill="hold">
                            <p:stCondLst>
                              <p:cond delay="7500"/>
                            </p:stCondLst>
                            <p:childTnLst>
                              <p:par>
                                <p:cTn id="82" presetID="22" presetClass="entr" presetSubtype="1" fill="hold" nodeType="after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wipe(up)">
                                      <p:cBhvr>
                                        <p:cTn id="84"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6" grpId="0" animBg="1"/>
      <p:bldP spid="13" grpId="0" animBg="1"/>
      <p:bldP spid="87" grpId="0" animBg="1"/>
      <p:bldP spid="4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589508" y="411808"/>
            <a:ext cx="3176440" cy="369332"/>
          </a:xfrm>
          <a:prstGeom prst="rect">
            <a:avLst/>
          </a:prstGeo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市场扩展</a:t>
            </a:r>
            <a:endParaRPr lang="zh-CN" altLang="en-US" sz="1800" b="1" dirty="0">
              <a:solidFill>
                <a:schemeClr val="tx1">
                  <a:lumMod val="85000"/>
                  <a:lumOff val="15000"/>
                </a:schemeClr>
              </a:solidFill>
              <a:latin typeface="+mn-ea"/>
              <a:ea typeface="+mn-ea"/>
              <a:cs typeface="+mn-cs"/>
            </a:endParaRPr>
          </a:p>
        </p:txBody>
      </p:sp>
      <p:grpSp>
        <p:nvGrpSpPr>
          <p:cNvPr id="33" name="Group 66"/>
          <p:cNvGrpSpPr/>
          <p:nvPr/>
        </p:nvGrpSpPr>
        <p:grpSpPr bwMode="auto">
          <a:xfrm>
            <a:off x="3272547" y="1011275"/>
            <a:ext cx="4367247" cy="3570927"/>
            <a:chOff x="720" y="839"/>
            <a:chExt cx="3740" cy="3146"/>
          </a:xfrm>
          <a:solidFill>
            <a:srgbClr val="F8F8F8"/>
          </a:solidFill>
        </p:grpSpPr>
        <p:sp>
          <p:nvSpPr>
            <p:cNvPr id="34"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35"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38"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39"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41"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51"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52"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53"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54"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55"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56"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57"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58"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59"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60"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61"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62"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63"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64"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70"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7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7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7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7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7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7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7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8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8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8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8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8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8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8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8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8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8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3"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4"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9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0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1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1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1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1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sp>
          <p:nvSpPr>
            <p:cNvPr id="11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a:solidFill>
                  <a:schemeClr val="tx1">
                    <a:lumMod val="85000"/>
                    <a:lumOff val="15000"/>
                  </a:schemeClr>
                </a:solidFill>
                <a:latin typeface="+mn-ea"/>
              </a:endParaRPr>
            </a:p>
          </p:txBody>
        </p:sp>
      </p:grpSp>
      <p:cxnSp>
        <p:nvCxnSpPr>
          <p:cNvPr id="115" name="直接连接符 114"/>
          <p:cNvCxnSpPr/>
          <p:nvPr/>
        </p:nvCxnSpPr>
        <p:spPr>
          <a:xfrm>
            <a:off x="7058211" y="2209224"/>
            <a:ext cx="224911" cy="21518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7308304" y="2424409"/>
            <a:ext cx="86783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256476" y="2603853"/>
            <a:ext cx="224911" cy="2151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6481387" y="2811958"/>
            <a:ext cx="1694756" cy="708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6882138" y="3543584"/>
            <a:ext cx="281791" cy="17737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7163930" y="3543582"/>
            <a:ext cx="10122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6160220" y="4178409"/>
            <a:ext cx="224911" cy="21518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6385131" y="4393593"/>
            <a:ext cx="17411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7469795" y="2201646"/>
            <a:ext cx="855366" cy="219935"/>
          </a:xfrm>
          <a:prstGeom prst="rect">
            <a:avLst/>
          </a:prstGeom>
        </p:spPr>
        <p:txBody>
          <a:bodyPr wrap="none" lIns="80647" tIns="40324" rIns="80647" bIns="40324">
            <a:spAutoFit/>
          </a:bodyPr>
          <a:lstStyle/>
          <a:p>
            <a:r>
              <a:rPr lang="zh-CN" altLang="en-US" sz="900" dirty="0">
                <a:solidFill>
                  <a:schemeClr val="tx1">
                    <a:lumMod val="85000"/>
                    <a:lumOff val="15000"/>
                  </a:schemeClr>
                </a:solidFill>
                <a:latin typeface="+mn-ea"/>
              </a:rPr>
              <a:t>点击添加文本</a:t>
            </a:r>
            <a:endParaRPr lang="zh-CN" altLang="en-US" sz="900" dirty="0">
              <a:solidFill>
                <a:schemeClr val="tx1">
                  <a:lumMod val="85000"/>
                  <a:lumOff val="15000"/>
                </a:schemeClr>
              </a:solidFill>
              <a:latin typeface="+mn-ea"/>
            </a:endParaRPr>
          </a:p>
        </p:txBody>
      </p:sp>
      <p:sp>
        <p:nvSpPr>
          <p:cNvPr id="124" name="矩形 123"/>
          <p:cNvSpPr/>
          <p:nvPr/>
        </p:nvSpPr>
        <p:spPr>
          <a:xfrm>
            <a:off x="7469795" y="2586678"/>
            <a:ext cx="855366" cy="219935"/>
          </a:xfrm>
          <a:prstGeom prst="rect">
            <a:avLst/>
          </a:prstGeom>
        </p:spPr>
        <p:txBody>
          <a:bodyPr wrap="none" lIns="80647" tIns="40324" rIns="80647" bIns="40324">
            <a:spAutoFit/>
          </a:bodyPr>
          <a:lstStyle/>
          <a:p>
            <a:r>
              <a:rPr lang="zh-CN" altLang="en-US" sz="900" dirty="0">
                <a:solidFill>
                  <a:schemeClr val="tx1">
                    <a:lumMod val="85000"/>
                    <a:lumOff val="15000"/>
                  </a:schemeClr>
                </a:solidFill>
                <a:latin typeface="+mn-ea"/>
              </a:rPr>
              <a:t>点击添加文本</a:t>
            </a:r>
            <a:endParaRPr lang="zh-CN" altLang="en-US" sz="900" dirty="0">
              <a:solidFill>
                <a:schemeClr val="tx1">
                  <a:lumMod val="85000"/>
                  <a:lumOff val="15000"/>
                </a:schemeClr>
              </a:solidFill>
              <a:latin typeface="+mn-ea"/>
            </a:endParaRPr>
          </a:p>
        </p:txBody>
      </p:sp>
      <p:sp>
        <p:nvSpPr>
          <p:cNvPr id="125" name="矩形 124"/>
          <p:cNvSpPr/>
          <p:nvPr/>
        </p:nvSpPr>
        <p:spPr>
          <a:xfrm>
            <a:off x="7469795" y="3319826"/>
            <a:ext cx="855366" cy="219935"/>
          </a:xfrm>
          <a:prstGeom prst="rect">
            <a:avLst/>
          </a:prstGeom>
        </p:spPr>
        <p:txBody>
          <a:bodyPr wrap="none" lIns="80647" tIns="40324" rIns="80647" bIns="40324">
            <a:spAutoFit/>
          </a:bodyPr>
          <a:lstStyle/>
          <a:p>
            <a:r>
              <a:rPr lang="zh-CN" altLang="en-US" sz="900" dirty="0">
                <a:solidFill>
                  <a:schemeClr val="tx1">
                    <a:lumMod val="85000"/>
                    <a:lumOff val="15000"/>
                  </a:schemeClr>
                </a:solidFill>
                <a:latin typeface="+mn-ea"/>
              </a:rPr>
              <a:t>点击添加文本</a:t>
            </a:r>
            <a:endParaRPr lang="zh-CN" altLang="en-US" sz="900" dirty="0">
              <a:solidFill>
                <a:schemeClr val="tx1">
                  <a:lumMod val="85000"/>
                  <a:lumOff val="15000"/>
                </a:schemeClr>
              </a:solidFill>
              <a:latin typeface="+mn-ea"/>
            </a:endParaRPr>
          </a:p>
        </p:txBody>
      </p:sp>
      <p:sp>
        <p:nvSpPr>
          <p:cNvPr id="126" name="矩形 125"/>
          <p:cNvSpPr/>
          <p:nvPr/>
        </p:nvSpPr>
        <p:spPr>
          <a:xfrm>
            <a:off x="7469795" y="4165343"/>
            <a:ext cx="855366" cy="219935"/>
          </a:xfrm>
          <a:prstGeom prst="rect">
            <a:avLst/>
          </a:prstGeom>
        </p:spPr>
        <p:txBody>
          <a:bodyPr wrap="none" lIns="80647" tIns="40324" rIns="80647" bIns="40324">
            <a:spAutoFit/>
          </a:bodyPr>
          <a:lstStyle/>
          <a:p>
            <a:r>
              <a:rPr lang="zh-CN" altLang="en-US" sz="900" dirty="0">
                <a:solidFill>
                  <a:schemeClr val="tx1">
                    <a:lumMod val="85000"/>
                    <a:lumOff val="15000"/>
                  </a:schemeClr>
                </a:solidFill>
                <a:latin typeface="+mn-ea"/>
              </a:rPr>
              <a:t>点击添加文本</a:t>
            </a:r>
            <a:endParaRPr lang="zh-CN" altLang="en-US" sz="900" dirty="0">
              <a:solidFill>
                <a:schemeClr val="tx1">
                  <a:lumMod val="85000"/>
                  <a:lumOff val="15000"/>
                </a:schemeClr>
              </a:solidFill>
              <a:latin typeface="+mn-ea"/>
            </a:endParaRPr>
          </a:p>
        </p:txBody>
      </p:sp>
      <p:sp>
        <p:nvSpPr>
          <p:cNvPr id="127" name="TextBox 126"/>
          <p:cNvSpPr txBox="1"/>
          <p:nvPr/>
        </p:nvSpPr>
        <p:spPr>
          <a:xfrm>
            <a:off x="1007382" y="2275806"/>
            <a:ext cx="1986106" cy="1701879"/>
          </a:xfrm>
          <a:prstGeom prst="rect">
            <a:avLst/>
          </a:prstGeom>
          <a:noFill/>
        </p:spPr>
        <p:txBody>
          <a:bodyPr wrap="square" lIns="80647" tIns="40324" rIns="80647" bIns="40324" rtlCol="0">
            <a:spAutoFit/>
          </a:bodyPr>
          <a:lstStyle/>
          <a:p>
            <a:pPr>
              <a:lnSpc>
                <a:spcPct val="130000"/>
              </a:lnSpc>
            </a:pPr>
            <a:r>
              <a:rPr lang="zh-CN" altLang="en-US" sz="900" dirty="0">
                <a:solidFill>
                  <a:schemeClr val="tx1">
                    <a:lumMod val="85000"/>
                    <a:lumOff val="15000"/>
                  </a:schemeClr>
                </a:solidFill>
                <a:latin typeface="+mn-ea"/>
              </a:rPr>
              <a:t>      您的内容打在这里，或者通过复制您的文本后，在此框中选择粘贴，并选择只保留文字。您的内容打在这里，或者通过复制您的文本后，在此框中选择粘贴，并选择只保留文字。</a:t>
            </a:r>
            <a:endParaRPr lang="en-US" altLang="zh-CN" sz="900" dirty="0">
              <a:solidFill>
                <a:schemeClr val="tx1">
                  <a:lumMod val="85000"/>
                  <a:lumOff val="15000"/>
                </a:schemeClr>
              </a:solidFill>
              <a:latin typeface="+mn-ea"/>
            </a:endParaRPr>
          </a:p>
          <a:p>
            <a:pPr>
              <a:lnSpc>
                <a:spcPct val="130000"/>
              </a:lnSpc>
            </a:pPr>
            <a:r>
              <a:rPr lang="zh-CN" altLang="en-US" sz="900" dirty="0">
                <a:solidFill>
                  <a:schemeClr val="tx1">
                    <a:lumMod val="85000"/>
                    <a:lumOff val="15000"/>
                  </a:schemeClr>
                </a:solidFill>
                <a:latin typeface="+mn-ea"/>
              </a:rPr>
              <a:t>      您的内容打在这里，或者通过复制您的文本后，在此框中选择粘贴，并选择只保留文字。</a:t>
            </a:r>
            <a:endParaRPr lang="zh-CN" altLang="en-US" sz="900" dirty="0">
              <a:solidFill>
                <a:schemeClr val="tx1">
                  <a:lumMod val="85000"/>
                  <a:lumOff val="15000"/>
                </a:schemeClr>
              </a:solidFill>
              <a:latin typeface="+mn-ea"/>
            </a:endParaRPr>
          </a:p>
        </p:txBody>
      </p:sp>
      <p:sp>
        <p:nvSpPr>
          <p:cNvPr id="128" name="圆角矩形 127"/>
          <p:cNvSpPr/>
          <p:nvPr/>
        </p:nvSpPr>
        <p:spPr>
          <a:xfrm>
            <a:off x="914281" y="1726677"/>
            <a:ext cx="2181513" cy="2574997"/>
          </a:xfrm>
          <a:prstGeom prst="round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80619" tIns="40309" rIns="80619" bIns="40309" rtlCol="0" anchor="ctr"/>
          <a:lstStyle/>
          <a:p>
            <a:pPr algn="ctr"/>
            <a:endParaRPr lang="zh-CN" altLang="en-US">
              <a:solidFill>
                <a:schemeClr val="tx1">
                  <a:lumMod val="85000"/>
                  <a:lumOff val="15000"/>
                </a:schemeClr>
              </a:solidFill>
              <a:latin typeface="+mn-ea"/>
            </a:endParaRPr>
          </a:p>
        </p:txBody>
      </p:sp>
      <p:grpSp>
        <p:nvGrpSpPr>
          <p:cNvPr id="137" name="组合 136"/>
          <p:cNvGrpSpPr/>
          <p:nvPr/>
        </p:nvGrpSpPr>
        <p:grpSpPr>
          <a:xfrm>
            <a:off x="1366734" y="1558097"/>
            <a:ext cx="1208602" cy="374547"/>
            <a:chOff x="814328" y="3219334"/>
            <a:chExt cx="1356392" cy="432536"/>
          </a:xfrm>
          <a:solidFill>
            <a:srgbClr val="00B0F0"/>
          </a:solidFill>
          <a:effectLst/>
        </p:grpSpPr>
        <p:sp>
          <p:nvSpPr>
            <p:cNvPr id="140" name="圆角矩形 139"/>
            <p:cNvSpPr/>
            <p:nvPr/>
          </p:nvSpPr>
          <p:spPr>
            <a:xfrm>
              <a:off x="814328" y="3219334"/>
              <a:ext cx="1356392" cy="432536"/>
            </a:xfrm>
            <a:prstGeom prst="roundRect">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bg1"/>
                </a:solidFill>
                <a:latin typeface="DIN Mittelschrift Std" pitchFamily="50" charset="0"/>
                <a:ea typeface="微软雅黑" panose="020B0503020204020204" pitchFamily="34" charset="-122"/>
              </a:endParaRPr>
            </a:p>
          </p:txBody>
        </p:sp>
        <p:sp>
          <p:nvSpPr>
            <p:cNvPr id="139" name="TextBox 138"/>
            <p:cNvSpPr txBox="1"/>
            <p:nvPr/>
          </p:nvSpPr>
          <p:spPr>
            <a:xfrm>
              <a:off x="831252" y="3331792"/>
              <a:ext cx="1322544" cy="21325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200" dirty="0">
                  <a:latin typeface="+mn-ea"/>
                  <a:ea typeface="+mn-ea"/>
                </a:rPr>
                <a:t>扩展规划</a:t>
              </a:r>
              <a:endParaRPr lang="zh-CN" altLang="en-US" sz="1200" dirty="0">
                <a:latin typeface="+mn-ea"/>
                <a:ea typeface="+mn-ea"/>
              </a:endParaRPr>
            </a:p>
          </p:txBody>
        </p:sp>
      </p:grpSp>
      <p:sp>
        <p:nvSpPr>
          <p:cNvPr id="144" name="TextBox 143"/>
          <p:cNvSpPr txBox="1"/>
          <p:nvPr/>
        </p:nvSpPr>
        <p:spPr>
          <a:xfrm>
            <a:off x="1653892" y="5751069"/>
            <a:ext cx="737666" cy="307278"/>
          </a:xfrm>
          <a:prstGeom prst="rect">
            <a:avLst/>
          </a:prstGeom>
          <a:noFill/>
        </p:spPr>
        <p:txBody>
          <a:bodyPr wrap="none" lIns="60466" tIns="30233" rIns="60466" bIns="30233" rtlCol="0">
            <a:spAutoFit/>
          </a:bodyPr>
          <a:lstStyle/>
          <a:p>
            <a:r>
              <a:rPr lang="zh-CN" altLang="en-US" dirty="0">
                <a:solidFill>
                  <a:schemeClr val="tx1">
                    <a:lumMod val="85000"/>
                    <a:lumOff val="15000"/>
                  </a:schemeClr>
                </a:solidFill>
                <a:latin typeface="+mn-ea"/>
              </a:rPr>
              <a:t>延迟符</a:t>
            </a:r>
            <a:endParaRPr lang="zh-CN" altLang="en-US"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
                                              </p:val>
                                            </p:tav>
                                            <p:tav tm="100000">
                                              <p:val>
                                                <p:strVal val="#ppt_w"/>
                                              </p:val>
                                            </p:tav>
                                          </p:tavLst>
                                        </p:anim>
                                        <p:anim calcmode="lin" valueType="num">
                                          <p:cBhvr>
                                            <p:cTn id="8" dur="500" fill="hold"/>
                                            <p:tgtEl>
                                              <p:spTgt spid="6"/>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8" accel="58000" fill="hold" nodeType="afterEffect" p14:presetBounceEnd="58000">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14:bounceEnd="58000">
                                          <p:cBhvr additive="base">
                                            <p:cTn id="12" dur="1000" fill="hold"/>
                                            <p:tgtEl>
                                              <p:spTgt spid="33"/>
                                            </p:tgtEl>
                                            <p:attrNameLst>
                                              <p:attrName>ppt_x</p:attrName>
                                            </p:attrNameLst>
                                          </p:cBhvr>
                                          <p:tavLst>
                                            <p:tav tm="0">
                                              <p:val>
                                                <p:strVal val="0-#ppt_w/2"/>
                                              </p:val>
                                            </p:tav>
                                            <p:tav tm="100000">
                                              <p:val>
                                                <p:strVal val="#ppt_x"/>
                                              </p:val>
                                            </p:tav>
                                          </p:tavLst>
                                        </p:anim>
                                        <p:anim calcmode="lin" valueType="num" p14:bounceEnd="58000">
                                          <p:cBhvr additive="base">
                                            <p:cTn id="13" dur="100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250"/>
                                            <p:tgtEl>
                                              <p:spTgt spid="115"/>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wipe(left)">
                                          <p:cBhvr>
                                            <p:cTn id="21" dur="250"/>
                                            <p:tgtEl>
                                              <p:spTgt spid="116"/>
                                            </p:tgtEl>
                                          </p:cBhvr>
                                        </p:animEffect>
                                      </p:childTnLst>
                                    </p:cTn>
                                  </p:par>
                                </p:childTnLst>
                              </p:cTn>
                            </p:par>
                            <p:par>
                              <p:cTn id="22" fill="hold">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anim calcmode="lin" valueType="num">
                                          <p:cBhvr>
                                            <p:cTn id="26" dur="500" fill="hold"/>
                                            <p:tgtEl>
                                              <p:spTgt spid="123"/>
                                            </p:tgtEl>
                                            <p:attrNameLst>
                                              <p:attrName>ppt_x</p:attrName>
                                            </p:attrNameLst>
                                          </p:cBhvr>
                                          <p:tavLst>
                                            <p:tav tm="0">
                                              <p:val>
                                                <p:strVal val="#ppt_x"/>
                                              </p:val>
                                            </p:tav>
                                            <p:tav tm="100000">
                                              <p:val>
                                                <p:strVal val="#ppt_x"/>
                                              </p:val>
                                            </p:tav>
                                          </p:tavLst>
                                        </p:anim>
                                        <p:anim calcmode="lin" valueType="num">
                                          <p:cBhvr>
                                            <p:cTn id="27" dur="500" fill="hold"/>
                                            <p:tgtEl>
                                              <p:spTgt spid="123"/>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left)">
                                          <p:cBhvr>
                                            <p:cTn id="31" dur="250"/>
                                            <p:tgtEl>
                                              <p:spTgt spid="117"/>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wipe(left)">
                                          <p:cBhvr>
                                            <p:cTn id="35" dur="250"/>
                                            <p:tgtEl>
                                              <p:spTgt spid="118"/>
                                            </p:tgtEl>
                                          </p:cBhvr>
                                        </p:animEffect>
                                      </p:childTnLst>
                                    </p:cTn>
                                  </p:par>
                                </p:childTnLst>
                              </p:cTn>
                            </p:par>
                            <p:par>
                              <p:cTn id="36" fill="hold">
                                <p:stCondLst>
                                  <p:cond delay="3500"/>
                                </p:stCondLst>
                                <p:childTnLst>
                                  <p:par>
                                    <p:cTn id="37" presetID="47" presetClass="entr" presetSubtype="0" fill="hold" grpId="0" nodeType="afterEffect">
                                      <p:stCondLst>
                                        <p:cond delay="0"/>
                                      </p:stCondLst>
                                      <p:childTnLst>
                                        <p:set>
                                          <p:cBhvr>
                                            <p:cTn id="38" dur="1" fill="hold">
                                              <p:stCondLst>
                                                <p:cond delay="0"/>
                                              </p:stCondLst>
                                            </p:cTn>
                                            <p:tgtEl>
                                              <p:spTgt spid="124"/>
                                            </p:tgtEl>
                                            <p:attrNameLst>
                                              <p:attrName>style.visibility</p:attrName>
                                            </p:attrNameLst>
                                          </p:cBhvr>
                                          <p:to>
                                            <p:strVal val="visible"/>
                                          </p:to>
                                        </p:set>
                                        <p:animEffect transition="in" filter="fade">
                                          <p:cBhvr>
                                            <p:cTn id="39" dur="500"/>
                                            <p:tgtEl>
                                              <p:spTgt spid="124"/>
                                            </p:tgtEl>
                                          </p:cBhvr>
                                        </p:animEffect>
                                        <p:anim calcmode="lin" valueType="num">
                                          <p:cBhvr>
                                            <p:cTn id="40" dur="500" fill="hold"/>
                                            <p:tgtEl>
                                              <p:spTgt spid="124"/>
                                            </p:tgtEl>
                                            <p:attrNameLst>
                                              <p:attrName>ppt_x</p:attrName>
                                            </p:attrNameLst>
                                          </p:cBhvr>
                                          <p:tavLst>
                                            <p:tav tm="0">
                                              <p:val>
                                                <p:strVal val="#ppt_x"/>
                                              </p:val>
                                            </p:tav>
                                            <p:tav tm="100000">
                                              <p:val>
                                                <p:strVal val="#ppt_x"/>
                                              </p:val>
                                            </p:tav>
                                          </p:tavLst>
                                        </p:anim>
                                        <p:anim calcmode="lin" valueType="num">
                                          <p:cBhvr>
                                            <p:cTn id="41" dur="500" fill="hold"/>
                                            <p:tgtEl>
                                              <p:spTgt spid="124"/>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19"/>
                                            </p:tgtEl>
                                            <p:attrNameLst>
                                              <p:attrName>style.visibility</p:attrName>
                                            </p:attrNameLst>
                                          </p:cBhvr>
                                          <p:to>
                                            <p:strVal val="visible"/>
                                          </p:to>
                                        </p:set>
                                        <p:animEffect transition="in" filter="wipe(left)">
                                          <p:cBhvr>
                                            <p:cTn id="45" dur="250"/>
                                            <p:tgtEl>
                                              <p:spTgt spid="119"/>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120"/>
                                            </p:tgtEl>
                                            <p:attrNameLst>
                                              <p:attrName>style.visibility</p:attrName>
                                            </p:attrNameLst>
                                          </p:cBhvr>
                                          <p:to>
                                            <p:strVal val="visible"/>
                                          </p:to>
                                        </p:set>
                                        <p:animEffect transition="in" filter="fade">
                                          <p:cBhvr>
                                            <p:cTn id="49" dur="250"/>
                                            <p:tgtEl>
                                              <p:spTgt spid="120"/>
                                            </p:tgtEl>
                                          </p:cBhvr>
                                        </p:animEffect>
                                      </p:childTnLst>
                                    </p:cTn>
                                  </p:par>
                                </p:childTnLst>
                              </p:cTn>
                            </p:par>
                            <p:par>
                              <p:cTn id="50" fill="hold">
                                <p:stCondLst>
                                  <p:cond delay="5000"/>
                                </p:stCondLst>
                                <p:childTnLst>
                                  <p:par>
                                    <p:cTn id="51" presetID="47" presetClass="entr" presetSubtype="0" fill="hold" grpId="0" nodeType="after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anim calcmode="lin" valueType="num">
                                          <p:cBhvr>
                                            <p:cTn id="54" dur="500" fill="hold"/>
                                            <p:tgtEl>
                                              <p:spTgt spid="125"/>
                                            </p:tgtEl>
                                            <p:attrNameLst>
                                              <p:attrName>ppt_x</p:attrName>
                                            </p:attrNameLst>
                                          </p:cBhvr>
                                          <p:tavLst>
                                            <p:tav tm="0">
                                              <p:val>
                                                <p:strVal val="#ppt_x"/>
                                              </p:val>
                                            </p:tav>
                                            <p:tav tm="100000">
                                              <p:val>
                                                <p:strVal val="#ppt_x"/>
                                              </p:val>
                                            </p:tav>
                                          </p:tavLst>
                                        </p:anim>
                                        <p:anim calcmode="lin" valueType="num">
                                          <p:cBhvr>
                                            <p:cTn id="55" dur="500" fill="hold"/>
                                            <p:tgtEl>
                                              <p:spTgt spid="125"/>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wipe(left)">
                                          <p:cBhvr>
                                            <p:cTn id="59" dur="250"/>
                                            <p:tgtEl>
                                              <p:spTgt spid="121"/>
                                            </p:tgtEl>
                                          </p:cBhvr>
                                        </p:animEffect>
                                      </p:childTnLst>
                                    </p:cTn>
                                  </p:par>
                                </p:childTnLst>
                              </p:cTn>
                            </p:par>
                            <p:par>
                              <p:cTn id="60" fill="hold">
                                <p:stCondLst>
                                  <p:cond delay="6000"/>
                                </p:stCondLst>
                                <p:childTnLst>
                                  <p:par>
                                    <p:cTn id="61" presetID="22" presetClass="entr" presetSubtype="8" fill="hold" nodeType="after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wipe(left)">
                                          <p:cBhvr>
                                            <p:cTn id="63" dur="250"/>
                                            <p:tgtEl>
                                              <p:spTgt spid="122"/>
                                            </p:tgtEl>
                                          </p:cBhvr>
                                        </p:animEffect>
                                      </p:childTnLst>
                                    </p:cTn>
                                  </p:par>
                                </p:childTnLst>
                              </p:cTn>
                            </p:par>
                            <p:par>
                              <p:cTn id="64" fill="hold">
                                <p:stCondLst>
                                  <p:cond delay="6500"/>
                                </p:stCondLst>
                                <p:childTnLst>
                                  <p:par>
                                    <p:cTn id="65" presetID="47" presetClass="entr" presetSubtype="0" fill="hold" grpId="0" nodeType="after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anim calcmode="lin" valueType="num">
                                          <p:cBhvr>
                                            <p:cTn id="68" dur="500" fill="hold"/>
                                            <p:tgtEl>
                                              <p:spTgt spid="126"/>
                                            </p:tgtEl>
                                            <p:attrNameLst>
                                              <p:attrName>ppt_x</p:attrName>
                                            </p:attrNameLst>
                                          </p:cBhvr>
                                          <p:tavLst>
                                            <p:tav tm="0">
                                              <p:val>
                                                <p:strVal val="#ppt_x"/>
                                              </p:val>
                                            </p:tav>
                                            <p:tav tm="100000">
                                              <p:val>
                                                <p:strVal val="#ppt_x"/>
                                              </p:val>
                                            </p:tav>
                                          </p:tavLst>
                                        </p:anim>
                                        <p:anim calcmode="lin" valueType="num">
                                          <p:cBhvr>
                                            <p:cTn id="69" dur="500" fill="hold"/>
                                            <p:tgtEl>
                                              <p:spTgt spid="126"/>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53" presetClass="entr" presetSubtype="16" fill="hold" nodeType="afterEffect">
                                      <p:stCondLst>
                                        <p:cond delay="0"/>
                                      </p:stCondLst>
                                      <p:childTnLst>
                                        <p:set>
                                          <p:cBhvr>
                                            <p:cTn id="72" dur="1" fill="hold">
                                              <p:stCondLst>
                                                <p:cond delay="0"/>
                                              </p:stCondLst>
                                            </p:cTn>
                                            <p:tgtEl>
                                              <p:spTgt spid="137"/>
                                            </p:tgtEl>
                                            <p:attrNameLst>
                                              <p:attrName>style.visibility</p:attrName>
                                            </p:attrNameLst>
                                          </p:cBhvr>
                                          <p:to>
                                            <p:strVal val="visible"/>
                                          </p:to>
                                        </p:set>
                                        <p:anim calcmode="lin" valueType="num">
                                          <p:cBhvr>
                                            <p:cTn id="73" dur="500" fill="hold"/>
                                            <p:tgtEl>
                                              <p:spTgt spid="137"/>
                                            </p:tgtEl>
                                            <p:attrNameLst>
                                              <p:attrName>ppt_w</p:attrName>
                                            </p:attrNameLst>
                                          </p:cBhvr>
                                          <p:tavLst>
                                            <p:tav tm="0">
                                              <p:val>
                                                <p:fltVal val="0"/>
                                              </p:val>
                                            </p:tav>
                                            <p:tav tm="100000">
                                              <p:val>
                                                <p:strVal val="#ppt_w"/>
                                              </p:val>
                                            </p:tav>
                                          </p:tavLst>
                                        </p:anim>
                                        <p:anim calcmode="lin" valueType="num">
                                          <p:cBhvr>
                                            <p:cTn id="74" dur="500" fill="hold"/>
                                            <p:tgtEl>
                                              <p:spTgt spid="137"/>
                                            </p:tgtEl>
                                            <p:attrNameLst>
                                              <p:attrName>ppt_h</p:attrName>
                                            </p:attrNameLst>
                                          </p:cBhvr>
                                          <p:tavLst>
                                            <p:tav tm="0">
                                              <p:val>
                                                <p:fltVal val="0"/>
                                              </p:val>
                                            </p:tav>
                                            <p:tav tm="100000">
                                              <p:val>
                                                <p:strVal val="#ppt_h"/>
                                              </p:val>
                                            </p:tav>
                                          </p:tavLst>
                                        </p:anim>
                                        <p:animEffect transition="in" filter="fade">
                                          <p:cBhvr>
                                            <p:cTn id="75" dur="500"/>
                                            <p:tgtEl>
                                              <p:spTgt spid="137"/>
                                            </p:tgtEl>
                                          </p:cBhvr>
                                        </p:animEffect>
                                      </p:childTnLst>
                                    </p:cTn>
                                  </p:par>
                                </p:childTnLst>
                              </p:cTn>
                            </p:par>
                            <p:par>
                              <p:cTn id="76" fill="hold">
                                <p:stCondLst>
                                  <p:cond delay="7500"/>
                                </p:stCondLst>
                                <p:childTnLst>
                                  <p:par>
                                    <p:cTn id="77" presetID="22" presetClass="entr" presetSubtype="8" fill="hold" grpId="0" nodeType="afterEffect">
                                      <p:stCondLst>
                                        <p:cond delay="0"/>
                                      </p:stCondLst>
                                      <p:iterate type="lt">
                                        <p:tmPct val="30000"/>
                                      </p:iterate>
                                      <p:childTnLst>
                                        <p:set>
                                          <p:cBhvr>
                                            <p:cTn id="78" dur="1" fill="hold">
                                              <p:stCondLst>
                                                <p:cond delay="0"/>
                                              </p:stCondLst>
                                            </p:cTn>
                                            <p:tgtEl>
                                              <p:spTgt spid="127"/>
                                            </p:tgtEl>
                                            <p:attrNameLst>
                                              <p:attrName>style.visibility</p:attrName>
                                            </p:attrNameLst>
                                          </p:cBhvr>
                                          <p:to>
                                            <p:strVal val="visible"/>
                                          </p:to>
                                        </p:set>
                                        <p:animEffect transition="in" filter="wipe(left)">
                                          <p:cBhvr>
                                            <p:cTn id="79" dur="50"/>
                                            <p:tgtEl>
                                              <p:spTgt spid="127"/>
                                            </p:tgtEl>
                                          </p:cBhvr>
                                        </p:animEffect>
                                      </p:childTnLst>
                                    </p:cTn>
                                  </p:par>
                                  <p:par>
                                    <p:cTn id="80" presetID="36" presetClass="emph" presetSubtype="0" fill="hold" grpId="1" nodeType="withEffect">
                                      <p:stCondLst>
                                        <p:cond delay="0"/>
                                      </p:stCondLst>
                                      <p:iterate type="lt">
                                        <p:tmPct val="30000"/>
                                      </p:iterate>
                                      <p:childTnLst>
                                        <p:animScale>
                                          <p:cBhvr>
                                            <p:cTn id="81" dur="25" autoRev="1" fill="hold">
                                              <p:stCondLst>
                                                <p:cond delay="0"/>
                                              </p:stCondLst>
                                            </p:cTn>
                                            <p:tgtEl>
                                              <p:spTgt spid="127"/>
                                            </p:tgtEl>
                                          </p:cBhvr>
                                          <p:to x="80000" y="100000"/>
                                        </p:animScale>
                                        <p:anim by="(#ppt_w*0.10)" calcmode="lin" valueType="num">
                                          <p:cBhvr>
                                            <p:cTn id="82" dur="25" autoRev="1" fill="hold">
                                              <p:stCondLst>
                                                <p:cond delay="0"/>
                                              </p:stCondLst>
                                            </p:cTn>
                                            <p:tgtEl>
                                              <p:spTgt spid="127"/>
                                            </p:tgtEl>
                                            <p:attrNameLst>
                                              <p:attrName>ppt_x</p:attrName>
                                            </p:attrNameLst>
                                          </p:cBhvr>
                                        </p:anim>
                                        <p:anim by="(-#ppt_w*0.10)" calcmode="lin" valueType="num">
                                          <p:cBhvr>
                                            <p:cTn id="83" dur="25" autoRev="1" fill="hold">
                                              <p:stCondLst>
                                                <p:cond delay="0"/>
                                              </p:stCondLst>
                                            </p:cTn>
                                            <p:tgtEl>
                                              <p:spTgt spid="127"/>
                                            </p:tgtEl>
                                            <p:attrNameLst>
                                              <p:attrName>ppt_y</p:attrName>
                                            </p:attrNameLst>
                                          </p:cBhvr>
                                        </p:anim>
                                        <p:animRot by="-480000">
                                          <p:cBhvr>
                                            <p:cTn id="84" dur="25" autoRev="1" fill="hold">
                                              <p:stCondLst>
                                                <p:cond delay="0"/>
                                              </p:stCondLst>
                                            </p:cTn>
                                            <p:tgtEl>
                                              <p:spTgt spid="127"/>
                                            </p:tgtEl>
                                            <p:attrNameLst>
                                              <p:attrName>r</p:attrName>
                                            </p:attrNameLst>
                                          </p:cBhvr>
                                        </p:animRot>
                                      </p:childTnLst>
                                    </p:cTn>
                                  </p:par>
                                  <p:par>
                                    <p:cTn id="85" presetID="21" presetClass="entr" presetSubtype="1" fill="hold" grpId="0" nodeType="with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heel(1)">
                                          <p:cBhvr>
                                            <p:cTn id="87" dur="1000"/>
                                            <p:tgtEl>
                                              <p:spTgt spid="128"/>
                                            </p:tgtEl>
                                          </p:cBhvr>
                                        </p:animEffect>
                                      </p:childTnLst>
                                    </p:cTn>
                                  </p:par>
                                </p:childTnLst>
                              </p:cTn>
                            </p:par>
                            <p:par>
                              <p:cTn id="88" fill="hold">
                                <p:stCondLst>
                                  <p:cond delay="7470"/>
                                </p:stCondLst>
                                <p:childTnLst>
                                  <p:par>
                                    <p:cTn id="89" presetID="10" presetClass="entr" presetSubtype="0" fill="hold" grpId="0" nodeType="afterEffect">
                                      <p:stCondLst>
                                        <p:cond delay="0"/>
                                      </p:stCondLst>
                                      <p:childTnLst>
                                        <p:set>
                                          <p:cBhvr>
                                            <p:cTn id="90" dur="1" fill="hold">
                                              <p:stCondLst>
                                                <p:cond delay="0"/>
                                              </p:stCondLst>
                                            </p:cTn>
                                            <p:tgtEl>
                                              <p:spTgt spid="144"/>
                                            </p:tgtEl>
                                            <p:attrNameLst>
                                              <p:attrName>style.visibility</p:attrName>
                                            </p:attrNameLst>
                                          </p:cBhvr>
                                          <p:to>
                                            <p:strVal val="visible"/>
                                          </p:to>
                                        </p:set>
                                        <p:animEffect transition="in" filter="fade">
                                          <p:cBhvr>
                                            <p:cTn id="9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3" grpId="0"/>
          <p:bldP spid="124" grpId="0"/>
          <p:bldP spid="125" grpId="0"/>
          <p:bldP spid="126" grpId="0"/>
          <p:bldP spid="127" grpId="0"/>
          <p:bldP spid="127" grpId="1"/>
          <p:bldP spid="128" grpId="0" animBg="1"/>
          <p:bldP spid="14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
                                              </p:val>
                                            </p:tav>
                                            <p:tav tm="100000">
                                              <p:val>
                                                <p:strVal val="#ppt_w"/>
                                              </p:val>
                                            </p:tav>
                                          </p:tavLst>
                                        </p:anim>
                                        <p:anim calcmode="lin" valueType="num">
                                          <p:cBhvr>
                                            <p:cTn id="8" dur="500" fill="hold"/>
                                            <p:tgtEl>
                                              <p:spTgt spid="6"/>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8" accel="58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1000" fill="hold"/>
                                            <p:tgtEl>
                                              <p:spTgt spid="33"/>
                                            </p:tgtEl>
                                            <p:attrNameLst>
                                              <p:attrName>ppt_x</p:attrName>
                                            </p:attrNameLst>
                                          </p:cBhvr>
                                          <p:tavLst>
                                            <p:tav tm="0">
                                              <p:val>
                                                <p:strVal val="0-#ppt_w/2"/>
                                              </p:val>
                                            </p:tav>
                                            <p:tav tm="100000">
                                              <p:val>
                                                <p:strVal val="#ppt_x"/>
                                              </p:val>
                                            </p:tav>
                                          </p:tavLst>
                                        </p:anim>
                                        <p:anim calcmode="lin" valueType="num">
                                          <p:cBhvr additive="base">
                                            <p:cTn id="13" dur="100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250"/>
                                            <p:tgtEl>
                                              <p:spTgt spid="115"/>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wipe(left)">
                                          <p:cBhvr>
                                            <p:cTn id="21" dur="250"/>
                                            <p:tgtEl>
                                              <p:spTgt spid="116"/>
                                            </p:tgtEl>
                                          </p:cBhvr>
                                        </p:animEffect>
                                      </p:childTnLst>
                                    </p:cTn>
                                  </p:par>
                                </p:childTnLst>
                              </p:cTn>
                            </p:par>
                            <p:par>
                              <p:cTn id="22" fill="hold">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anim calcmode="lin" valueType="num">
                                          <p:cBhvr>
                                            <p:cTn id="26" dur="500" fill="hold"/>
                                            <p:tgtEl>
                                              <p:spTgt spid="123"/>
                                            </p:tgtEl>
                                            <p:attrNameLst>
                                              <p:attrName>ppt_x</p:attrName>
                                            </p:attrNameLst>
                                          </p:cBhvr>
                                          <p:tavLst>
                                            <p:tav tm="0">
                                              <p:val>
                                                <p:strVal val="#ppt_x"/>
                                              </p:val>
                                            </p:tav>
                                            <p:tav tm="100000">
                                              <p:val>
                                                <p:strVal val="#ppt_x"/>
                                              </p:val>
                                            </p:tav>
                                          </p:tavLst>
                                        </p:anim>
                                        <p:anim calcmode="lin" valueType="num">
                                          <p:cBhvr>
                                            <p:cTn id="27" dur="500" fill="hold"/>
                                            <p:tgtEl>
                                              <p:spTgt spid="123"/>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left)">
                                          <p:cBhvr>
                                            <p:cTn id="31" dur="250"/>
                                            <p:tgtEl>
                                              <p:spTgt spid="117"/>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wipe(left)">
                                          <p:cBhvr>
                                            <p:cTn id="35" dur="250"/>
                                            <p:tgtEl>
                                              <p:spTgt spid="118"/>
                                            </p:tgtEl>
                                          </p:cBhvr>
                                        </p:animEffect>
                                      </p:childTnLst>
                                    </p:cTn>
                                  </p:par>
                                </p:childTnLst>
                              </p:cTn>
                            </p:par>
                            <p:par>
                              <p:cTn id="36" fill="hold">
                                <p:stCondLst>
                                  <p:cond delay="3500"/>
                                </p:stCondLst>
                                <p:childTnLst>
                                  <p:par>
                                    <p:cTn id="37" presetID="47" presetClass="entr" presetSubtype="0" fill="hold" grpId="0" nodeType="afterEffect">
                                      <p:stCondLst>
                                        <p:cond delay="0"/>
                                      </p:stCondLst>
                                      <p:childTnLst>
                                        <p:set>
                                          <p:cBhvr>
                                            <p:cTn id="38" dur="1" fill="hold">
                                              <p:stCondLst>
                                                <p:cond delay="0"/>
                                              </p:stCondLst>
                                            </p:cTn>
                                            <p:tgtEl>
                                              <p:spTgt spid="124"/>
                                            </p:tgtEl>
                                            <p:attrNameLst>
                                              <p:attrName>style.visibility</p:attrName>
                                            </p:attrNameLst>
                                          </p:cBhvr>
                                          <p:to>
                                            <p:strVal val="visible"/>
                                          </p:to>
                                        </p:set>
                                        <p:animEffect transition="in" filter="fade">
                                          <p:cBhvr>
                                            <p:cTn id="39" dur="500"/>
                                            <p:tgtEl>
                                              <p:spTgt spid="124"/>
                                            </p:tgtEl>
                                          </p:cBhvr>
                                        </p:animEffect>
                                        <p:anim calcmode="lin" valueType="num">
                                          <p:cBhvr>
                                            <p:cTn id="40" dur="500" fill="hold"/>
                                            <p:tgtEl>
                                              <p:spTgt spid="124"/>
                                            </p:tgtEl>
                                            <p:attrNameLst>
                                              <p:attrName>ppt_x</p:attrName>
                                            </p:attrNameLst>
                                          </p:cBhvr>
                                          <p:tavLst>
                                            <p:tav tm="0">
                                              <p:val>
                                                <p:strVal val="#ppt_x"/>
                                              </p:val>
                                            </p:tav>
                                            <p:tav tm="100000">
                                              <p:val>
                                                <p:strVal val="#ppt_x"/>
                                              </p:val>
                                            </p:tav>
                                          </p:tavLst>
                                        </p:anim>
                                        <p:anim calcmode="lin" valueType="num">
                                          <p:cBhvr>
                                            <p:cTn id="41" dur="500" fill="hold"/>
                                            <p:tgtEl>
                                              <p:spTgt spid="124"/>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19"/>
                                            </p:tgtEl>
                                            <p:attrNameLst>
                                              <p:attrName>style.visibility</p:attrName>
                                            </p:attrNameLst>
                                          </p:cBhvr>
                                          <p:to>
                                            <p:strVal val="visible"/>
                                          </p:to>
                                        </p:set>
                                        <p:animEffect transition="in" filter="wipe(left)">
                                          <p:cBhvr>
                                            <p:cTn id="45" dur="250"/>
                                            <p:tgtEl>
                                              <p:spTgt spid="119"/>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120"/>
                                            </p:tgtEl>
                                            <p:attrNameLst>
                                              <p:attrName>style.visibility</p:attrName>
                                            </p:attrNameLst>
                                          </p:cBhvr>
                                          <p:to>
                                            <p:strVal val="visible"/>
                                          </p:to>
                                        </p:set>
                                        <p:animEffect transition="in" filter="fade">
                                          <p:cBhvr>
                                            <p:cTn id="49" dur="250"/>
                                            <p:tgtEl>
                                              <p:spTgt spid="120"/>
                                            </p:tgtEl>
                                          </p:cBhvr>
                                        </p:animEffect>
                                      </p:childTnLst>
                                    </p:cTn>
                                  </p:par>
                                </p:childTnLst>
                              </p:cTn>
                            </p:par>
                            <p:par>
                              <p:cTn id="50" fill="hold">
                                <p:stCondLst>
                                  <p:cond delay="5000"/>
                                </p:stCondLst>
                                <p:childTnLst>
                                  <p:par>
                                    <p:cTn id="51" presetID="47" presetClass="entr" presetSubtype="0" fill="hold" grpId="0" nodeType="after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anim calcmode="lin" valueType="num">
                                          <p:cBhvr>
                                            <p:cTn id="54" dur="500" fill="hold"/>
                                            <p:tgtEl>
                                              <p:spTgt spid="125"/>
                                            </p:tgtEl>
                                            <p:attrNameLst>
                                              <p:attrName>ppt_x</p:attrName>
                                            </p:attrNameLst>
                                          </p:cBhvr>
                                          <p:tavLst>
                                            <p:tav tm="0">
                                              <p:val>
                                                <p:strVal val="#ppt_x"/>
                                              </p:val>
                                            </p:tav>
                                            <p:tav tm="100000">
                                              <p:val>
                                                <p:strVal val="#ppt_x"/>
                                              </p:val>
                                            </p:tav>
                                          </p:tavLst>
                                        </p:anim>
                                        <p:anim calcmode="lin" valueType="num">
                                          <p:cBhvr>
                                            <p:cTn id="55" dur="500" fill="hold"/>
                                            <p:tgtEl>
                                              <p:spTgt spid="125"/>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wipe(left)">
                                          <p:cBhvr>
                                            <p:cTn id="59" dur="250"/>
                                            <p:tgtEl>
                                              <p:spTgt spid="121"/>
                                            </p:tgtEl>
                                          </p:cBhvr>
                                        </p:animEffect>
                                      </p:childTnLst>
                                    </p:cTn>
                                  </p:par>
                                </p:childTnLst>
                              </p:cTn>
                            </p:par>
                            <p:par>
                              <p:cTn id="60" fill="hold">
                                <p:stCondLst>
                                  <p:cond delay="6000"/>
                                </p:stCondLst>
                                <p:childTnLst>
                                  <p:par>
                                    <p:cTn id="61" presetID="22" presetClass="entr" presetSubtype="8" fill="hold" nodeType="after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wipe(left)">
                                          <p:cBhvr>
                                            <p:cTn id="63" dur="250"/>
                                            <p:tgtEl>
                                              <p:spTgt spid="122"/>
                                            </p:tgtEl>
                                          </p:cBhvr>
                                        </p:animEffect>
                                      </p:childTnLst>
                                    </p:cTn>
                                  </p:par>
                                </p:childTnLst>
                              </p:cTn>
                            </p:par>
                            <p:par>
                              <p:cTn id="64" fill="hold">
                                <p:stCondLst>
                                  <p:cond delay="6500"/>
                                </p:stCondLst>
                                <p:childTnLst>
                                  <p:par>
                                    <p:cTn id="65" presetID="47" presetClass="entr" presetSubtype="0" fill="hold" grpId="0" nodeType="after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anim calcmode="lin" valueType="num">
                                          <p:cBhvr>
                                            <p:cTn id="68" dur="500" fill="hold"/>
                                            <p:tgtEl>
                                              <p:spTgt spid="126"/>
                                            </p:tgtEl>
                                            <p:attrNameLst>
                                              <p:attrName>ppt_x</p:attrName>
                                            </p:attrNameLst>
                                          </p:cBhvr>
                                          <p:tavLst>
                                            <p:tav tm="0">
                                              <p:val>
                                                <p:strVal val="#ppt_x"/>
                                              </p:val>
                                            </p:tav>
                                            <p:tav tm="100000">
                                              <p:val>
                                                <p:strVal val="#ppt_x"/>
                                              </p:val>
                                            </p:tav>
                                          </p:tavLst>
                                        </p:anim>
                                        <p:anim calcmode="lin" valueType="num">
                                          <p:cBhvr>
                                            <p:cTn id="69" dur="500" fill="hold"/>
                                            <p:tgtEl>
                                              <p:spTgt spid="126"/>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53" presetClass="entr" presetSubtype="16" fill="hold" nodeType="afterEffect">
                                      <p:stCondLst>
                                        <p:cond delay="0"/>
                                      </p:stCondLst>
                                      <p:childTnLst>
                                        <p:set>
                                          <p:cBhvr>
                                            <p:cTn id="72" dur="1" fill="hold">
                                              <p:stCondLst>
                                                <p:cond delay="0"/>
                                              </p:stCondLst>
                                            </p:cTn>
                                            <p:tgtEl>
                                              <p:spTgt spid="137"/>
                                            </p:tgtEl>
                                            <p:attrNameLst>
                                              <p:attrName>style.visibility</p:attrName>
                                            </p:attrNameLst>
                                          </p:cBhvr>
                                          <p:to>
                                            <p:strVal val="visible"/>
                                          </p:to>
                                        </p:set>
                                        <p:anim calcmode="lin" valueType="num">
                                          <p:cBhvr>
                                            <p:cTn id="73" dur="500" fill="hold"/>
                                            <p:tgtEl>
                                              <p:spTgt spid="137"/>
                                            </p:tgtEl>
                                            <p:attrNameLst>
                                              <p:attrName>ppt_w</p:attrName>
                                            </p:attrNameLst>
                                          </p:cBhvr>
                                          <p:tavLst>
                                            <p:tav tm="0">
                                              <p:val>
                                                <p:fltVal val="0"/>
                                              </p:val>
                                            </p:tav>
                                            <p:tav tm="100000">
                                              <p:val>
                                                <p:strVal val="#ppt_w"/>
                                              </p:val>
                                            </p:tav>
                                          </p:tavLst>
                                        </p:anim>
                                        <p:anim calcmode="lin" valueType="num">
                                          <p:cBhvr>
                                            <p:cTn id="74" dur="500" fill="hold"/>
                                            <p:tgtEl>
                                              <p:spTgt spid="137"/>
                                            </p:tgtEl>
                                            <p:attrNameLst>
                                              <p:attrName>ppt_h</p:attrName>
                                            </p:attrNameLst>
                                          </p:cBhvr>
                                          <p:tavLst>
                                            <p:tav tm="0">
                                              <p:val>
                                                <p:fltVal val="0"/>
                                              </p:val>
                                            </p:tav>
                                            <p:tav tm="100000">
                                              <p:val>
                                                <p:strVal val="#ppt_h"/>
                                              </p:val>
                                            </p:tav>
                                          </p:tavLst>
                                        </p:anim>
                                        <p:animEffect transition="in" filter="fade">
                                          <p:cBhvr>
                                            <p:cTn id="75" dur="500"/>
                                            <p:tgtEl>
                                              <p:spTgt spid="137"/>
                                            </p:tgtEl>
                                          </p:cBhvr>
                                        </p:animEffect>
                                      </p:childTnLst>
                                    </p:cTn>
                                  </p:par>
                                </p:childTnLst>
                              </p:cTn>
                            </p:par>
                            <p:par>
                              <p:cTn id="76" fill="hold">
                                <p:stCondLst>
                                  <p:cond delay="7500"/>
                                </p:stCondLst>
                                <p:childTnLst>
                                  <p:par>
                                    <p:cTn id="77" presetID="22" presetClass="entr" presetSubtype="8" fill="hold" grpId="0" nodeType="afterEffect">
                                      <p:stCondLst>
                                        <p:cond delay="0"/>
                                      </p:stCondLst>
                                      <p:iterate type="lt">
                                        <p:tmPct val="30000"/>
                                      </p:iterate>
                                      <p:childTnLst>
                                        <p:set>
                                          <p:cBhvr>
                                            <p:cTn id="78" dur="1" fill="hold">
                                              <p:stCondLst>
                                                <p:cond delay="0"/>
                                              </p:stCondLst>
                                            </p:cTn>
                                            <p:tgtEl>
                                              <p:spTgt spid="127"/>
                                            </p:tgtEl>
                                            <p:attrNameLst>
                                              <p:attrName>style.visibility</p:attrName>
                                            </p:attrNameLst>
                                          </p:cBhvr>
                                          <p:to>
                                            <p:strVal val="visible"/>
                                          </p:to>
                                        </p:set>
                                        <p:animEffect transition="in" filter="wipe(left)">
                                          <p:cBhvr>
                                            <p:cTn id="79" dur="50"/>
                                            <p:tgtEl>
                                              <p:spTgt spid="127"/>
                                            </p:tgtEl>
                                          </p:cBhvr>
                                        </p:animEffect>
                                      </p:childTnLst>
                                    </p:cTn>
                                  </p:par>
                                  <p:par>
                                    <p:cTn id="80" presetID="36" presetClass="emph" presetSubtype="0" fill="hold" grpId="1" nodeType="withEffect">
                                      <p:stCondLst>
                                        <p:cond delay="0"/>
                                      </p:stCondLst>
                                      <p:iterate type="lt">
                                        <p:tmPct val="30000"/>
                                      </p:iterate>
                                      <p:childTnLst>
                                        <p:animScale>
                                          <p:cBhvr>
                                            <p:cTn id="81" dur="25" autoRev="1" fill="hold">
                                              <p:stCondLst>
                                                <p:cond delay="0"/>
                                              </p:stCondLst>
                                            </p:cTn>
                                            <p:tgtEl>
                                              <p:spTgt spid="127"/>
                                            </p:tgtEl>
                                          </p:cBhvr>
                                          <p:to x="80000" y="100000"/>
                                        </p:animScale>
                                        <p:anim by="(#ppt_w*0.10)" calcmode="lin" valueType="num">
                                          <p:cBhvr>
                                            <p:cTn id="82" dur="25" autoRev="1" fill="hold">
                                              <p:stCondLst>
                                                <p:cond delay="0"/>
                                              </p:stCondLst>
                                            </p:cTn>
                                            <p:tgtEl>
                                              <p:spTgt spid="127"/>
                                            </p:tgtEl>
                                            <p:attrNameLst>
                                              <p:attrName>ppt_x</p:attrName>
                                            </p:attrNameLst>
                                          </p:cBhvr>
                                        </p:anim>
                                        <p:anim by="(-#ppt_w*0.10)" calcmode="lin" valueType="num">
                                          <p:cBhvr>
                                            <p:cTn id="83" dur="25" autoRev="1" fill="hold">
                                              <p:stCondLst>
                                                <p:cond delay="0"/>
                                              </p:stCondLst>
                                            </p:cTn>
                                            <p:tgtEl>
                                              <p:spTgt spid="127"/>
                                            </p:tgtEl>
                                            <p:attrNameLst>
                                              <p:attrName>ppt_y</p:attrName>
                                            </p:attrNameLst>
                                          </p:cBhvr>
                                        </p:anim>
                                        <p:animRot by="-480000">
                                          <p:cBhvr>
                                            <p:cTn id="84" dur="25" autoRev="1" fill="hold">
                                              <p:stCondLst>
                                                <p:cond delay="0"/>
                                              </p:stCondLst>
                                            </p:cTn>
                                            <p:tgtEl>
                                              <p:spTgt spid="127"/>
                                            </p:tgtEl>
                                            <p:attrNameLst>
                                              <p:attrName>r</p:attrName>
                                            </p:attrNameLst>
                                          </p:cBhvr>
                                        </p:animRot>
                                      </p:childTnLst>
                                    </p:cTn>
                                  </p:par>
                                  <p:par>
                                    <p:cTn id="85" presetID="21" presetClass="entr" presetSubtype="1" fill="hold" grpId="0" nodeType="with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heel(1)">
                                          <p:cBhvr>
                                            <p:cTn id="87" dur="1000"/>
                                            <p:tgtEl>
                                              <p:spTgt spid="128"/>
                                            </p:tgtEl>
                                          </p:cBhvr>
                                        </p:animEffect>
                                      </p:childTnLst>
                                    </p:cTn>
                                  </p:par>
                                </p:childTnLst>
                              </p:cTn>
                            </p:par>
                            <p:par>
                              <p:cTn id="88" fill="hold">
                                <p:stCondLst>
                                  <p:cond delay="7470"/>
                                </p:stCondLst>
                                <p:childTnLst>
                                  <p:par>
                                    <p:cTn id="89" presetID="10" presetClass="entr" presetSubtype="0" fill="hold" grpId="0" nodeType="afterEffect">
                                      <p:stCondLst>
                                        <p:cond delay="0"/>
                                      </p:stCondLst>
                                      <p:childTnLst>
                                        <p:set>
                                          <p:cBhvr>
                                            <p:cTn id="90" dur="1" fill="hold">
                                              <p:stCondLst>
                                                <p:cond delay="0"/>
                                              </p:stCondLst>
                                            </p:cTn>
                                            <p:tgtEl>
                                              <p:spTgt spid="144"/>
                                            </p:tgtEl>
                                            <p:attrNameLst>
                                              <p:attrName>style.visibility</p:attrName>
                                            </p:attrNameLst>
                                          </p:cBhvr>
                                          <p:to>
                                            <p:strVal val="visible"/>
                                          </p:to>
                                        </p:set>
                                        <p:animEffect transition="in" filter="fade">
                                          <p:cBhvr>
                                            <p:cTn id="9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3" grpId="0"/>
          <p:bldP spid="124" grpId="0"/>
          <p:bldP spid="125" grpId="0"/>
          <p:bldP spid="126" grpId="0"/>
          <p:bldP spid="127" grpId="0"/>
          <p:bldP spid="127" grpId="1"/>
          <p:bldP spid="128" grpId="0" animBg="1"/>
          <p:bldP spid="144"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p:nvPr/>
        </p:nvSpPr>
        <p:spPr bwMode="auto">
          <a:xfrm>
            <a:off x="990005" y="2063997"/>
            <a:ext cx="7254403" cy="6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a:lnSpc>
                <a:spcPct val="125000"/>
              </a:lnSpc>
            </a:pPr>
            <a:r>
              <a:rPr lang="zh-CN" altLang="en-US" sz="900" dirty="0">
                <a:solidFill>
                  <a:schemeClr val="tx1">
                    <a:lumMod val="85000"/>
                    <a:lumOff val="15000"/>
                  </a:schemeClr>
                </a:solidFill>
                <a:latin typeface="+mn-ea"/>
                <a:ea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rPr>
              <a:t>200</a:t>
            </a:r>
            <a:r>
              <a:rPr lang="zh-CN" altLang="en-US" sz="900" dirty="0">
                <a:solidFill>
                  <a:schemeClr val="tx1">
                    <a:lumMod val="85000"/>
                    <a:lumOff val="15000"/>
                  </a:schemeClr>
                </a:solidFill>
                <a:latin typeface="+mn-ea"/>
                <a:ea typeface="+mn-ea"/>
              </a:rPr>
              <a:t>字以内，据统计每页幻灯片的最好控制在</a:t>
            </a:r>
            <a:r>
              <a:rPr lang="en-US" altLang="zh-CN" sz="900" dirty="0">
                <a:solidFill>
                  <a:schemeClr val="tx1">
                    <a:lumMod val="85000"/>
                    <a:lumOff val="15000"/>
                  </a:schemeClr>
                </a:solidFill>
                <a:latin typeface="+mn-ea"/>
                <a:ea typeface="+mn-ea"/>
              </a:rPr>
              <a:t>5</a:t>
            </a:r>
            <a:r>
              <a:rPr lang="zh-CN" altLang="en-US" sz="900" dirty="0">
                <a:solidFill>
                  <a:schemeClr val="tx1">
                    <a:lumMod val="85000"/>
                    <a:lumOff val="15000"/>
                  </a:schemeClr>
                </a:solidFill>
                <a:latin typeface="+mn-ea"/>
                <a:ea typeface="+mn-ea"/>
              </a:rPr>
              <a:t>分钟之内。此处添加详细文本描述，建议与标题相关并符合整体语言风格，语言描述尽量简洁生动。尽量将每页幻灯片的字数控制在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rPr>
              <a:t>200</a:t>
            </a:r>
            <a:r>
              <a:rPr lang="zh-CN" altLang="en-US" sz="900" dirty="0">
                <a:solidFill>
                  <a:schemeClr val="tx1">
                    <a:lumMod val="85000"/>
                    <a:lumOff val="15000"/>
                  </a:schemeClr>
                </a:solidFill>
                <a:latin typeface="+mn-ea"/>
                <a:ea typeface="+mn-ea"/>
              </a:rPr>
              <a:t>字以内，据统计每页幻灯片的最好控制在</a:t>
            </a:r>
            <a:r>
              <a:rPr lang="en-US" altLang="zh-CN" sz="900" dirty="0">
                <a:solidFill>
                  <a:schemeClr val="tx1">
                    <a:lumMod val="85000"/>
                    <a:lumOff val="15000"/>
                  </a:schemeClr>
                </a:solidFill>
                <a:latin typeface="+mn-ea"/>
                <a:ea typeface="+mn-ea"/>
              </a:rPr>
              <a:t>5</a:t>
            </a:r>
            <a:r>
              <a:rPr lang="zh-CN" altLang="en-US" sz="900" dirty="0">
                <a:solidFill>
                  <a:schemeClr val="tx1">
                    <a:lumMod val="85000"/>
                    <a:lumOff val="15000"/>
                  </a:schemeClr>
                </a:solidFill>
                <a:latin typeface="+mn-ea"/>
                <a:ea typeface="+mn-ea"/>
              </a:rPr>
              <a:t>分钟之内。</a:t>
            </a:r>
            <a:endParaRPr lang="zh-CN" altLang="en-US" sz="900" dirty="0">
              <a:solidFill>
                <a:schemeClr val="tx1">
                  <a:lumMod val="85000"/>
                  <a:lumOff val="15000"/>
                </a:schemeClr>
              </a:solidFill>
              <a:latin typeface="+mn-ea"/>
              <a:ea typeface="+mn-ea"/>
            </a:endParaRPr>
          </a:p>
        </p:txBody>
      </p:sp>
      <p:pic>
        <p:nvPicPr>
          <p:cNvPr id="38" name="Picture 10"/>
          <p:cNvPicPr>
            <a:picLocks noChangeAspect="1" noChangeArrowheads="1"/>
          </p:cNvPicPr>
          <p:nvPr/>
        </p:nvPicPr>
        <p:blipFill>
          <a:blip r:embed="rId1" cstate="print"/>
          <a:stretch>
            <a:fillRect/>
          </a:stretch>
        </p:blipFill>
        <p:spPr bwMode="auto">
          <a:xfrm>
            <a:off x="6302905" y="563720"/>
            <a:ext cx="1853734" cy="1234731"/>
          </a:xfrm>
          <a:prstGeom prst="rect">
            <a:avLst/>
          </a:prstGeom>
          <a:blipFill>
            <a:blip r:embed="rId2" cstate="print"/>
            <a:stretch>
              <a:fillRect/>
            </a:stretch>
          </a:blipFill>
          <a:ln>
            <a:noFill/>
          </a:ln>
        </p:spPr>
      </p:pic>
      <p:grpSp>
        <p:nvGrpSpPr>
          <p:cNvPr id="42" name="Group 10"/>
          <p:cNvGrpSpPr/>
          <p:nvPr/>
        </p:nvGrpSpPr>
        <p:grpSpPr bwMode="auto">
          <a:xfrm>
            <a:off x="1514475" y="3376587"/>
            <a:ext cx="1622822" cy="966788"/>
            <a:chOff x="0" y="0"/>
            <a:chExt cx="2726" cy="1624"/>
          </a:xfrm>
        </p:grpSpPr>
        <p:sp>
          <p:nvSpPr>
            <p:cNvPr id="43" name="Rectangle 11"/>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90000"/>
                </a:lnSpc>
              </a:pPr>
              <a:r>
                <a:rPr lang="zh-CN" altLang="en-US" sz="1200" dirty="0">
                  <a:solidFill>
                    <a:schemeClr val="tx1">
                      <a:lumMod val="85000"/>
                      <a:lumOff val="15000"/>
                    </a:schemeClr>
                  </a:solidFill>
                  <a:latin typeface="+mn-ea"/>
                  <a:ea typeface="+mn-ea"/>
                  <a:cs typeface="Lato Regular" charset="0"/>
                  <a:sym typeface="Lato Regular" charset="0"/>
                </a:rPr>
                <a:t>单击此处添加标题</a:t>
              </a:r>
              <a:endParaRPr lang="en-US" sz="1200" dirty="0">
                <a:solidFill>
                  <a:schemeClr val="tx1">
                    <a:lumMod val="85000"/>
                    <a:lumOff val="15000"/>
                  </a:schemeClr>
                </a:solidFill>
                <a:latin typeface="+mn-ea"/>
                <a:ea typeface="+mn-ea"/>
                <a:cs typeface="Lato Regular" charset="0"/>
                <a:sym typeface="Lato Regular" charset="0"/>
              </a:endParaRPr>
            </a:p>
          </p:txBody>
        </p:sp>
        <p:sp>
          <p:nvSpPr>
            <p:cNvPr id="44" name="Rectangle 12"/>
            <p:cNvSpPr/>
            <p:nvPr/>
          </p:nvSpPr>
          <p:spPr bwMode="auto">
            <a:xfrm>
              <a:off x="0" y="416"/>
              <a:ext cx="2726"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ea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rPr>
                <a:t>200</a:t>
              </a:r>
              <a:r>
                <a:rPr lang="zh-CN" altLang="en-US" sz="900" dirty="0">
                  <a:solidFill>
                    <a:schemeClr val="tx1">
                      <a:lumMod val="85000"/>
                      <a:lumOff val="15000"/>
                    </a:schemeClr>
                  </a:solidFill>
                  <a:latin typeface="+mn-ea"/>
                  <a:ea typeface="+mn-ea"/>
                </a:rPr>
                <a:t>字以内，据统计每页幻灯片的最好控制在</a:t>
              </a:r>
              <a:r>
                <a:rPr lang="en-US" altLang="zh-CN" sz="900" dirty="0">
                  <a:solidFill>
                    <a:schemeClr val="tx1">
                      <a:lumMod val="85000"/>
                      <a:lumOff val="15000"/>
                    </a:schemeClr>
                  </a:solidFill>
                  <a:latin typeface="+mn-ea"/>
                  <a:ea typeface="+mn-ea"/>
                </a:rPr>
                <a:t>5</a:t>
              </a:r>
              <a:r>
                <a:rPr lang="zh-CN" altLang="en-US" sz="900" dirty="0">
                  <a:solidFill>
                    <a:schemeClr val="tx1">
                      <a:lumMod val="85000"/>
                      <a:lumOff val="15000"/>
                    </a:schemeClr>
                  </a:solidFill>
                  <a:latin typeface="+mn-ea"/>
                  <a:ea typeface="+mn-ea"/>
                </a:rPr>
                <a:t>分钟之内。</a:t>
              </a:r>
              <a:endParaRPr lang="en-US" sz="900" dirty="0">
                <a:solidFill>
                  <a:schemeClr val="tx1">
                    <a:lumMod val="85000"/>
                    <a:lumOff val="15000"/>
                  </a:schemeClr>
                </a:solidFill>
                <a:latin typeface="+mn-ea"/>
                <a:ea typeface="+mn-ea"/>
                <a:cs typeface="Lato Light" charset="0"/>
                <a:sym typeface="Lato Light" charset="0"/>
              </a:endParaRPr>
            </a:p>
          </p:txBody>
        </p:sp>
      </p:grpSp>
      <p:grpSp>
        <p:nvGrpSpPr>
          <p:cNvPr id="45" name="Group 13"/>
          <p:cNvGrpSpPr/>
          <p:nvPr/>
        </p:nvGrpSpPr>
        <p:grpSpPr bwMode="auto">
          <a:xfrm>
            <a:off x="1011436" y="3363838"/>
            <a:ext cx="348258" cy="347663"/>
            <a:chOff x="0" y="0"/>
            <a:chExt cx="584" cy="584"/>
          </a:xfrm>
        </p:grpSpPr>
        <p:sp>
          <p:nvSpPr>
            <p:cNvPr id="46" name="Oval 14"/>
            <p:cNvSpPr/>
            <p:nvPr/>
          </p:nvSpPr>
          <p:spPr bwMode="auto">
            <a:xfrm>
              <a:off x="0" y="0"/>
              <a:ext cx="584" cy="584"/>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47" name="Rectangle 15"/>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r>
                <a:rPr lang="en-US" sz="1600" dirty="0">
                  <a:solidFill>
                    <a:schemeClr val="tx1">
                      <a:lumMod val="85000"/>
                      <a:lumOff val="15000"/>
                    </a:schemeClr>
                  </a:solidFill>
                  <a:latin typeface="+mn-ea"/>
                  <a:ea typeface="+mn-ea"/>
                  <a:cs typeface="Lato Light" charset="0"/>
                  <a:sym typeface="Lato Light" charset="0"/>
                </a:rPr>
                <a:t>1</a:t>
              </a:r>
              <a:endParaRPr lang="en-US" sz="1600" dirty="0">
                <a:solidFill>
                  <a:schemeClr val="tx1">
                    <a:lumMod val="85000"/>
                    <a:lumOff val="15000"/>
                  </a:schemeClr>
                </a:solidFill>
                <a:latin typeface="+mn-ea"/>
                <a:ea typeface="+mn-ea"/>
                <a:cs typeface="Lato Light" charset="0"/>
                <a:sym typeface="Lato Light" charset="0"/>
              </a:endParaRPr>
            </a:p>
          </p:txBody>
        </p:sp>
      </p:grpSp>
      <p:grpSp>
        <p:nvGrpSpPr>
          <p:cNvPr id="5" name="Group 4"/>
          <p:cNvGrpSpPr/>
          <p:nvPr/>
        </p:nvGrpSpPr>
        <p:grpSpPr>
          <a:xfrm>
            <a:off x="899592" y="2937564"/>
            <a:ext cx="7344815" cy="213386"/>
            <a:chOff x="899592" y="2852807"/>
            <a:chExt cx="7344815" cy="213386"/>
          </a:xfrm>
          <a:solidFill>
            <a:srgbClr val="FFC000"/>
          </a:solidFill>
        </p:grpSpPr>
        <p:sp>
          <p:nvSpPr>
            <p:cNvPr id="62" name="Rectangle 61"/>
            <p:cNvSpPr/>
            <p:nvPr/>
          </p:nvSpPr>
          <p:spPr bwMode="auto">
            <a:xfrm>
              <a:off x="899592" y="2852807"/>
              <a:ext cx="7344815" cy="32031"/>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sp>
          <p:nvSpPr>
            <p:cNvPr id="4" name="Flowchart: Merge 3"/>
            <p:cNvSpPr/>
            <p:nvPr/>
          </p:nvSpPr>
          <p:spPr bwMode="auto">
            <a:xfrm>
              <a:off x="1099027" y="2874792"/>
              <a:ext cx="210541" cy="191401"/>
            </a:xfrm>
            <a:prstGeom prst="flowChartMerg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sp>
          <p:nvSpPr>
            <p:cNvPr id="65" name="Flowchart: Merge 64"/>
            <p:cNvSpPr/>
            <p:nvPr/>
          </p:nvSpPr>
          <p:spPr bwMode="auto">
            <a:xfrm>
              <a:off x="3708663" y="2874792"/>
              <a:ext cx="210541" cy="191401"/>
            </a:xfrm>
            <a:prstGeom prst="flowChartMerg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sp>
          <p:nvSpPr>
            <p:cNvPr id="66" name="Flowchart: Merge 65"/>
            <p:cNvSpPr/>
            <p:nvPr/>
          </p:nvSpPr>
          <p:spPr bwMode="auto">
            <a:xfrm>
              <a:off x="6174461" y="2874792"/>
              <a:ext cx="210541" cy="191401"/>
            </a:xfrm>
            <a:prstGeom prst="flowChartMerge">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grpSp>
      <p:grpSp>
        <p:nvGrpSpPr>
          <p:cNvPr id="109" name="Group 10"/>
          <p:cNvGrpSpPr/>
          <p:nvPr/>
        </p:nvGrpSpPr>
        <p:grpSpPr bwMode="auto">
          <a:xfrm>
            <a:off x="4142843" y="3376587"/>
            <a:ext cx="1622822" cy="966788"/>
            <a:chOff x="0" y="0"/>
            <a:chExt cx="2726" cy="1624"/>
          </a:xfrm>
        </p:grpSpPr>
        <p:sp>
          <p:nvSpPr>
            <p:cNvPr id="110" name="Rectangle 11"/>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90000"/>
                </a:lnSpc>
              </a:pPr>
              <a:r>
                <a:rPr lang="zh-CN" altLang="en-US" sz="1200" dirty="0">
                  <a:solidFill>
                    <a:schemeClr val="tx1">
                      <a:lumMod val="85000"/>
                      <a:lumOff val="15000"/>
                    </a:schemeClr>
                  </a:solidFill>
                  <a:latin typeface="+mn-ea"/>
                  <a:ea typeface="+mn-ea"/>
                  <a:cs typeface="Lato Regular" charset="0"/>
                  <a:sym typeface="Lato Regular" charset="0"/>
                </a:rPr>
                <a:t>单击此处添加标题</a:t>
              </a:r>
              <a:endParaRPr lang="en-US" sz="1200" dirty="0">
                <a:solidFill>
                  <a:schemeClr val="tx1">
                    <a:lumMod val="85000"/>
                    <a:lumOff val="15000"/>
                  </a:schemeClr>
                </a:solidFill>
                <a:latin typeface="+mn-ea"/>
                <a:ea typeface="+mn-ea"/>
                <a:cs typeface="Lato Regular" charset="0"/>
                <a:sym typeface="Lato Regular" charset="0"/>
              </a:endParaRPr>
            </a:p>
          </p:txBody>
        </p:sp>
        <p:sp>
          <p:nvSpPr>
            <p:cNvPr id="111" name="Rectangle 12"/>
            <p:cNvSpPr/>
            <p:nvPr/>
          </p:nvSpPr>
          <p:spPr bwMode="auto">
            <a:xfrm>
              <a:off x="0" y="416"/>
              <a:ext cx="2726"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ea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rPr>
                <a:t>200</a:t>
              </a:r>
              <a:r>
                <a:rPr lang="zh-CN" altLang="en-US" sz="900" dirty="0">
                  <a:solidFill>
                    <a:schemeClr val="tx1">
                      <a:lumMod val="85000"/>
                      <a:lumOff val="15000"/>
                    </a:schemeClr>
                  </a:solidFill>
                  <a:latin typeface="+mn-ea"/>
                  <a:ea typeface="+mn-ea"/>
                </a:rPr>
                <a:t>字以内，据统计每页幻灯片的最好控制在</a:t>
              </a:r>
              <a:r>
                <a:rPr lang="en-US" altLang="zh-CN" sz="900" dirty="0">
                  <a:solidFill>
                    <a:schemeClr val="tx1">
                      <a:lumMod val="85000"/>
                      <a:lumOff val="15000"/>
                    </a:schemeClr>
                  </a:solidFill>
                  <a:latin typeface="+mn-ea"/>
                  <a:ea typeface="+mn-ea"/>
                </a:rPr>
                <a:t>5</a:t>
              </a:r>
              <a:r>
                <a:rPr lang="zh-CN" altLang="en-US" sz="900" dirty="0">
                  <a:solidFill>
                    <a:schemeClr val="tx1">
                      <a:lumMod val="85000"/>
                      <a:lumOff val="15000"/>
                    </a:schemeClr>
                  </a:solidFill>
                  <a:latin typeface="+mn-ea"/>
                  <a:ea typeface="+mn-ea"/>
                </a:rPr>
                <a:t>分钟之内。</a:t>
              </a:r>
              <a:endParaRPr lang="en-US" sz="900" dirty="0">
                <a:solidFill>
                  <a:schemeClr val="tx1">
                    <a:lumMod val="85000"/>
                    <a:lumOff val="15000"/>
                  </a:schemeClr>
                </a:solidFill>
                <a:latin typeface="+mn-ea"/>
                <a:ea typeface="+mn-ea"/>
                <a:cs typeface="Lato Light" charset="0"/>
                <a:sym typeface="Lato Light" charset="0"/>
              </a:endParaRPr>
            </a:p>
          </p:txBody>
        </p:sp>
      </p:grpSp>
      <p:grpSp>
        <p:nvGrpSpPr>
          <p:cNvPr id="112" name="Group 13"/>
          <p:cNvGrpSpPr/>
          <p:nvPr/>
        </p:nvGrpSpPr>
        <p:grpSpPr bwMode="auto">
          <a:xfrm>
            <a:off x="3639804" y="3363838"/>
            <a:ext cx="348258" cy="347663"/>
            <a:chOff x="0" y="0"/>
            <a:chExt cx="584" cy="584"/>
          </a:xfrm>
        </p:grpSpPr>
        <p:sp>
          <p:nvSpPr>
            <p:cNvPr id="113" name="Oval 14"/>
            <p:cNvSpPr/>
            <p:nvPr/>
          </p:nvSpPr>
          <p:spPr bwMode="auto">
            <a:xfrm>
              <a:off x="0" y="0"/>
              <a:ext cx="584" cy="584"/>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14" name="Rectangle 15"/>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r>
                <a:rPr lang="en-US" sz="1600" dirty="0">
                  <a:solidFill>
                    <a:schemeClr val="tx1">
                      <a:lumMod val="85000"/>
                      <a:lumOff val="15000"/>
                    </a:schemeClr>
                  </a:solidFill>
                  <a:latin typeface="+mn-ea"/>
                  <a:ea typeface="+mn-ea"/>
                  <a:cs typeface="Lato Light" charset="0"/>
                  <a:sym typeface="Lato Light" charset="0"/>
                </a:rPr>
                <a:t>2</a:t>
              </a:r>
              <a:endParaRPr lang="en-US" sz="1600" dirty="0">
                <a:solidFill>
                  <a:schemeClr val="tx1">
                    <a:lumMod val="85000"/>
                    <a:lumOff val="15000"/>
                  </a:schemeClr>
                </a:solidFill>
                <a:latin typeface="+mn-ea"/>
                <a:ea typeface="+mn-ea"/>
                <a:cs typeface="Lato Light" charset="0"/>
                <a:sym typeface="Lato Light" charset="0"/>
              </a:endParaRPr>
            </a:p>
          </p:txBody>
        </p:sp>
      </p:grpSp>
      <p:grpSp>
        <p:nvGrpSpPr>
          <p:cNvPr id="115" name="Group 10"/>
          <p:cNvGrpSpPr/>
          <p:nvPr/>
        </p:nvGrpSpPr>
        <p:grpSpPr bwMode="auto">
          <a:xfrm>
            <a:off x="6630552" y="3376587"/>
            <a:ext cx="1622822" cy="966788"/>
            <a:chOff x="0" y="0"/>
            <a:chExt cx="2726" cy="1624"/>
          </a:xfrm>
        </p:grpSpPr>
        <p:sp>
          <p:nvSpPr>
            <p:cNvPr id="116" name="Rectangle 11"/>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90000"/>
                </a:lnSpc>
              </a:pPr>
              <a:r>
                <a:rPr lang="zh-CN" altLang="en-US" sz="1200" dirty="0">
                  <a:solidFill>
                    <a:schemeClr val="tx1">
                      <a:lumMod val="85000"/>
                      <a:lumOff val="15000"/>
                    </a:schemeClr>
                  </a:solidFill>
                  <a:latin typeface="+mn-ea"/>
                  <a:ea typeface="+mn-ea"/>
                  <a:cs typeface="Lato Regular" charset="0"/>
                  <a:sym typeface="Lato Regular" charset="0"/>
                </a:rPr>
                <a:t>单击此处添加标题</a:t>
              </a:r>
              <a:endParaRPr lang="en-US" sz="1200" dirty="0">
                <a:solidFill>
                  <a:schemeClr val="tx1">
                    <a:lumMod val="85000"/>
                    <a:lumOff val="15000"/>
                  </a:schemeClr>
                </a:solidFill>
                <a:latin typeface="+mn-ea"/>
                <a:ea typeface="+mn-ea"/>
                <a:cs typeface="Lato Regular" charset="0"/>
                <a:sym typeface="Lato Regular" charset="0"/>
              </a:endParaRPr>
            </a:p>
          </p:txBody>
        </p:sp>
        <p:sp>
          <p:nvSpPr>
            <p:cNvPr id="117" name="Rectangle 12"/>
            <p:cNvSpPr/>
            <p:nvPr/>
          </p:nvSpPr>
          <p:spPr bwMode="auto">
            <a:xfrm>
              <a:off x="0" y="416"/>
              <a:ext cx="2726"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ea typeface="+mn-ea"/>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rPr>
                <a:t>200</a:t>
              </a:r>
              <a:r>
                <a:rPr lang="zh-CN" altLang="en-US" sz="900" dirty="0">
                  <a:solidFill>
                    <a:schemeClr val="tx1">
                      <a:lumMod val="85000"/>
                      <a:lumOff val="15000"/>
                    </a:schemeClr>
                  </a:solidFill>
                  <a:latin typeface="+mn-ea"/>
                  <a:ea typeface="+mn-ea"/>
                </a:rPr>
                <a:t>字以内，据统计每页幻灯片的最好控制在</a:t>
              </a:r>
              <a:r>
                <a:rPr lang="en-US" altLang="zh-CN" sz="900" dirty="0">
                  <a:solidFill>
                    <a:schemeClr val="tx1">
                      <a:lumMod val="85000"/>
                      <a:lumOff val="15000"/>
                    </a:schemeClr>
                  </a:solidFill>
                  <a:latin typeface="+mn-ea"/>
                  <a:ea typeface="+mn-ea"/>
                </a:rPr>
                <a:t>5</a:t>
              </a:r>
              <a:r>
                <a:rPr lang="zh-CN" altLang="en-US" sz="900" dirty="0">
                  <a:solidFill>
                    <a:schemeClr val="tx1">
                      <a:lumMod val="85000"/>
                      <a:lumOff val="15000"/>
                    </a:schemeClr>
                  </a:solidFill>
                  <a:latin typeface="+mn-ea"/>
                  <a:ea typeface="+mn-ea"/>
                </a:rPr>
                <a:t>分钟之内。</a:t>
              </a:r>
              <a:endParaRPr lang="en-US" sz="900" dirty="0">
                <a:solidFill>
                  <a:schemeClr val="tx1">
                    <a:lumMod val="85000"/>
                    <a:lumOff val="15000"/>
                  </a:schemeClr>
                </a:solidFill>
                <a:latin typeface="+mn-ea"/>
                <a:ea typeface="+mn-ea"/>
                <a:cs typeface="Lato Light" charset="0"/>
                <a:sym typeface="Lato Light" charset="0"/>
              </a:endParaRPr>
            </a:p>
          </p:txBody>
        </p:sp>
      </p:grpSp>
      <p:grpSp>
        <p:nvGrpSpPr>
          <p:cNvPr id="118" name="Group 13"/>
          <p:cNvGrpSpPr/>
          <p:nvPr/>
        </p:nvGrpSpPr>
        <p:grpSpPr bwMode="auto">
          <a:xfrm>
            <a:off x="6127513" y="3363838"/>
            <a:ext cx="348258" cy="347663"/>
            <a:chOff x="0" y="0"/>
            <a:chExt cx="584" cy="584"/>
          </a:xfrm>
        </p:grpSpPr>
        <p:sp>
          <p:nvSpPr>
            <p:cNvPr id="119" name="Oval 14"/>
            <p:cNvSpPr/>
            <p:nvPr/>
          </p:nvSpPr>
          <p:spPr bwMode="auto">
            <a:xfrm>
              <a:off x="0" y="0"/>
              <a:ext cx="584" cy="584"/>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20" name="Rectangle 15"/>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r>
                <a:rPr lang="en-US" sz="1600" dirty="0">
                  <a:solidFill>
                    <a:schemeClr val="tx1">
                      <a:lumMod val="85000"/>
                      <a:lumOff val="15000"/>
                    </a:schemeClr>
                  </a:solidFill>
                  <a:latin typeface="+mn-ea"/>
                  <a:ea typeface="+mn-ea"/>
                  <a:cs typeface="Lato Light" charset="0"/>
                  <a:sym typeface="Lato Light" charset="0"/>
                </a:rPr>
                <a:t>3</a:t>
              </a:r>
              <a:endParaRPr lang="en-US" sz="1600" dirty="0">
                <a:solidFill>
                  <a:schemeClr val="tx1">
                    <a:lumMod val="85000"/>
                    <a:lumOff val="15000"/>
                  </a:schemeClr>
                </a:solidFill>
                <a:latin typeface="+mn-ea"/>
                <a:ea typeface="+mn-ea"/>
                <a:cs typeface="Lato Light" charset="0"/>
                <a:sym typeface="Lato Light" charset="0"/>
              </a:endParaRPr>
            </a:p>
          </p:txBody>
        </p:sp>
      </p:grpSp>
      <p:sp>
        <p:nvSpPr>
          <p:cNvPr id="31" name="标题 1"/>
          <p:cNvSpPr>
            <a:spLocks noGrp="1"/>
          </p:cNvSpPr>
          <p:nvPr>
            <p:ph type="title"/>
          </p:nvPr>
        </p:nvSpPr>
        <p:spPr>
          <a:xfrm>
            <a:off x="652536" y="405875"/>
            <a:ext cx="3176440" cy="359352"/>
          </a:xfr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团队努力</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strVal val="#ppt_w"/>
                                          </p:val>
                                        </p:tav>
                                        <p:tav tm="100000">
                                          <p:val>
                                            <p:strVal val="#ppt_w"/>
                                          </p:val>
                                        </p:tav>
                                      </p:tavLst>
                                    </p:anim>
                                    <p:anim calcmode="lin" valueType="num">
                                      <p:cBhvr>
                                        <p:cTn id="8" dur="500" fill="hold"/>
                                        <p:tgtEl>
                                          <p:spTgt spid="31"/>
                                        </p:tgtEl>
                                        <p:attrNameLst>
                                          <p:attrName>ppt_h</p:attrName>
                                        </p:attrNameLst>
                                      </p:cBhvr>
                                      <p:tavLst>
                                        <p:tav tm="0" fmla="#ppt_h*sin(2.5*pi*$)">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p:cTn id="28" dur="500" fill="hold"/>
                                        <p:tgtEl>
                                          <p:spTgt spid="45"/>
                                        </p:tgtEl>
                                        <p:attrNameLst>
                                          <p:attrName>ppt_w</p:attrName>
                                        </p:attrNameLst>
                                      </p:cBhvr>
                                      <p:tavLst>
                                        <p:tav tm="0">
                                          <p:val>
                                            <p:fltVal val="0"/>
                                          </p:val>
                                        </p:tav>
                                        <p:tav tm="100000">
                                          <p:val>
                                            <p:strVal val="#ppt_w"/>
                                          </p:val>
                                        </p:tav>
                                      </p:tavLst>
                                    </p:anim>
                                    <p:anim calcmode="lin" valueType="num">
                                      <p:cBhvr>
                                        <p:cTn id="29" dur="500" fill="hold"/>
                                        <p:tgtEl>
                                          <p:spTgt spid="45"/>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112"/>
                                        </p:tgtEl>
                                        <p:attrNameLst>
                                          <p:attrName>style.visibility</p:attrName>
                                        </p:attrNameLst>
                                      </p:cBhvr>
                                      <p:to>
                                        <p:strVal val="visible"/>
                                      </p:to>
                                    </p:set>
                                    <p:anim calcmode="lin" valueType="num">
                                      <p:cBhvr>
                                        <p:cTn id="38" dur="500" fill="hold"/>
                                        <p:tgtEl>
                                          <p:spTgt spid="112"/>
                                        </p:tgtEl>
                                        <p:attrNameLst>
                                          <p:attrName>ppt_w</p:attrName>
                                        </p:attrNameLst>
                                      </p:cBhvr>
                                      <p:tavLst>
                                        <p:tav tm="0">
                                          <p:val>
                                            <p:fltVal val="0"/>
                                          </p:val>
                                        </p:tav>
                                        <p:tav tm="100000">
                                          <p:val>
                                            <p:strVal val="#ppt_w"/>
                                          </p:val>
                                        </p:tav>
                                      </p:tavLst>
                                    </p:anim>
                                    <p:anim calcmode="lin" valueType="num">
                                      <p:cBhvr>
                                        <p:cTn id="39" dur="500" fill="hold"/>
                                        <p:tgtEl>
                                          <p:spTgt spid="112"/>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wipe(left)">
                                      <p:cBhvr>
                                        <p:cTn id="43" dur="500"/>
                                        <p:tgtEl>
                                          <p:spTgt spid="109"/>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118"/>
                                        </p:tgtEl>
                                        <p:attrNameLst>
                                          <p:attrName>style.visibility</p:attrName>
                                        </p:attrNameLst>
                                      </p:cBhvr>
                                      <p:to>
                                        <p:strVal val="visible"/>
                                      </p:to>
                                    </p:set>
                                    <p:anim calcmode="lin" valueType="num">
                                      <p:cBhvr>
                                        <p:cTn id="48" dur="500" fill="hold"/>
                                        <p:tgtEl>
                                          <p:spTgt spid="118"/>
                                        </p:tgtEl>
                                        <p:attrNameLst>
                                          <p:attrName>ppt_w</p:attrName>
                                        </p:attrNameLst>
                                      </p:cBhvr>
                                      <p:tavLst>
                                        <p:tav tm="0">
                                          <p:val>
                                            <p:fltVal val="0"/>
                                          </p:val>
                                        </p:tav>
                                        <p:tav tm="100000">
                                          <p:val>
                                            <p:strVal val="#ppt_w"/>
                                          </p:val>
                                        </p:tav>
                                      </p:tavLst>
                                    </p:anim>
                                    <p:anim calcmode="lin" valueType="num">
                                      <p:cBhvr>
                                        <p:cTn id="49" dur="500" fill="hold"/>
                                        <p:tgtEl>
                                          <p:spTgt spid="118"/>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15"/>
                                        </p:tgtEl>
                                        <p:attrNameLst>
                                          <p:attrName>style.visibility</p:attrName>
                                        </p:attrNameLst>
                                      </p:cBhvr>
                                      <p:to>
                                        <p:strVal val="visible"/>
                                      </p:to>
                                    </p:set>
                                    <p:animEffect transition="in" filter="wipe(left)">
                                      <p:cBhvr>
                                        <p:cTn id="5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3" name="Shape 18833"/>
          <p:cNvSpPr/>
          <p:nvPr/>
        </p:nvSpPr>
        <p:spPr>
          <a:xfrm>
            <a:off x="4657424" y="2413804"/>
            <a:ext cx="651407" cy="70345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9911" y="0"/>
                </a:lnTo>
                <a:lnTo>
                  <a:pt x="1" y="0"/>
                </a:lnTo>
                <a:lnTo>
                  <a:pt x="11688" y="10800"/>
                </a:lnTo>
                <a:lnTo>
                  <a:pt x="0" y="21600"/>
                </a:lnTo>
                <a:lnTo>
                  <a:pt x="9911" y="21600"/>
                </a:lnTo>
                <a:lnTo>
                  <a:pt x="21600" y="10800"/>
                </a:lnTo>
                <a:close/>
              </a:path>
            </a:pathLst>
          </a:custGeom>
          <a:solidFill>
            <a:schemeClr val="bg1"/>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grpSp>
        <p:nvGrpSpPr>
          <p:cNvPr id="3" name="组合 2"/>
          <p:cNvGrpSpPr/>
          <p:nvPr/>
        </p:nvGrpSpPr>
        <p:grpSpPr>
          <a:xfrm>
            <a:off x="-2" y="1777633"/>
            <a:ext cx="5259795" cy="2000299"/>
            <a:chOff x="-2" y="1777633"/>
            <a:chExt cx="5259795" cy="2000299"/>
          </a:xfrm>
        </p:grpSpPr>
        <p:sp>
          <p:nvSpPr>
            <p:cNvPr id="18829" name="Shape 18829"/>
            <p:cNvSpPr/>
            <p:nvPr/>
          </p:nvSpPr>
          <p:spPr>
            <a:xfrm>
              <a:off x="-2" y="2413804"/>
              <a:ext cx="5259795" cy="703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69" y="0"/>
                  </a:lnTo>
                  <a:lnTo>
                    <a:pt x="21600" y="10563"/>
                  </a:lnTo>
                  <a:lnTo>
                    <a:pt x="20369" y="21600"/>
                  </a:lnTo>
                  <a:lnTo>
                    <a:pt x="0" y="21600"/>
                  </a:lnTo>
                  <a:lnTo>
                    <a:pt x="0" y="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18830" name="Shape 18830"/>
            <p:cNvSpPr/>
            <p:nvPr/>
          </p:nvSpPr>
          <p:spPr>
            <a:xfrm>
              <a:off x="3067138" y="2413804"/>
              <a:ext cx="651407" cy="70345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9911" y="0"/>
                  </a:lnTo>
                  <a:lnTo>
                    <a:pt x="0" y="0"/>
                  </a:lnTo>
                  <a:lnTo>
                    <a:pt x="11688" y="10800"/>
                  </a:lnTo>
                  <a:lnTo>
                    <a:pt x="0" y="21600"/>
                  </a:lnTo>
                  <a:lnTo>
                    <a:pt x="9911" y="21600"/>
                  </a:lnTo>
                  <a:lnTo>
                    <a:pt x="21600" y="10800"/>
                  </a:lnTo>
                  <a:close/>
                </a:path>
              </a:pathLst>
            </a:custGeom>
            <a:solidFill>
              <a:schemeClr val="bg1"/>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sp>
          <p:nvSpPr>
            <p:cNvPr id="18831" name="Shape 18831"/>
            <p:cNvSpPr/>
            <p:nvPr/>
          </p:nvSpPr>
          <p:spPr>
            <a:xfrm>
              <a:off x="3605388" y="2413804"/>
              <a:ext cx="651407" cy="70345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9912" y="0"/>
                  </a:lnTo>
                  <a:lnTo>
                    <a:pt x="1" y="0"/>
                  </a:lnTo>
                  <a:lnTo>
                    <a:pt x="11688" y="10800"/>
                  </a:lnTo>
                  <a:lnTo>
                    <a:pt x="0" y="21600"/>
                  </a:lnTo>
                  <a:lnTo>
                    <a:pt x="9912" y="21600"/>
                  </a:lnTo>
                  <a:lnTo>
                    <a:pt x="21600" y="10800"/>
                  </a:lnTo>
                  <a:close/>
                </a:path>
              </a:pathLst>
            </a:custGeom>
            <a:solidFill>
              <a:schemeClr val="bg1"/>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sp>
          <p:nvSpPr>
            <p:cNvPr id="18832" name="Shape 18832"/>
            <p:cNvSpPr/>
            <p:nvPr/>
          </p:nvSpPr>
          <p:spPr>
            <a:xfrm>
              <a:off x="4143640" y="2413804"/>
              <a:ext cx="651407" cy="70345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9912" y="0"/>
                  </a:lnTo>
                  <a:lnTo>
                    <a:pt x="0" y="0"/>
                  </a:lnTo>
                  <a:lnTo>
                    <a:pt x="11688" y="10800"/>
                  </a:lnTo>
                  <a:lnTo>
                    <a:pt x="0" y="21600"/>
                  </a:lnTo>
                  <a:lnTo>
                    <a:pt x="9911" y="21600"/>
                  </a:lnTo>
                  <a:lnTo>
                    <a:pt x="21600" y="10800"/>
                  </a:lnTo>
                  <a:close/>
                </a:path>
              </a:pathLst>
            </a:custGeom>
            <a:solidFill>
              <a:schemeClr val="bg1"/>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grpSp>
          <p:nvGrpSpPr>
            <p:cNvPr id="18836" name="Group 18836"/>
            <p:cNvGrpSpPr/>
            <p:nvPr/>
          </p:nvGrpSpPr>
          <p:grpSpPr>
            <a:xfrm>
              <a:off x="685042" y="1777633"/>
              <a:ext cx="1853263" cy="2000299"/>
              <a:chOff x="-47" y="0"/>
              <a:chExt cx="1853260" cy="2000295"/>
            </a:xfrm>
          </p:grpSpPr>
          <p:sp>
            <p:nvSpPr>
              <p:cNvPr id="18834" name="Shape 18834"/>
              <p:cNvSpPr/>
              <p:nvPr/>
            </p:nvSpPr>
            <p:spPr>
              <a:xfrm>
                <a:off x="978636" y="-1"/>
                <a:ext cx="379223" cy="379256"/>
              </a:xfrm>
              <a:custGeom>
                <a:avLst/>
                <a:gdLst/>
                <a:ahLst/>
                <a:cxnLst>
                  <a:cxn ang="0">
                    <a:pos x="wd2" y="hd2"/>
                  </a:cxn>
                  <a:cxn ang="5400000">
                    <a:pos x="wd2" y="hd2"/>
                  </a:cxn>
                  <a:cxn ang="10800000">
                    <a:pos x="wd2" y="hd2"/>
                  </a:cxn>
                  <a:cxn ang="16200000">
                    <a:pos x="wd2" y="hd2"/>
                  </a:cxn>
                </a:cxnLst>
                <a:rect l="0" t="0" r="r" b="b"/>
                <a:pathLst>
                  <a:path w="21598" h="21598" extrusionOk="0">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path>
                </a:pathLst>
              </a:custGeom>
              <a:solidFill>
                <a:srgbClr val="3A5063"/>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sp>
            <p:nvSpPr>
              <p:cNvPr id="18835" name="Shape 18835"/>
              <p:cNvSpPr/>
              <p:nvPr/>
            </p:nvSpPr>
            <p:spPr>
              <a:xfrm>
                <a:off x="-48" y="440459"/>
                <a:ext cx="1853262" cy="1559837"/>
              </a:xfrm>
              <a:custGeom>
                <a:avLst/>
                <a:gdLst/>
                <a:ahLst/>
                <a:cxnLst>
                  <a:cxn ang="0">
                    <a:pos x="wd2" y="hd2"/>
                  </a:cxn>
                  <a:cxn ang="5400000">
                    <a:pos x="wd2" y="hd2"/>
                  </a:cxn>
                  <a:cxn ang="10800000">
                    <a:pos x="wd2" y="hd2"/>
                  </a:cxn>
                  <a:cxn ang="16200000">
                    <a:pos x="wd2" y="hd2"/>
                  </a:cxn>
                </a:cxnLst>
                <a:rect l="0" t="0" r="r" b="b"/>
                <a:pathLst>
                  <a:path w="21309" h="21369" extrusionOk="0">
                    <a:moveTo>
                      <a:pt x="21171" y="19481"/>
                    </a:moveTo>
                    <a:lnTo>
                      <a:pt x="18288" y="13446"/>
                    </a:lnTo>
                    <a:cubicBezTo>
                      <a:pt x="17977" y="12794"/>
                      <a:pt x="17478" y="12301"/>
                      <a:pt x="16883" y="12057"/>
                    </a:cubicBezTo>
                    <a:lnTo>
                      <a:pt x="13019" y="10472"/>
                    </a:lnTo>
                    <a:lnTo>
                      <a:pt x="13630" y="3258"/>
                    </a:lnTo>
                    <a:lnTo>
                      <a:pt x="14827" y="4646"/>
                    </a:lnTo>
                    <a:cubicBezTo>
                      <a:pt x="15295" y="5188"/>
                      <a:pt x="15904" y="5470"/>
                      <a:pt x="16522" y="5470"/>
                    </a:cubicBezTo>
                    <a:cubicBezTo>
                      <a:pt x="16914" y="5470"/>
                      <a:pt x="17310" y="5356"/>
                      <a:pt x="17674" y="5123"/>
                    </a:cubicBezTo>
                    <a:lnTo>
                      <a:pt x="20079" y="3588"/>
                    </a:lnTo>
                    <a:cubicBezTo>
                      <a:pt x="20518" y="3308"/>
                      <a:pt x="20684" y="2655"/>
                      <a:pt x="20448" y="2132"/>
                    </a:cubicBezTo>
                    <a:lnTo>
                      <a:pt x="20439" y="2112"/>
                    </a:lnTo>
                    <a:cubicBezTo>
                      <a:pt x="20204" y="1588"/>
                      <a:pt x="19656" y="1392"/>
                      <a:pt x="19216" y="1672"/>
                    </a:cubicBezTo>
                    <a:lnTo>
                      <a:pt x="16812" y="3208"/>
                    </a:lnTo>
                    <a:cubicBezTo>
                      <a:pt x="16577" y="3358"/>
                      <a:pt x="16291" y="3310"/>
                      <a:pt x="16100" y="3089"/>
                    </a:cubicBezTo>
                    <a:lnTo>
                      <a:pt x="14731" y="1502"/>
                    </a:lnTo>
                    <a:cubicBezTo>
                      <a:pt x="14138" y="815"/>
                      <a:pt x="13366" y="386"/>
                      <a:pt x="12542" y="287"/>
                    </a:cubicBezTo>
                    <a:lnTo>
                      <a:pt x="10361" y="25"/>
                    </a:lnTo>
                    <a:cubicBezTo>
                      <a:pt x="9719" y="-52"/>
                      <a:pt x="9071" y="53"/>
                      <a:pt x="8469" y="331"/>
                    </a:cubicBezTo>
                    <a:lnTo>
                      <a:pt x="5526" y="1695"/>
                    </a:lnTo>
                    <a:cubicBezTo>
                      <a:pt x="4690" y="2083"/>
                      <a:pt x="4100" y="2988"/>
                      <a:pt x="3993" y="4050"/>
                    </a:cubicBezTo>
                    <a:lnTo>
                      <a:pt x="3538" y="8551"/>
                    </a:lnTo>
                    <a:cubicBezTo>
                      <a:pt x="3478" y="9141"/>
                      <a:pt x="3832" y="9677"/>
                      <a:pt x="4327" y="9748"/>
                    </a:cubicBezTo>
                    <a:lnTo>
                      <a:pt x="4345" y="9751"/>
                    </a:lnTo>
                    <a:cubicBezTo>
                      <a:pt x="4840" y="9822"/>
                      <a:pt x="5290" y="9402"/>
                      <a:pt x="5350" y="8812"/>
                    </a:cubicBezTo>
                    <a:lnTo>
                      <a:pt x="5805" y="4309"/>
                    </a:lnTo>
                    <a:cubicBezTo>
                      <a:pt x="5831" y="4044"/>
                      <a:pt x="5979" y="3818"/>
                      <a:pt x="6188" y="3721"/>
                    </a:cubicBezTo>
                    <a:lnTo>
                      <a:pt x="9120" y="2362"/>
                    </a:lnTo>
                    <a:lnTo>
                      <a:pt x="8418" y="10652"/>
                    </a:lnTo>
                    <a:lnTo>
                      <a:pt x="5991" y="16464"/>
                    </a:lnTo>
                    <a:cubicBezTo>
                      <a:pt x="5909" y="16660"/>
                      <a:pt x="5769" y="16727"/>
                      <a:pt x="5692" y="16750"/>
                    </a:cubicBezTo>
                    <a:cubicBezTo>
                      <a:pt x="5615" y="16772"/>
                      <a:pt x="5465" y="16791"/>
                      <a:pt x="5316" y="16664"/>
                    </a:cubicBezTo>
                    <a:lnTo>
                      <a:pt x="1681" y="13557"/>
                    </a:lnTo>
                    <a:cubicBezTo>
                      <a:pt x="1208" y="13153"/>
                      <a:pt x="550" y="13282"/>
                      <a:pt x="211" y="13845"/>
                    </a:cubicBezTo>
                    <a:lnTo>
                      <a:pt x="198" y="13866"/>
                    </a:lnTo>
                    <a:cubicBezTo>
                      <a:pt x="-141" y="14429"/>
                      <a:pt x="-33" y="15213"/>
                      <a:pt x="440" y="15617"/>
                    </a:cubicBezTo>
                    <a:lnTo>
                      <a:pt x="4075" y="18724"/>
                    </a:lnTo>
                    <a:cubicBezTo>
                      <a:pt x="4519" y="19104"/>
                      <a:pt x="5046" y="19301"/>
                      <a:pt x="5581" y="19301"/>
                    </a:cubicBezTo>
                    <a:cubicBezTo>
                      <a:pt x="5897" y="19301"/>
                      <a:pt x="6217" y="19232"/>
                      <a:pt x="6524" y="19091"/>
                    </a:cubicBezTo>
                    <a:cubicBezTo>
                      <a:pt x="7145" y="18804"/>
                      <a:pt x="7637" y="18216"/>
                      <a:pt x="7934" y="17504"/>
                    </a:cubicBezTo>
                    <a:lnTo>
                      <a:pt x="10121" y="12267"/>
                    </a:lnTo>
                    <a:cubicBezTo>
                      <a:pt x="10182" y="12120"/>
                      <a:pt x="10325" y="12050"/>
                      <a:pt x="10455" y="12103"/>
                    </a:cubicBezTo>
                    <a:lnTo>
                      <a:pt x="16188" y="14454"/>
                    </a:lnTo>
                    <a:cubicBezTo>
                      <a:pt x="16294" y="14498"/>
                      <a:pt x="16382" y="14585"/>
                      <a:pt x="16437" y="14701"/>
                    </a:cubicBezTo>
                    <a:lnTo>
                      <a:pt x="19319" y="20735"/>
                    </a:lnTo>
                    <a:cubicBezTo>
                      <a:pt x="19607" y="21337"/>
                      <a:pt x="20251" y="21548"/>
                      <a:pt x="20756" y="21205"/>
                    </a:cubicBezTo>
                    <a:lnTo>
                      <a:pt x="20775" y="21193"/>
                    </a:lnTo>
                    <a:cubicBezTo>
                      <a:pt x="21282" y="20850"/>
                      <a:pt x="21459" y="20083"/>
                      <a:pt x="21171" y="19481"/>
                    </a:cubicBezTo>
                    <a:close/>
                  </a:path>
                </a:pathLst>
              </a:custGeom>
              <a:solidFill>
                <a:srgbClr val="3A5063"/>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grpSp>
      </p:grpSp>
      <p:grpSp>
        <p:nvGrpSpPr>
          <p:cNvPr id="18855" name="Group 18855"/>
          <p:cNvGrpSpPr/>
          <p:nvPr/>
        </p:nvGrpSpPr>
        <p:grpSpPr>
          <a:xfrm>
            <a:off x="5872862" y="1523057"/>
            <a:ext cx="2813940" cy="671847"/>
            <a:chOff x="0" y="-1"/>
            <a:chExt cx="2813939" cy="671846"/>
          </a:xfrm>
        </p:grpSpPr>
        <p:sp>
          <p:nvSpPr>
            <p:cNvPr id="18846" name="Shape 18846"/>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1</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grpSp>
          <p:nvGrpSpPr>
            <p:cNvPr id="18849" name="Group 18849"/>
            <p:cNvGrpSpPr/>
            <p:nvPr/>
          </p:nvGrpSpPr>
          <p:grpSpPr>
            <a:xfrm>
              <a:off x="419967" y="-1"/>
              <a:ext cx="2393972" cy="671846"/>
              <a:chOff x="0" y="0"/>
              <a:chExt cx="2393971" cy="671844"/>
            </a:xfrm>
          </p:grpSpPr>
          <p:sp>
            <p:nvSpPr>
              <p:cNvPr id="18847" name="Shape 18847"/>
              <p:cNvSpPr/>
              <p:nvPr/>
            </p:nvSpPr>
            <p:spPr>
              <a:xfrm>
                <a:off x="0" y="0"/>
                <a:ext cx="2184834" cy="322842"/>
              </a:xfrm>
              <a:prstGeom prst="rect">
                <a:avLst/>
              </a:prstGeom>
              <a:noFill/>
              <a:ln w="12700" cap="flat">
                <a:noFill/>
                <a:miter lim="400000"/>
              </a:ln>
              <a:effectLst/>
            </p:spPr>
            <p:txBody>
              <a:bodyPr wrap="square" lIns="45719" tIns="45719" rIns="45719" bIns="45719" numCol="1" anchor="t">
                <a:spAutoFit/>
              </a:bodyPr>
              <a:lstStyle>
                <a:lvl1pPr>
                  <a:lnSpc>
                    <a:spcPct val="140000"/>
                  </a:lnSpc>
                  <a:defRPr sz="10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chemeClr val="tx1">
                        <a:lumMod val="85000"/>
                        <a:lumOff val="15000"/>
                      </a:schemeClr>
                    </a:solidFill>
                    <a:uFill>
                      <a:solidFill>
                        <a:srgbClr val="808080"/>
                      </a:solidFill>
                    </a:uFill>
                    <a:latin typeface="+mn-ea"/>
                    <a:ea typeface="+mn-ea"/>
                  </a:rPr>
                  <a:t>步骤</a:t>
                </a:r>
                <a:r>
                  <a:rPr sz="1200" dirty="0">
                    <a:solidFill>
                      <a:schemeClr val="tx1">
                        <a:lumMod val="85000"/>
                        <a:lumOff val="15000"/>
                      </a:schemeClr>
                    </a:solidFill>
                    <a:uFill>
                      <a:solidFill>
                        <a:srgbClr val="808080"/>
                      </a:solidFill>
                    </a:uFill>
                    <a:latin typeface="+mn-ea"/>
                    <a:ea typeface="+mn-ea"/>
                  </a:rPr>
                  <a:t> 1</a:t>
                </a:r>
                <a:endParaRPr sz="1200" dirty="0">
                  <a:solidFill>
                    <a:schemeClr val="tx1">
                      <a:lumMod val="85000"/>
                      <a:lumOff val="15000"/>
                    </a:schemeClr>
                  </a:solidFill>
                  <a:uFill>
                    <a:solidFill>
                      <a:srgbClr val="808080"/>
                    </a:solidFill>
                  </a:uFill>
                  <a:latin typeface="+mn-ea"/>
                  <a:ea typeface="+mn-ea"/>
                </a:endParaRPr>
              </a:p>
            </p:txBody>
          </p:sp>
          <p:sp>
            <p:nvSpPr>
              <p:cNvPr id="18848" name="Shape 18848"/>
              <p:cNvSpPr/>
              <p:nvPr/>
            </p:nvSpPr>
            <p:spPr>
              <a:xfrm>
                <a:off x="1" y="212748"/>
                <a:ext cx="2393970" cy="459096"/>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grpSp>
        <p:nvGrpSpPr>
          <p:cNvPr id="18868" name="Group 18868"/>
          <p:cNvGrpSpPr/>
          <p:nvPr/>
        </p:nvGrpSpPr>
        <p:grpSpPr>
          <a:xfrm>
            <a:off x="5872862" y="2169736"/>
            <a:ext cx="2813940" cy="671847"/>
            <a:chOff x="0" y="-1"/>
            <a:chExt cx="2813939" cy="671846"/>
          </a:xfrm>
        </p:grpSpPr>
        <p:sp>
          <p:nvSpPr>
            <p:cNvPr id="18856" name="Shape 18856"/>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2</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grpSp>
          <p:nvGrpSpPr>
            <p:cNvPr id="18859" name="Group 18859"/>
            <p:cNvGrpSpPr/>
            <p:nvPr/>
          </p:nvGrpSpPr>
          <p:grpSpPr>
            <a:xfrm>
              <a:off x="419967" y="-1"/>
              <a:ext cx="2393972" cy="671846"/>
              <a:chOff x="0" y="0"/>
              <a:chExt cx="2393971" cy="671844"/>
            </a:xfrm>
          </p:grpSpPr>
          <p:sp>
            <p:nvSpPr>
              <p:cNvPr id="18857" name="Shape 18857"/>
              <p:cNvSpPr/>
              <p:nvPr/>
            </p:nvSpPr>
            <p:spPr>
              <a:xfrm>
                <a:off x="0" y="0"/>
                <a:ext cx="2184834" cy="322842"/>
              </a:xfrm>
              <a:prstGeom prst="rect">
                <a:avLst/>
              </a:prstGeom>
              <a:noFill/>
              <a:ln w="12700" cap="flat">
                <a:noFill/>
                <a:miter lim="400000"/>
              </a:ln>
              <a:effectLst/>
            </p:spPr>
            <p:txBody>
              <a:bodyPr wrap="square" lIns="45719" tIns="45719" rIns="45719" bIns="45719" numCol="1" anchor="t">
                <a:spAutoFit/>
              </a:bodyPr>
              <a:lstStyle>
                <a:lvl1pPr>
                  <a:lnSpc>
                    <a:spcPct val="140000"/>
                  </a:lnSpc>
                  <a:defRPr sz="10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chemeClr val="tx1">
                        <a:lumMod val="85000"/>
                        <a:lumOff val="15000"/>
                      </a:schemeClr>
                    </a:solidFill>
                    <a:uFill>
                      <a:solidFill>
                        <a:srgbClr val="808080"/>
                      </a:solidFill>
                    </a:uFill>
                    <a:latin typeface="+mn-ea"/>
                    <a:ea typeface="+mn-ea"/>
                  </a:rPr>
                  <a:t>步骤</a:t>
                </a:r>
                <a:r>
                  <a:rPr sz="1200" dirty="0">
                    <a:solidFill>
                      <a:schemeClr val="tx1">
                        <a:lumMod val="85000"/>
                        <a:lumOff val="15000"/>
                      </a:schemeClr>
                    </a:solidFill>
                    <a:uFill>
                      <a:solidFill>
                        <a:srgbClr val="808080"/>
                      </a:solidFill>
                    </a:uFill>
                    <a:latin typeface="+mn-ea"/>
                    <a:ea typeface="+mn-ea"/>
                  </a:rPr>
                  <a:t> 2</a:t>
                </a:r>
                <a:endParaRPr sz="1200" dirty="0">
                  <a:solidFill>
                    <a:schemeClr val="tx1">
                      <a:lumMod val="85000"/>
                      <a:lumOff val="15000"/>
                    </a:schemeClr>
                  </a:solidFill>
                  <a:uFill>
                    <a:solidFill>
                      <a:srgbClr val="808080"/>
                    </a:solidFill>
                  </a:uFill>
                  <a:latin typeface="+mn-ea"/>
                  <a:ea typeface="+mn-ea"/>
                </a:endParaRPr>
              </a:p>
            </p:txBody>
          </p:sp>
          <p:sp>
            <p:nvSpPr>
              <p:cNvPr id="18858" name="Shape 18858"/>
              <p:cNvSpPr/>
              <p:nvPr/>
            </p:nvSpPr>
            <p:spPr>
              <a:xfrm>
                <a:off x="1" y="212748"/>
                <a:ext cx="2393970" cy="459096"/>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grpSp>
        <p:nvGrpSpPr>
          <p:cNvPr id="18874" name="Group 18874"/>
          <p:cNvGrpSpPr/>
          <p:nvPr/>
        </p:nvGrpSpPr>
        <p:grpSpPr>
          <a:xfrm>
            <a:off x="5872862" y="2816416"/>
            <a:ext cx="2813940" cy="671847"/>
            <a:chOff x="0" y="-1"/>
            <a:chExt cx="2813939" cy="671846"/>
          </a:xfrm>
        </p:grpSpPr>
        <p:sp>
          <p:nvSpPr>
            <p:cNvPr id="18869" name="Shape 18869"/>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3</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grpSp>
          <p:nvGrpSpPr>
            <p:cNvPr id="18872" name="Group 18872"/>
            <p:cNvGrpSpPr/>
            <p:nvPr/>
          </p:nvGrpSpPr>
          <p:grpSpPr>
            <a:xfrm>
              <a:off x="419967" y="-1"/>
              <a:ext cx="2393972" cy="671846"/>
              <a:chOff x="0" y="0"/>
              <a:chExt cx="2393971" cy="671844"/>
            </a:xfrm>
          </p:grpSpPr>
          <p:sp>
            <p:nvSpPr>
              <p:cNvPr id="18870" name="Shape 18870"/>
              <p:cNvSpPr/>
              <p:nvPr/>
            </p:nvSpPr>
            <p:spPr>
              <a:xfrm>
                <a:off x="0" y="0"/>
                <a:ext cx="2184834" cy="322842"/>
              </a:xfrm>
              <a:prstGeom prst="rect">
                <a:avLst/>
              </a:prstGeom>
              <a:noFill/>
              <a:ln w="12700" cap="flat">
                <a:noFill/>
                <a:miter lim="400000"/>
              </a:ln>
              <a:effectLst/>
            </p:spPr>
            <p:txBody>
              <a:bodyPr wrap="square" lIns="45719" tIns="45719" rIns="45719" bIns="45719" numCol="1" anchor="t">
                <a:spAutoFit/>
              </a:bodyPr>
              <a:lstStyle>
                <a:lvl1pPr>
                  <a:lnSpc>
                    <a:spcPct val="140000"/>
                  </a:lnSpc>
                  <a:defRPr sz="10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chemeClr val="tx1">
                        <a:lumMod val="85000"/>
                        <a:lumOff val="15000"/>
                      </a:schemeClr>
                    </a:solidFill>
                    <a:uFill>
                      <a:solidFill>
                        <a:srgbClr val="808080"/>
                      </a:solidFill>
                    </a:uFill>
                    <a:latin typeface="+mn-ea"/>
                    <a:ea typeface="+mn-ea"/>
                  </a:rPr>
                  <a:t>步骤</a:t>
                </a:r>
                <a:r>
                  <a:rPr sz="1200" dirty="0">
                    <a:solidFill>
                      <a:schemeClr val="tx1">
                        <a:lumMod val="85000"/>
                        <a:lumOff val="15000"/>
                      </a:schemeClr>
                    </a:solidFill>
                    <a:uFill>
                      <a:solidFill>
                        <a:srgbClr val="808080"/>
                      </a:solidFill>
                    </a:uFill>
                    <a:latin typeface="+mn-ea"/>
                    <a:ea typeface="+mn-ea"/>
                  </a:rPr>
                  <a:t> 3</a:t>
                </a:r>
                <a:endParaRPr sz="1200" dirty="0">
                  <a:solidFill>
                    <a:schemeClr val="tx1">
                      <a:lumMod val="85000"/>
                      <a:lumOff val="15000"/>
                    </a:schemeClr>
                  </a:solidFill>
                  <a:uFill>
                    <a:solidFill>
                      <a:srgbClr val="808080"/>
                    </a:solidFill>
                  </a:uFill>
                  <a:latin typeface="+mn-ea"/>
                  <a:ea typeface="+mn-ea"/>
                </a:endParaRPr>
              </a:p>
            </p:txBody>
          </p:sp>
          <p:sp>
            <p:nvSpPr>
              <p:cNvPr id="18871" name="Shape 18871"/>
              <p:cNvSpPr/>
              <p:nvPr/>
            </p:nvSpPr>
            <p:spPr>
              <a:xfrm>
                <a:off x="1" y="212748"/>
                <a:ext cx="2393970" cy="459096"/>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grpSp>
        <p:nvGrpSpPr>
          <p:cNvPr id="18884" name="Group 18884"/>
          <p:cNvGrpSpPr/>
          <p:nvPr/>
        </p:nvGrpSpPr>
        <p:grpSpPr>
          <a:xfrm>
            <a:off x="5872862" y="3463093"/>
            <a:ext cx="2813940" cy="671847"/>
            <a:chOff x="0" y="-1"/>
            <a:chExt cx="2813939" cy="671846"/>
          </a:xfrm>
        </p:grpSpPr>
        <p:sp>
          <p:nvSpPr>
            <p:cNvPr id="18875" name="Shape 18875"/>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4</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grpSp>
          <p:nvGrpSpPr>
            <p:cNvPr id="18878" name="Group 18878"/>
            <p:cNvGrpSpPr/>
            <p:nvPr/>
          </p:nvGrpSpPr>
          <p:grpSpPr>
            <a:xfrm>
              <a:off x="419967" y="-1"/>
              <a:ext cx="2393972" cy="671846"/>
              <a:chOff x="0" y="0"/>
              <a:chExt cx="2393971" cy="671844"/>
            </a:xfrm>
          </p:grpSpPr>
          <p:sp>
            <p:nvSpPr>
              <p:cNvPr id="18876" name="Shape 18876"/>
              <p:cNvSpPr/>
              <p:nvPr/>
            </p:nvSpPr>
            <p:spPr>
              <a:xfrm>
                <a:off x="0" y="0"/>
                <a:ext cx="2184834" cy="322842"/>
              </a:xfrm>
              <a:prstGeom prst="rect">
                <a:avLst/>
              </a:prstGeom>
              <a:noFill/>
              <a:ln w="12700" cap="flat">
                <a:noFill/>
                <a:miter lim="400000"/>
              </a:ln>
              <a:effectLst/>
            </p:spPr>
            <p:txBody>
              <a:bodyPr wrap="square" lIns="45719" tIns="45719" rIns="45719" bIns="45719" numCol="1" anchor="t">
                <a:spAutoFit/>
              </a:bodyPr>
              <a:lstStyle>
                <a:lvl1pPr>
                  <a:lnSpc>
                    <a:spcPct val="140000"/>
                  </a:lnSpc>
                  <a:defRPr sz="10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chemeClr val="tx1">
                        <a:lumMod val="85000"/>
                        <a:lumOff val="15000"/>
                      </a:schemeClr>
                    </a:solidFill>
                    <a:uFill>
                      <a:solidFill>
                        <a:srgbClr val="808080"/>
                      </a:solidFill>
                    </a:uFill>
                    <a:latin typeface="+mn-ea"/>
                    <a:ea typeface="+mn-ea"/>
                  </a:rPr>
                  <a:t>步骤</a:t>
                </a:r>
                <a:r>
                  <a:rPr sz="1200" dirty="0">
                    <a:solidFill>
                      <a:schemeClr val="tx1">
                        <a:lumMod val="85000"/>
                        <a:lumOff val="15000"/>
                      </a:schemeClr>
                    </a:solidFill>
                    <a:uFill>
                      <a:solidFill>
                        <a:srgbClr val="808080"/>
                      </a:solidFill>
                    </a:uFill>
                    <a:latin typeface="+mn-ea"/>
                    <a:ea typeface="+mn-ea"/>
                  </a:rPr>
                  <a:t> 4</a:t>
                </a:r>
                <a:endParaRPr sz="1200" dirty="0">
                  <a:solidFill>
                    <a:schemeClr val="tx1">
                      <a:lumMod val="85000"/>
                      <a:lumOff val="15000"/>
                    </a:schemeClr>
                  </a:solidFill>
                  <a:uFill>
                    <a:solidFill>
                      <a:srgbClr val="808080"/>
                    </a:solidFill>
                  </a:uFill>
                  <a:latin typeface="+mn-ea"/>
                  <a:ea typeface="+mn-ea"/>
                </a:endParaRPr>
              </a:p>
            </p:txBody>
          </p:sp>
          <p:sp>
            <p:nvSpPr>
              <p:cNvPr id="18877" name="Shape 18877"/>
              <p:cNvSpPr/>
              <p:nvPr/>
            </p:nvSpPr>
            <p:spPr>
              <a:xfrm>
                <a:off x="1" y="212748"/>
                <a:ext cx="2393970" cy="459096"/>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sp>
        <p:nvSpPr>
          <p:cNvPr id="61" name="标题 1"/>
          <p:cNvSpPr txBox="1"/>
          <p:nvPr/>
        </p:nvSpPr>
        <p:spPr>
          <a:xfrm>
            <a:off x="685041" y="395896"/>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1">
                    <a:lumMod val="85000"/>
                    <a:lumOff val="15000"/>
                  </a:schemeClr>
                </a:solidFill>
                <a:latin typeface="+mn-ea"/>
                <a:ea typeface="+mn-ea"/>
                <a:cs typeface="+mn-cs"/>
              </a:rPr>
              <a:t>工作改进</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strVal val="#ppt_w"/>
                                              </p:val>
                                            </p:tav>
                                            <p:tav tm="100000">
                                              <p:val>
                                                <p:strVal val="#ppt_w"/>
                                              </p:val>
                                            </p:tav>
                                          </p:tavLst>
                                        </p:anim>
                                        <p:anim calcmode="lin" valueType="num">
                                          <p:cBhvr>
                                            <p:cTn id="8" dur="500" fill="hold"/>
                                            <p:tgtEl>
                                              <p:spTgt spid="61"/>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accel="68000" fill="hold" nodeType="afterEffect" p14:presetBounceEnd="58000">
                                      <p:stCondLst>
                                        <p:cond delay="0"/>
                                      </p:stCondLst>
                                      <p:childTnLst>
                                        <p:set>
                                          <p:cBhvr>
                                            <p:cTn id="16" dur="1" fill="hold">
                                              <p:stCondLst>
                                                <p:cond delay="0"/>
                                              </p:stCondLst>
                                            </p:cTn>
                                            <p:tgtEl>
                                              <p:spTgt spid="18855"/>
                                            </p:tgtEl>
                                            <p:attrNameLst>
                                              <p:attrName>style.visibility</p:attrName>
                                            </p:attrNameLst>
                                          </p:cBhvr>
                                          <p:to>
                                            <p:strVal val="visible"/>
                                          </p:to>
                                        </p:set>
                                        <p:anim calcmode="lin" valueType="num" p14:bounceEnd="58000">
                                          <p:cBhvr additive="base">
                                            <p:cTn id="17" dur="500" fill="hold"/>
                                            <p:tgtEl>
                                              <p:spTgt spid="18855"/>
                                            </p:tgtEl>
                                            <p:attrNameLst>
                                              <p:attrName>ppt_x</p:attrName>
                                            </p:attrNameLst>
                                          </p:cBhvr>
                                          <p:tavLst>
                                            <p:tav tm="0">
                                              <p:val>
                                                <p:strVal val="1+#ppt_w/2"/>
                                              </p:val>
                                            </p:tav>
                                            <p:tav tm="100000">
                                              <p:val>
                                                <p:strVal val="#ppt_x"/>
                                              </p:val>
                                            </p:tav>
                                          </p:tavLst>
                                        </p:anim>
                                        <p:anim calcmode="lin" valueType="num" p14:bounceEnd="58000">
                                          <p:cBhvr additive="base">
                                            <p:cTn id="18" dur="500" fill="hold"/>
                                            <p:tgtEl>
                                              <p:spTgt spid="1885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accel="68000" fill="hold" nodeType="afterEffect" p14:presetBounceEnd="58000">
                                      <p:stCondLst>
                                        <p:cond delay="0"/>
                                      </p:stCondLst>
                                      <p:childTnLst>
                                        <p:set>
                                          <p:cBhvr>
                                            <p:cTn id="21" dur="1" fill="hold">
                                              <p:stCondLst>
                                                <p:cond delay="0"/>
                                              </p:stCondLst>
                                            </p:cTn>
                                            <p:tgtEl>
                                              <p:spTgt spid="18868"/>
                                            </p:tgtEl>
                                            <p:attrNameLst>
                                              <p:attrName>style.visibility</p:attrName>
                                            </p:attrNameLst>
                                          </p:cBhvr>
                                          <p:to>
                                            <p:strVal val="visible"/>
                                          </p:to>
                                        </p:set>
                                        <p:anim calcmode="lin" valueType="num" p14:bounceEnd="58000">
                                          <p:cBhvr additive="base">
                                            <p:cTn id="22" dur="500" fill="hold"/>
                                            <p:tgtEl>
                                              <p:spTgt spid="18868"/>
                                            </p:tgtEl>
                                            <p:attrNameLst>
                                              <p:attrName>ppt_x</p:attrName>
                                            </p:attrNameLst>
                                          </p:cBhvr>
                                          <p:tavLst>
                                            <p:tav tm="0">
                                              <p:val>
                                                <p:strVal val="1+#ppt_w/2"/>
                                              </p:val>
                                            </p:tav>
                                            <p:tav tm="100000">
                                              <p:val>
                                                <p:strVal val="#ppt_x"/>
                                              </p:val>
                                            </p:tav>
                                          </p:tavLst>
                                        </p:anim>
                                        <p:anim calcmode="lin" valueType="num" p14:bounceEnd="58000">
                                          <p:cBhvr additive="base">
                                            <p:cTn id="23" dur="500" fill="hold"/>
                                            <p:tgtEl>
                                              <p:spTgt spid="18868"/>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2" accel="68000" fill="hold" nodeType="afterEffect" p14:presetBounceEnd="58000">
                                      <p:stCondLst>
                                        <p:cond delay="0"/>
                                      </p:stCondLst>
                                      <p:childTnLst>
                                        <p:set>
                                          <p:cBhvr>
                                            <p:cTn id="26" dur="1" fill="hold">
                                              <p:stCondLst>
                                                <p:cond delay="0"/>
                                              </p:stCondLst>
                                            </p:cTn>
                                            <p:tgtEl>
                                              <p:spTgt spid="18874"/>
                                            </p:tgtEl>
                                            <p:attrNameLst>
                                              <p:attrName>style.visibility</p:attrName>
                                            </p:attrNameLst>
                                          </p:cBhvr>
                                          <p:to>
                                            <p:strVal val="visible"/>
                                          </p:to>
                                        </p:set>
                                        <p:anim calcmode="lin" valueType="num" p14:bounceEnd="58000">
                                          <p:cBhvr additive="base">
                                            <p:cTn id="27" dur="500" fill="hold"/>
                                            <p:tgtEl>
                                              <p:spTgt spid="18874"/>
                                            </p:tgtEl>
                                            <p:attrNameLst>
                                              <p:attrName>ppt_x</p:attrName>
                                            </p:attrNameLst>
                                          </p:cBhvr>
                                          <p:tavLst>
                                            <p:tav tm="0">
                                              <p:val>
                                                <p:strVal val="1+#ppt_w/2"/>
                                              </p:val>
                                            </p:tav>
                                            <p:tav tm="100000">
                                              <p:val>
                                                <p:strVal val="#ppt_x"/>
                                              </p:val>
                                            </p:tav>
                                          </p:tavLst>
                                        </p:anim>
                                        <p:anim calcmode="lin" valueType="num" p14:bounceEnd="58000">
                                          <p:cBhvr additive="base">
                                            <p:cTn id="28" dur="500" fill="hold"/>
                                            <p:tgtEl>
                                              <p:spTgt spid="18874"/>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2" accel="68000" fill="hold" nodeType="afterEffect" p14:presetBounceEnd="58000">
                                      <p:stCondLst>
                                        <p:cond delay="0"/>
                                      </p:stCondLst>
                                      <p:childTnLst>
                                        <p:set>
                                          <p:cBhvr>
                                            <p:cTn id="31" dur="1" fill="hold">
                                              <p:stCondLst>
                                                <p:cond delay="0"/>
                                              </p:stCondLst>
                                            </p:cTn>
                                            <p:tgtEl>
                                              <p:spTgt spid="18884"/>
                                            </p:tgtEl>
                                            <p:attrNameLst>
                                              <p:attrName>style.visibility</p:attrName>
                                            </p:attrNameLst>
                                          </p:cBhvr>
                                          <p:to>
                                            <p:strVal val="visible"/>
                                          </p:to>
                                        </p:set>
                                        <p:anim calcmode="lin" valueType="num" p14:bounceEnd="58000">
                                          <p:cBhvr additive="base">
                                            <p:cTn id="32" dur="500" fill="hold"/>
                                            <p:tgtEl>
                                              <p:spTgt spid="18884"/>
                                            </p:tgtEl>
                                            <p:attrNameLst>
                                              <p:attrName>ppt_x</p:attrName>
                                            </p:attrNameLst>
                                          </p:cBhvr>
                                          <p:tavLst>
                                            <p:tav tm="0">
                                              <p:val>
                                                <p:strVal val="1+#ppt_w/2"/>
                                              </p:val>
                                            </p:tav>
                                            <p:tav tm="100000">
                                              <p:val>
                                                <p:strVal val="#ppt_x"/>
                                              </p:val>
                                            </p:tav>
                                          </p:tavLst>
                                        </p:anim>
                                        <p:anim calcmode="lin" valueType="num" p14:bounceEnd="58000">
                                          <p:cBhvr additive="base">
                                            <p:cTn id="33" dur="500" fill="hold"/>
                                            <p:tgtEl>
                                              <p:spTgt spid="188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mc:Choice>
    <mc:Fallback>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strVal val="#ppt_w"/>
                                              </p:val>
                                            </p:tav>
                                            <p:tav tm="100000">
                                              <p:val>
                                                <p:strVal val="#ppt_w"/>
                                              </p:val>
                                            </p:tav>
                                          </p:tavLst>
                                        </p:anim>
                                        <p:anim calcmode="lin" valueType="num">
                                          <p:cBhvr>
                                            <p:cTn id="8" dur="500" fill="hold"/>
                                            <p:tgtEl>
                                              <p:spTgt spid="61"/>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accel="68000" fill="hold" nodeType="afterEffect">
                                      <p:stCondLst>
                                        <p:cond delay="0"/>
                                      </p:stCondLst>
                                      <p:childTnLst>
                                        <p:set>
                                          <p:cBhvr>
                                            <p:cTn id="16" dur="1" fill="hold">
                                              <p:stCondLst>
                                                <p:cond delay="0"/>
                                              </p:stCondLst>
                                            </p:cTn>
                                            <p:tgtEl>
                                              <p:spTgt spid="18855"/>
                                            </p:tgtEl>
                                            <p:attrNameLst>
                                              <p:attrName>style.visibility</p:attrName>
                                            </p:attrNameLst>
                                          </p:cBhvr>
                                          <p:to>
                                            <p:strVal val="visible"/>
                                          </p:to>
                                        </p:set>
                                        <p:anim calcmode="lin" valueType="num">
                                          <p:cBhvr additive="base">
                                            <p:cTn id="17" dur="500" fill="hold"/>
                                            <p:tgtEl>
                                              <p:spTgt spid="18855"/>
                                            </p:tgtEl>
                                            <p:attrNameLst>
                                              <p:attrName>ppt_x</p:attrName>
                                            </p:attrNameLst>
                                          </p:cBhvr>
                                          <p:tavLst>
                                            <p:tav tm="0">
                                              <p:val>
                                                <p:strVal val="1+#ppt_w/2"/>
                                              </p:val>
                                            </p:tav>
                                            <p:tav tm="100000">
                                              <p:val>
                                                <p:strVal val="#ppt_x"/>
                                              </p:val>
                                            </p:tav>
                                          </p:tavLst>
                                        </p:anim>
                                        <p:anim calcmode="lin" valueType="num">
                                          <p:cBhvr additive="base">
                                            <p:cTn id="18" dur="500" fill="hold"/>
                                            <p:tgtEl>
                                              <p:spTgt spid="1885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accel="68000" fill="hold" nodeType="afterEffect">
                                      <p:stCondLst>
                                        <p:cond delay="0"/>
                                      </p:stCondLst>
                                      <p:childTnLst>
                                        <p:set>
                                          <p:cBhvr>
                                            <p:cTn id="21" dur="1" fill="hold">
                                              <p:stCondLst>
                                                <p:cond delay="0"/>
                                              </p:stCondLst>
                                            </p:cTn>
                                            <p:tgtEl>
                                              <p:spTgt spid="18868"/>
                                            </p:tgtEl>
                                            <p:attrNameLst>
                                              <p:attrName>style.visibility</p:attrName>
                                            </p:attrNameLst>
                                          </p:cBhvr>
                                          <p:to>
                                            <p:strVal val="visible"/>
                                          </p:to>
                                        </p:set>
                                        <p:anim calcmode="lin" valueType="num">
                                          <p:cBhvr additive="base">
                                            <p:cTn id="22" dur="500" fill="hold"/>
                                            <p:tgtEl>
                                              <p:spTgt spid="18868"/>
                                            </p:tgtEl>
                                            <p:attrNameLst>
                                              <p:attrName>ppt_x</p:attrName>
                                            </p:attrNameLst>
                                          </p:cBhvr>
                                          <p:tavLst>
                                            <p:tav tm="0">
                                              <p:val>
                                                <p:strVal val="1+#ppt_w/2"/>
                                              </p:val>
                                            </p:tav>
                                            <p:tav tm="100000">
                                              <p:val>
                                                <p:strVal val="#ppt_x"/>
                                              </p:val>
                                            </p:tav>
                                          </p:tavLst>
                                        </p:anim>
                                        <p:anim calcmode="lin" valueType="num">
                                          <p:cBhvr additive="base">
                                            <p:cTn id="23" dur="500" fill="hold"/>
                                            <p:tgtEl>
                                              <p:spTgt spid="18868"/>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2" accel="68000" fill="hold" nodeType="afterEffect">
                                      <p:stCondLst>
                                        <p:cond delay="0"/>
                                      </p:stCondLst>
                                      <p:childTnLst>
                                        <p:set>
                                          <p:cBhvr>
                                            <p:cTn id="26" dur="1" fill="hold">
                                              <p:stCondLst>
                                                <p:cond delay="0"/>
                                              </p:stCondLst>
                                            </p:cTn>
                                            <p:tgtEl>
                                              <p:spTgt spid="18874"/>
                                            </p:tgtEl>
                                            <p:attrNameLst>
                                              <p:attrName>style.visibility</p:attrName>
                                            </p:attrNameLst>
                                          </p:cBhvr>
                                          <p:to>
                                            <p:strVal val="visible"/>
                                          </p:to>
                                        </p:set>
                                        <p:anim calcmode="lin" valueType="num">
                                          <p:cBhvr additive="base">
                                            <p:cTn id="27" dur="500" fill="hold"/>
                                            <p:tgtEl>
                                              <p:spTgt spid="18874"/>
                                            </p:tgtEl>
                                            <p:attrNameLst>
                                              <p:attrName>ppt_x</p:attrName>
                                            </p:attrNameLst>
                                          </p:cBhvr>
                                          <p:tavLst>
                                            <p:tav tm="0">
                                              <p:val>
                                                <p:strVal val="1+#ppt_w/2"/>
                                              </p:val>
                                            </p:tav>
                                            <p:tav tm="100000">
                                              <p:val>
                                                <p:strVal val="#ppt_x"/>
                                              </p:val>
                                            </p:tav>
                                          </p:tavLst>
                                        </p:anim>
                                        <p:anim calcmode="lin" valueType="num">
                                          <p:cBhvr additive="base">
                                            <p:cTn id="28" dur="500" fill="hold"/>
                                            <p:tgtEl>
                                              <p:spTgt spid="18874"/>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2" accel="68000" fill="hold" nodeType="afterEffect">
                                      <p:stCondLst>
                                        <p:cond delay="0"/>
                                      </p:stCondLst>
                                      <p:childTnLst>
                                        <p:set>
                                          <p:cBhvr>
                                            <p:cTn id="31" dur="1" fill="hold">
                                              <p:stCondLst>
                                                <p:cond delay="0"/>
                                              </p:stCondLst>
                                            </p:cTn>
                                            <p:tgtEl>
                                              <p:spTgt spid="18884"/>
                                            </p:tgtEl>
                                            <p:attrNameLst>
                                              <p:attrName>style.visibility</p:attrName>
                                            </p:attrNameLst>
                                          </p:cBhvr>
                                          <p:to>
                                            <p:strVal val="visible"/>
                                          </p:to>
                                        </p:set>
                                        <p:anim calcmode="lin" valueType="num">
                                          <p:cBhvr additive="base">
                                            <p:cTn id="32" dur="500" fill="hold"/>
                                            <p:tgtEl>
                                              <p:spTgt spid="18884"/>
                                            </p:tgtEl>
                                            <p:attrNameLst>
                                              <p:attrName>ppt_x</p:attrName>
                                            </p:attrNameLst>
                                          </p:cBhvr>
                                          <p:tavLst>
                                            <p:tav tm="0">
                                              <p:val>
                                                <p:strVal val="1+#ppt_w/2"/>
                                              </p:val>
                                            </p:tav>
                                            <p:tav tm="100000">
                                              <p:val>
                                                <p:strVal val="#ppt_x"/>
                                              </p:val>
                                            </p:tav>
                                          </p:tavLst>
                                        </p:anim>
                                        <p:anim calcmode="lin" valueType="num">
                                          <p:cBhvr additive="base">
                                            <p:cTn id="33" dur="500" fill="hold"/>
                                            <p:tgtEl>
                                              <p:spTgt spid="188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58" name="Group 8758"/>
          <p:cNvGrpSpPr/>
          <p:nvPr/>
        </p:nvGrpSpPr>
        <p:grpSpPr>
          <a:xfrm>
            <a:off x="964650" y="1405435"/>
            <a:ext cx="2128330" cy="1840344"/>
            <a:chOff x="51308" y="0"/>
            <a:chExt cx="2128329" cy="1840343"/>
          </a:xfrm>
        </p:grpSpPr>
        <p:sp>
          <p:nvSpPr>
            <p:cNvPr id="8753" name="Shape 8753"/>
            <p:cNvSpPr/>
            <p:nvPr/>
          </p:nvSpPr>
          <p:spPr>
            <a:xfrm>
              <a:off x="198437" y="0"/>
              <a:ext cx="1981200" cy="1073150"/>
            </a:xfrm>
            <a:prstGeom prst="chevron">
              <a:avLst>
                <a:gd name="adj" fmla="val 4171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8754" name="Shape 8754"/>
            <p:cNvSpPr/>
            <p:nvPr/>
          </p:nvSpPr>
          <p:spPr>
            <a:xfrm>
              <a:off x="875590" y="517146"/>
              <a:ext cx="768530" cy="307775"/>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000" dirty="0">
                  <a:solidFill>
                    <a:schemeClr val="tx1">
                      <a:lumMod val="85000"/>
                      <a:lumOff val="15000"/>
                    </a:schemeClr>
                  </a:solidFill>
                  <a:uFill>
                    <a:solidFill>
                      <a:srgbClr val="FFFFFF"/>
                    </a:solidFill>
                  </a:uFill>
                  <a:latin typeface="+mn-ea"/>
                  <a:ea typeface="+mn-ea"/>
                </a:rPr>
                <a:t>步骤</a:t>
              </a:r>
              <a:r>
                <a:rPr sz="1000" dirty="0">
                  <a:solidFill>
                    <a:schemeClr val="tx1">
                      <a:lumMod val="85000"/>
                      <a:lumOff val="15000"/>
                    </a:schemeClr>
                  </a:solidFill>
                  <a:uFill>
                    <a:solidFill>
                      <a:srgbClr val="FFFFFF"/>
                    </a:solidFill>
                  </a:uFill>
                  <a:latin typeface="+mn-ea"/>
                  <a:ea typeface="+mn-ea"/>
                </a:rPr>
                <a:t> 1</a:t>
              </a:r>
              <a:endParaRPr sz="1000" dirty="0">
                <a:solidFill>
                  <a:schemeClr val="tx1">
                    <a:lumMod val="85000"/>
                    <a:lumOff val="15000"/>
                  </a:schemeClr>
                </a:solidFill>
                <a:uFill>
                  <a:solidFill>
                    <a:srgbClr val="FFFFFF"/>
                  </a:solidFill>
                </a:uFill>
                <a:latin typeface="+mn-ea"/>
                <a:ea typeface="+mn-ea"/>
              </a:endParaRPr>
            </a:p>
          </p:txBody>
        </p:sp>
        <p:sp>
          <p:nvSpPr>
            <p:cNvPr id="8755" name="Shape 8755"/>
            <p:cNvSpPr/>
            <p:nvPr/>
          </p:nvSpPr>
          <p:spPr>
            <a:xfrm>
              <a:off x="1107755" y="267365"/>
              <a:ext cx="240879"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5683"/>
                  </a:moveTo>
                  <a:lnTo>
                    <a:pt x="21588" y="22"/>
                  </a:lnTo>
                  <a:lnTo>
                    <a:pt x="14901" y="16"/>
                  </a:lnTo>
                  <a:lnTo>
                    <a:pt x="17119" y="1893"/>
                  </a:lnTo>
                  <a:lnTo>
                    <a:pt x="10782" y="7254"/>
                  </a:lnTo>
                  <a:lnTo>
                    <a:pt x="4453" y="1900"/>
                  </a:lnTo>
                  <a:lnTo>
                    <a:pt x="6699" y="0"/>
                  </a:lnTo>
                  <a:lnTo>
                    <a:pt x="7" y="10"/>
                  </a:lnTo>
                  <a:lnTo>
                    <a:pt x="0" y="5667"/>
                  </a:lnTo>
                  <a:lnTo>
                    <a:pt x="2218" y="3790"/>
                  </a:lnTo>
                  <a:lnTo>
                    <a:pt x="9256" y="9743"/>
                  </a:lnTo>
                  <a:lnTo>
                    <a:pt x="9256" y="17580"/>
                  </a:lnTo>
                  <a:lnTo>
                    <a:pt x="6060" y="17580"/>
                  </a:lnTo>
                  <a:lnTo>
                    <a:pt x="10829" y="21600"/>
                  </a:lnTo>
                  <a:lnTo>
                    <a:pt x="15590" y="17580"/>
                  </a:lnTo>
                  <a:lnTo>
                    <a:pt x="12435" y="17580"/>
                  </a:lnTo>
                  <a:lnTo>
                    <a:pt x="12435" y="9641"/>
                  </a:lnTo>
                  <a:lnTo>
                    <a:pt x="19354" y="3783"/>
                  </a:lnTo>
                  <a:lnTo>
                    <a:pt x="21600" y="5683"/>
                  </a:ln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sp>
          <p:nvSpPr>
            <p:cNvPr id="8756" name="Shape 8756"/>
            <p:cNvSpPr/>
            <p:nvPr/>
          </p:nvSpPr>
          <p:spPr>
            <a:xfrm>
              <a:off x="51308" y="1166314"/>
              <a:ext cx="1644121" cy="674029"/>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此处添加详细文本描述，建议与标题相关并符合整体语言风格，语言描述尽量简洁生动。</a:t>
              </a:r>
              <a:endParaRPr sz="900" dirty="0">
                <a:solidFill>
                  <a:schemeClr val="tx1">
                    <a:lumMod val="85000"/>
                    <a:lumOff val="15000"/>
                  </a:schemeClr>
                </a:solidFill>
                <a:uFill>
                  <a:solidFill>
                    <a:srgbClr val="808080"/>
                  </a:solidFill>
                </a:uFill>
                <a:latin typeface="+mn-ea"/>
                <a:ea typeface="+mn-ea"/>
              </a:endParaRPr>
            </a:p>
          </p:txBody>
        </p:sp>
      </p:grpSp>
      <p:grpSp>
        <p:nvGrpSpPr>
          <p:cNvPr id="8767" name="Group 8767"/>
          <p:cNvGrpSpPr/>
          <p:nvPr/>
        </p:nvGrpSpPr>
        <p:grpSpPr>
          <a:xfrm>
            <a:off x="2664841" y="1405435"/>
            <a:ext cx="2049507" cy="1883133"/>
            <a:chOff x="-9037" y="0"/>
            <a:chExt cx="2049505" cy="1883132"/>
          </a:xfrm>
        </p:grpSpPr>
        <p:sp>
          <p:nvSpPr>
            <p:cNvPr id="8759" name="Shape 8759"/>
            <p:cNvSpPr/>
            <p:nvPr/>
          </p:nvSpPr>
          <p:spPr>
            <a:xfrm>
              <a:off x="59267" y="0"/>
              <a:ext cx="1981201" cy="1073150"/>
            </a:xfrm>
            <a:prstGeom prst="chevron">
              <a:avLst>
                <a:gd name="adj" fmla="val 4171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grpSp>
          <p:nvGrpSpPr>
            <p:cNvPr id="8763" name="Group 8763"/>
            <p:cNvGrpSpPr/>
            <p:nvPr/>
          </p:nvGrpSpPr>
          <p:grpSpPr>
            <a:xfrm>
              <a:off x="1005279" y="267627"/>
              <a:ext cx="245105" cy="283139"/>
              <a:chOff x="0" y="0"/>
              <a:chExt cx="245104" cy="283138"/>
            </a:xfrm>
          </p:grpSpPr>
          <p:sp>
            <p:nvSpPr>
              <p:cNvPr id="8760" name="Shape 8760"/>
              <p:cNvSpPr/>
              <p:nvPr/>
            </p:nvSpPr>
            <p:spPr>
              <a:xfrm>
                <a:off x="-1" y="0"/>
                <a:ext cx="245106" cy="283139"/>
              </a:xfrm>
              <a:custGeom>
                <a:avLst/>
                <a:gdLst/>
                <a:ahLst/>
                <a:cxnLst>
                  <a:cxn ang="0">
                    <a:pos x="wd2" y="hd2"/>
                  </a:cxn>
                  <a:cxn ang="5400000">
                    <a:pos x="wd2" y="hd2"/>
                  </a:cxn>
                  <a:cxn ang="10800000">
                    <a:pos x="wd2" y="hd2"/>
                  </a:cxn>
                  <a:cxn ang="16200000">
                    <a:pos x="wd2" y="hd2"/>
                  </a:cxn>
                </a:cxnLst>
                <a:rect l="0" t="0" r="r" b="b"/>
                <a:pathLst>
                  <a:path w="21600" h="21600" extrusionOk="0">
                    <a:moveTo>
                      <a:pt x="19055" y="2989"/>
                    </a:moveTo>
                    <a:lnTo>
                      <a:pt x="19055" y="1827"/>
                    </a:lnTo>
                    <a:cubicBezTo>
                      <a:pt x="19055" y="683"/>
                      <a:pt x="18218" y="0"/>
                      <a:pt x="16814" y="0"/>
                    </a:cubicBezTo>
                    <a:cubicBezTo>
                      <a:pt x="15411" y="0"/>
                      <a:pt x="14573" y="683"/>
                      <a:pt x="14573" y="1827"/>
                    </a:cubicBezTo>
                    <a:lnTo>
                      <a:pt x="14573" y="2989"/>
                    </a:lnTo>
                    <a:lnTo>
                      <a:pt x="13055" y="2989"/>
                    </a:lnTo>
                    <a:lnTo>
                      <a:pt x="13055" y="1827"/>
                    </a:lnTo>
                    <a:cubicBezTo>
                      <a:pt x="13055" y="683"/>
                      <a:pt x="12217" y="0"/>
                      <a:pt x="10814" y="0"/>
                    </a:cubicBezTo>
                    <a:cubicBezTo>
                      <a:pt x="9411" y="0"/>
                      <a:pt x="8573" y="683"/>
                      <a:pt x="8573" y="1827"/>
                    </a:cubicBezTo>
                    <a:lnTo>
                      <a:pt x="8573" y="2989"/>
                    </a:lnTo>
                    <a:lnTo>
                      <a:pt x="7055" y="2989"/>
                    </a:lnTo>
                    <a:lnTo>
                      <a:pt x="7055" y="1827"/>
                    </a:lnTo>
                    <a:cubicBezTo>
                      <a:pt x="7055" y="683"/>
                      <a:pt x="6217" y="0"/>
                      <a:pt x="4814" y="0"/>
                    </a:cubicBezTo>
                    <a:cubicBezTo>
                      <a:pt x="3411" y="0"/>
                      <a:pt x="2573" y="683"/>
                      <a:pt x="2573" y="1827"/>
                    </a:cubicBezTo>
                    <a:lnTo>
                      <a:pt x="2573" y="2989"/>
                    </a:lnTo>
                    <a:lnTo>
                      <a:pt x="0" y="2989"/>
                    </a:lnTo>
                    <a:lnTo>
                      <a:pt x="0" y="21600"/>
                    </a:lnTo>
                    <a:lnTo>
                      <a:pt x="21600" y="21600"/>
                    </a:lnTo>
                    <a:lnTo>
                      <a:pt x="21600" y="2989"/>
                    </a:lnTo>
                    <a:lnTo>
                      <a:pt x="19055" y="2989"/>
                    </a:lnTo>
                    <a:close/>
                    <a:moveTo>
                      <a:pt x="15774" y="1827"/>
                    </a:moveTo>
                    <a:cubicBezTo>
                      <a:pt x="15774" y="1263"/>
                      <a:pt x="16074" y="1034"/>
                      <a:pt x="16814" y="1034"/>
                    </a:cubicBezTo>
                    <a:cubicBezTo>
                      <a:pt x="17555" y="1034"/>
                      <a:pt x="17855" y="1263"/>
                      <a:pt x="17855" y="1827"/>
                    </a:cubicBezTo>
                    <a:lnTo>
                      <a:pt x="17855" y="4935"/>
                    </a:lnTo>
                    <a:cubicBezTo>
                      <a:pt x="17855" y="5499"/>
                      <a:pt x="17555" y="5728"/>
                      <a:pt x="16814" y="5728"/>
                    </a:cubicBezTo>
                    <a:cubicBezTo>
                      <a:pt x="16074" y="5728"/>
                      <a:pt x="15774" y="5499"/>
                      <a:pt x="15774" y="4935"/>
                    </a:cubicBezTo>
                    <a:lnTo>
                      <a:pt x="15774" y="1827"/>
                    </a:lnTo>
                    <a:close/>
                    <a:moveTo>
                      <a:pt x="9773" y="1827"/>
                    </a:moveTo>
                    <a:cubicBezTo>
                      <a:pt x="9773" y="1263"/>
                      <a:pt x="10073" y="1034"/>
                      <a:pt x="10814" y="1034"/>
                    </a:cubicBezTo>
                    <a:cubicBezTo>
                      <a:pt x="11555" y="1034"/>
                      <a:pt x="11855" y="1263"/>
                      <a:pt x="11855" y="1827"/>
                    </a:cubicBezTo>
                    <a:lnTo>
                      <a:pt x="11855" y="4935"/>
                    </a:lnTo>
                    <a:cubicBezTo>
                      <a:pt x="11855" y="5499"/>
                      <a:pt x="11555" y="5728"/>
                      <a:pt x="10814" y="5728"/>
                    </a:cubicBezTo>
                    <a:cubicBezTo>
                      <a:pt x="10073" y="5728"/>
                      <a:pt x="9773" y="5499"/>
                      <a:pt x="9773" y="4935"/>
                    </a:cubicBezTo>
                    <a:lnTo>
                      <a:pt x="9773" y="1827"/>
                    </a:lnTo>
                    <a:close/>
                    <a:moveTo>
                      <a:pt x="3773" y="1827"/>
                    </a:moveTo>
                    <a:cubicBezTo>
                      <a:pt x="3773" y="1263"/>
                      <a:pt x="4073" y="1034"/>
                      <a:pt x="4814" y="1034"/>
                    </a:cubicBezTo>
                    <a:cubicBezTo>
                      <a:pt x="5555" y="1034"/>
                      <a:pt x="5855" y="1263"/>
                      <a:pt x="5855" y="1827"/>
                    </a:cubicBezTo>
                    <a:lnTo>
                      <a:pt x="5855" y="4935"/>
                    </a:lnTo>
                    <a:cubicBezTo>
                      <a:pt x="5855" y="5499"/>
                      <a:pt x="5555" y="5728"/>
                      <a:pt x="4814" y="5728"/>
                    </a:cubicBezTo>
                    <a:cubicBezTo>
                      <a:pt x="4073" y="5728"/>
                      <a:pt x="3773" y="5499"/>
                      <a:pt x="3773" y="4935"/>
                    </a:cubicBezTo>
                    <a:lnTo>
                      <a:pt x="3773" y="1827"/>
                    </a:lnTo>
                    <a:close/>
                    <a:moveTo>
                      <a:pt x="19801" y="20049"/>
                    </a:moveTo>
                    <a:lnTo>
                      <a:pt x="1801" y="20049"/>
                    </a:lnTo>
                    <a:lnTo>
                      <a:pt x="1801" y="7125"/>
                    </a:lnTo>
                    <a:lnTo>
                      <a:pt x="19801" y="7125"/>
                    </a:lnTo>
                    <a:lnTo>
                      <a:pt x="19801" y="20049"/>
                    </a:ln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sp>
            <p:nvSpPr>
              <p:cNvPr id="8761" name="Shape 8761"/>
              <p:cNvSpPr/>
              <p:nvPr/>
            </p:nvSpPr>
            <p:spPr>
              <a:xfrm>
                <a:off x="59419" y="126277"/>
                <a:ext cx="65362" cy="100629"/>
              </a:xfrm>
              <a:custGeom>
                <a:avLst/>
                <a:gdLst/>
                <a:ahLst/>
                <a:cxnLst>
                  <a:cxn ang="0">
                    <a:pos x="wd2" y="hd2"/>
                  </a:cxn>
                  <a:cxn ang="5400000">
                    <a:pos x="wd2" y="hd2"/>
                  </a:cxn>
                  <a:cxn ang="10800000">
                    <a:pos x="wd2" y="hd2"/>
                  </a:cxn>
                  <a:cxn ang="16200000">
                    <a:pos x="wd2" y="hd2"/>
                  </a:cxn>
                </a:cxnLst>
                <a:rect l="0" t="0" r="r" b="b"/>
                <a:pathLst>
                  <a:path w="21600" h="21600" extrusionOk="0">
                    <a:moveTo>
                      <a:pt x="21600" y="14934"/>
                    </a:moveTo>
                    <a:cubicBezTo>
                      <a:pt x="21600" y="12166"/>
                      <a:pt x="18713" y="10634"/>
                      <a:pt x="13663" y="9700"/>
                    </a:cubicBezTo>
                    <a:lnTo>
                      <a:pt x="13663" y="9633"/>
                    </a:lnTo>
                    <a:cubicBezTo>
                      <a:pt x="18200" y="8634"/>
                      <a:pt x="20672" y="7033"/>
                      <a:pt x="20672" y="4534"/>
                    </a:cubicBezTo>
                    <a:cubicBezTo>
                      <a:pt x="20672" y="2000"/>
                      <a:pt x="16805" y="0"/>
                      <a:pt x="10156" y="0"/>
                    </a:cubicBezTo>
                    <a:cubicBezTo>
                      <a:pt x="7011" y="0"/>
                      <a:pt x="3710" y="266"/>
                      <a:pt x="927" y="1101"/>
                    </a:cubicBezTo>
                    <a:lnTo>
                      <a:pt x="1699" y="4767"/>
                    </a:lnTo>
                    <a:cubicBezTo>
                      <a:pt x="3814" y="4100"/>
                      <a:pt x="6083" y="3668"/>
                      <a:pt x="8404" y="3668"/>
                    </a:cubicBezTo>
                    <a:cubicBezTo>
                      <a:pt x="12012" y="3668"/>
                      <a:pt x="12992" y="4467"/>
                      <a:pt x="12992" y="5666"/>
                    </a:cubicBezTo>
                    <a:cubicBezTo>
                      <a:pt x="12992" y="7401"/>
                      <a:pt x="10413" y="8168"/>
                      <a:pt x="6032" y="8366"/>
                    </a:cubicBezTo>
                    <a:lnTo>
                      <a:pt x="6032" y="12033"/>
                    </a:lnTo>
                    <a:cubicBezTo>
                      <a:pt x="12373" y="12267"/>
                      <a:pt x="14436" y="13134"/>
                      <a:pt x="14436" y="15233"/>
                    </a:cubicBezTo>
                    <a:cubicBezTo>
                      <a:pt x="14436" y="16767"/>
                      <a:pt x="12168" y="17933"/>
                      <a:pt x="8663" y="17933"/>
                    </a:cubicBezTo>
                    <a:cubicBezTo>
                      <a:pt x="5773" y="17933"/>
                      <a:pt x="3506" y="17667"/>
                      <a:pt x="774" y="17000"/>
                    </a:cubicBezTo>
                    <a:lnTo>
                      <a:pt x="0" y="20667"/>
                    </a:lnTo>
                    <a:cubicBezTo>
                      <a:pt x="2216" y="21234"/>
                      <a:pt x="5154" y="21600"/>
                      <a:pt x="7941" y="21600"/>
                    </a:cubicBezTo>
                    <a:cubicBezTo>
                      <a:pt x="15621" y="21600"/>
                      <a:pt x="21600" y="19299"/>
                      <a:pt x="21600" y="14934"/>
                    </a:cubicBez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sp>
            <p:nvSpPr>
              <p:cNvPr id="8762" name="Shape 8762"/>
              <p:cNvSpPr/>
              <p:nvPr/>
            </p:nvSpPr>
            <p:spPr>
              <a:xfrm>
                <a:off x="138644" y="130223"/>
                <a:ext cx="40109" cy="97669"/>
              </a:xfrm>
              <a:custGeom>
                <a:avLst/>
                <a:gdLst/>
                <a:ahLst/>
                <a:cxnLst>
                  <a:cxn ang="0">
                    <a:pos x="wd2" y="hd2"/>
                  </a:cxn>
                  <a:cxn ang="5400000">
                    <a:pos x="wd2" y="hd2"/>
                  </a:cxn>
                  <a:cxn ang="10800000">
                    <a:pos x="wd2" y="hd2"/>
                  </a:cxn>
                  <a:cxn ang="16200000">
                    <a:pos x="wd2" y="hd2"/>
                  </a:cxn>
                </a:cxnLst>
                <a:rect l="0" t="0" r="r" b="b"/>
                <a:pathLst>
                  <a:path w="21600" h="21600" extrusionOk="0">
                    <a:moveTo>
                      <a:pt x="10424" y="5606"/>
                    </a:moveTo>
                    <a:lnTo>
                      <a:pt x="10424" y="21600"/>
                    </a:lnTo>
                    <a:lnTo>
                      <a:pt x="21600" y="21600"/>
                    </a:lnTo>
                    <a:lnTo>
                      <a:pt x="21600" y="0"/>
                    </a:lnTo>
                    <a:lnTo>
                      <a:pt x="16013" y="0"/>
                    </a:lnTo>
                    <a:lnTo>
                      <a:pt x="0" y="3266"/>
                    </a:lnTo>
                    <a:lnTo>
                      <a:pt x="1250" y="7050"/>
                    </a:lnTo>
                    <a:lnTo>
                      <a:pt x="10424" y="5606"/>
                    </a:ln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grpSp>
        <p:sp>
          <p:nvSpPr>
            <p:cNvPr id="8764" name="Shape 8764"/>
            <p:cNvSpPr/>
            <p:nvPr/>
          </p:nvSpPr>
          <p:spPr>
            <a:xfrm>
              <a:off x="745794" y="517146"/>
              <a:ext cx="768531" cy="307775"/>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000" dirty="0">
                  <a:solidFill>
                    <a:schemeClr val="tx1">
                      <a:lumMod val="85000"/>
                      <a:lumOff val="15000"/>
                    </a:schemeClr>
                  </a:solidFill>
                  <a:uFill>
                    <a:solidFill>
                      <a:srgbClr val="FFFFFF"/>
                    </a:solidFill>
                  </a:uFill>
                  <a:latin typeface="+mn-ea"/>
                  <a:ea typeface="+mn-ea"/>
                </a:rPr>
                <a:t>步骤</a:t>
              </a:r>
              <a:r>
                <a:rPr sz="1000" dirty="0">
                  <a:solidFill>
                    <a:schemeClr val="tx1">
                      <a:lumMod val="85000"/>
                      <a:lumOff val="15000"/>
                    </a:schemeClr>
                  </a:solidFill>
                  <a:uFill>
                    <a:solidFill>
                      <a:srgbClr val="FFFFFF"/>
                    </a:solidFill>
                  </a:uFill>
                  <a:latin typeface="+mn-ea"/>
                  <a:ea typeface="+mn-ea"/>
                </a:rPr>
                <a:t> 2</a:t>
              </a:r>
              <a:endParaRPr sz="1000" dirty="0">
                <a:solidFill>
                  <a:schemeClr val="tx1">
                    <a:lumMod val="85000"/>
                    <a:lumOff val="15000"/>
                  </a:schemeClr>
                </a:solidFill>
                <a:uFill>
                  <a:solidFill>
                    <a:srgbClr val="FFFFFF"/>
                  </a:solidFill>
                </a:uFill>
                <a:latin typeface="+mn-ea"/>
                <a:ea typeface="+mn-ea"/>
              </a:endParaRPr>
            </a:p>
          </p:txBody>
        </p:sp>
        <p:sp>
          <p:nvSpPr>
            <p:cNvPr id="8765" name="Shape 8765"/>
            <p:cNvSpPr/>
            <p:nvPr/>
          </p:nvSpPr>
          <p:spPr>
            <a:xfrm>
              <a:off x="-9037" y="1209103"/>
              <a:ext cx="1644121" cy="674029"/>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此处添加详细文本描述，建议与标题相关并符合整体语言风格，语言描述尽量简洁生动。</a:t>
              </a:r>
              <a:endParaRPr sz="900" dirty="0">
                <a:solidFill>
                  <a:schemeClr val="tx1">
                    <a:lumMod val="85000"/>
                    <a:lumOff val="15000"/>
                  </a:schemeClr>
                </a:solidFill>
                <a:uFill>
                  <a:solidFill>
                    <a:srgbClr val="808080"/>
                  </a:solidFill>
                </a:uFill>
                <a:latin typeface="+mn-ea"/>
                <a:ea typeface="+mn-ea"/>
              </a:endParaRPr>
            </a:p>
          </p:txBody>
        </p:sp>
      </p:grpSp>
      <p:grpSp>
        <p:nvGrpSpPr>
          <p:cNvPr id="8775" name="Group 8775"/>
          <p:cNvGrpSpPr/>
          <p:nvPr/>
        </p:nvGrpSpPr>
        <p:grpSpPr>
          <a:xfrm>
            <a:off x="4354512" y="1405435"/>
            <a:ext cx="1981201" cy="1885012"/>
            <a:chOff x="0" y="0"/>
            <a:chExt cx="1981200" cy="1885011"/>
          </a:xfrm>
        </p:grpSpPr>
        <p:sp>
          <p:nvSpPr>
            <p:cNvPr id="8768" name="Shape 8768"/>
            <p:cNvSpPr/>
            <p:nvPr/>
          </p:nvSpPr>
          <p:spPr>
            <a:xfrm>
              <a:off x="0" y="0"/>
              <a:ext cx="1981200" cy="1073150"/>
            </a:xfrm>
            <a:prstGeom prst="chevron">
              <a:avLst>
                <a:gd name="adj" fmla="val 4171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grpSp>
          <p:nvGrpSpPr>
            <p:cNvPr id="8771" name="Group 8771"/>
            <p:cNvGrpSpPr/>
            <p:nvPr/>
          </p:nvGrpSpPr>
          <p:grpSpPr>
            <a:xfrm>
              <a:off x="932560" y="285157"/>
              <a:ext cx="283139" cy="249331"/>
              <a:chOff x="0" y="0"/>
              <a:chExt cx="283138" cy="249330"/>
            </a:xfrm>
          </p:grpSpPr>
          <p:sp>
            <p:nvSpPr>
              <p:cNvPr id="8769" name="Shape 8769"/>
              <p:cNvSpPr/>
              <p:nvPr/>
            </p:nvSpPr>
            <p:spPr>
              <a:xfrm>
                <a:off x="0" y="106855"/>
                <a:ext cx="283139" cy="142476"/>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16919" y="0"/>
                    </a:lnTo>
                    <a:lnTo>
                      <a:pt x="16919" y="3000"/>
                    </a:lnTo>
                    <a:lnTo>
                      <a:pt x="18231" y="3000"/>
                    </a:lnTo>
                    <a:lnTo>
                      <a:pt x="20100" y="7159"/>
                    </a:lnTo>
                    <a:lnTo>
                      <a:pt x="20100" y="18600"/>
                    </a:lnTo>
                    <a:lnTo>
                      <a:pt x="1500" y="18600"/>
                    </a:lnTo>
                    <a:lnTo>
                      <a:pt x="1500" y="7159"/>
                    </a:lnTo>
                    <a:lnTo>
                      <a:pt x="3369" y="3000"/>
                    </a:lnTo>
                    <a:lnTo>
                      <a:pt x="4690" y="3000"/>
                    </a:lnTo>
                    <a:lnTo>
                      <a:pt x="4690" y="0"/>
                    </a:lnTo>
                    <a:lnTo>
                      <a:pt x="2700" y="0"/>
                    </a:lnTo>
                    <a:lnTo>
                      <a:pt x="0" y="6010"/>
                    </a:lnTo>
                    <a:lnTo>
                      <a:pt x="0" y="21600"/>
                    </a:lnTo>
                    <a:lnTo>
                      <a:pt x="21600" y="21600"/>
                    </a:lnTo>
                    <a:lnTo>
                      <a:pt x="21600" y="6010"/>
                    </a:lnTo>
                    <a:lnTo>
                      <a:pt x="18900" y="0"/>
                    </a:ln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sp>
            <p:nvSpPr>
              <p:cNvPr id="8770" name="Shape 8770"/>
              <p:cNvSpPr/>
              <p:nvPr/>
            </p:nvSpPr>
            <p:spPr>
              <a:xfrm>
                <a:off x="62919" y="0"/>
                <a:ext cx="160249" cy="1479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6239" y="0"/>
                    </a:lnTo>
                    <a:lnTo>
                      <a:pt x="6239" y="20"/>
                    </a:lnTo>
                    <a:lnTo>
                      <a:pt x="1" y="6796"/>
                    </a:lnTo>
                    <a:lnTo>
                      <a:pt x="1" y="21600"/>
                    </a:lnTo>
                    <a:lnTo>
                      <a:pt x="0" y="21600"/>
                    </a:lnTo>
                    <a:close/>
                    <a:moveTo>
                      <a:pt x="2483" y="9498"/>
                    </a:moveTo>
                    <a:lnTo>
                      <a:pt x="8722" y="9498"/>
                    </a:lnTo>
                    <a:lnTo>
                      <a:pt x="8722" y="2702"/>
                    </a:lnTo>
                    <a:lnTo>
                      <a:pt x="19116" y="2702"/>
                    </a:lnTo>
                    <a:lnTo>
                      <a:pt x="19116" y="18898"/>
                    </a:lnTo>
                    <a:lnTo>
                      <a:pt x="2482" y="18898"/>
                    </a:lnTo>
                    <a:lnTo>
                      <a:pt x="2482" y="9498"/>
                    </a:lnTo>
                    <a:lnTo>
                      <a:pt x="2483" y="9498"/>
                    </a:ln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grpSp>
        <p:sp>
          <p:nvSpPr>
            <p:cNvPr id="8772" name="Shape 8772"/>
            <p:cNvSpPr/>
            <p:nvPr/>
          </p:nvSpPr>
          <p:spPr>
            <a:xfrm>
              <a:off x="678059" y="517146"/>
              <a:ext cx="768531" cy="307775"/>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000" dirty="0">
                  <a:solidFill>
                    <a:schemeClr val="tx1">
                      <a:lumMod val="85000"/>
                      <a:lumOff val="15000"/>
                    </a:schemeClr>
                  </a:solidFill>
                  <a:uFill>
                    <a:solidFill>
                      <a:srgbClr val="FFFFFF"/>
                    </a:solidFill>
                  </a:uFill>
                  <a:latin typeface="+mn-ea"/>
                  <a:ea typeface="+mn-ea"/>
                </a:rPr>
                <a:t>步骤</a:t>
              </a:r>
              <a:r>
                <a:rPr sz="1000" dirty="0">
                  <a:solidFill>
                    <a:schemeClr val="tx1">
                      <a:lumMod val="85000"/>
                      <a:lumOff val="15000"/>
                    </a:schemeClr>
                  </a:solidFill>
                  <a:uFill>
                    <a:solidFill>
                      <a:srgbClr val="FFFFFF"/>
                    </a:solidFill>
                  </a:uFill>
                  <a:latin typeface="+mn-ea"/>
                  <a:ea typeface="+mn-ea"/>
                </a:rPr>
                <a:t> 3</a:t>
              </a:r>
              <a:endParaRPr sz="1000" dirty="0">
                <a:solidFill>
                  <a:schemeClr val="tx1">
                    <a:lumMod val="85000"/>
                    <a:lumOff val="15000"/>
                  </a:schemeClr>
                </a:solidFill>
                <a:uFill>
                  <a:solidFill>
                    <a:srgbClr val="FFFFFF"/>
                  </a:solidFill>
                </a:uFill>
                <a:latin typeface="+mn-ea"/>
                <a:ea typeface="+mn-ea"/>
              </a:endParaRPr>
            </a:p>
          </p:txBody>
        </p:sp>
        <p:sp>
          <p:nvSpPr>
            <p:cNvPr id="8773" name="Shape 8773"/>
            <p:cNvSpPr/>
            <p:nvPr/>
          </p:nvSpPr>
          <p:spPr>
            <a:xfrm>
              <a:off x="29412" y="1210982"/>
              <a:ext cx="1644121" cy="674029"/>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此处添加详细文本描述，建议与标题相关并符合整体语言风格，语言描述尽量简洁生动。</a:t>
              </a:r>
              <a:endParaRPr sz="900" dirty="0">
                <a:solidFill>
                  <a:schemeClr val="tx1">
                    <a:lumMod val="85000"/>
                    <a:lumOff val="15000"/>
                  </a:schemeClr>
                </a:solidFill>
                <a:uFill>
                  <a:solidFill>
                    <a:srgbClr val="808080"/>
                  </a:solidFill>
                </a:uFill>
                <a:latin typeface="+mn-ea"/>
                <a:ea typeface="+mn-ea"/>
              </a:endParaRPr>
            </a:p>
          </p:txBody>
        </p:sp>
      </p:grpSp>
      <p:grpSp>
        <p:nvGrpSpPr>
          <p:cNvPr id="8781" name="Group 8781"/>
          <p:cNvGrpSpPr/>
          <p:nvPr/>
        </p:nvGrpSpPr>
        <p:grpSpPr>
          <a:xfrm>
            <a:off x="5975879" y="1405435"/>
            <a:ext cx="1981201" cy="1896830"/>
            <a:chOff x="0" y="0"/>
            <a:chExt cx="1981200" cy="1896829"/>
          </a:xfrm>
        </p:grpSpPr>
        <p:sp>
          <p:nvSpPr>
            <p:cNvPr id="8776" name="Shape 8776"/>
            <p:cNvSpPr/>
            <p:nvPr/>
          </p:nvSpPr>
          <p:spPr>
            <a:xfrm>
              <a:off x="0" y="0"/>
              <a:ext cx="1981200" cy="1073150"/>
            </a:xfrm>
            <a:prstGeom prst="chevron">
              <a:avLst>
                <a:gd name="adj" fmla="val 4171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8777" name="Shape 8777"/>
            <p:cNvSpPr/>
            <p:nvPr/>
          </p:nvSpPr>
          <p:spPr>
            <a:xfrm>
              <a:off x="915407" y="280691"/>
              <a:ext cx="242992" cy="285252"/>
            </a:xfrm>
            <a:custGeom>
              <a:avLst/>
              <a:gdLst/>
              <a:ahLst/>
              <a:cxnLst>
                <a:cxn ang="0">
                  <a:pos x="wd2" y="hd2"/>
                </a:cxn>
                <a:cxn ang="5400000">
                  <a:pos x="wd2" y="hd2"/>
                </a:cxn>
                <a:cxn ang="10800000">
                  <a:pos x="wd2" y="hd2"/>
                </a:cxn>
                <a:cxn ang="16200000">
                  <a:pos x="wd2" y="hd2"/>
                </a:cxn>
              </a:cxnLst>
              <a:rect l="0" t="0" r="r" b="b"/>
              <a:pathLst>
                <a:path w="21600" h="21600" extrusionOk="0">
                  <a:moveTo>
                    <a:pt x="21592" y="1"/>
                  </a:moveTo>
                  <a:lnTo>
                    <a:pt x="19082" y="516"/>
                  </a:lnTo>
                  <a:lnTo>
                    <a:pt x="6546" y="3090"/>
                  </a:lnTo>
                  <a:lnTo>
                    <a:pt x="6497" y="3090"/>
                  </a:lnTo>
                  <a:lnTo>
                    <a:pt x="6497" y="15717"/>
                  </a:lnTo>
                  <a:cubicBezTo>
                    <a:pt x="5896" y="15513"/>
                    <a:pt x="5222" y="15396"/>
                    <a:pt x="4506" y="15396"/>
                  </a:cubicBezTo>
                  <a:cubicBezTo>
                    <a:pt x="2018" y="15396"/>
                    <a:pt x="0" y="16784"/>
                    <a:pt x="0" y="18498"/>
                  </a:cubicBezTo>
                  <a:cubicBezTo>
                    <a:pt x="0" y="20211"/>
                    <a:pt x="2018" y="21600"/>
                    <a:pt x="4506" y="21600"/>
                  </a:cubicBezTo>
                  <a:cubicBezTo>
                    <a:pt x="6970" y="21600"/>
                    <a:pt x="8969" y="20238"/>
                    <a:pt x="9009" y="18548"/>
                  </a:cubicBezTo>
                  <a:lnTo>
                    <a:pt x="9014" y="18548"/>
                  </a:lnTo>
                  <a:lnTo>
                    <a:pt x="9014" y="6363"/>
                  </a:lnTo>
                  <a:lnTo>
                    <a:pt x="19082" y="4299"/>
                  </a:lnTo>
                  <a:lnTo>
                    <a:pt x="19082" y="11873"/>
                  </a:lnTo>
                  <a:cubicBezTo>
                    <a:pt x="18481" y="11669"/>
                    <a:pt x="17807" y="11551"/>
                    <a:pt x="17092" y="11551"/>
                  </a:cubicBezTo>
                  <a:cubicBezTo>
                    <a:pt x="14603" y="11551"/>
                    <a:pt x="12585" y="12940"/>
                    <a:pt x="12585" y="14654"/>
                  </a:cubicBezTo>
                  <a:cubicBezTo>
                    <a:pt x="12585" y="16367"/>
                    <a:pt x="14603" y="17756"/>
                    <a:pt x="17092" y="17756"/>
                  </a:cubicBezTo>
                  <a:cubicBezTo>
                    <a:pt x="19556" y="17756"/>
                    <a:pt x="21555" y="16393"/>
                    <a:pt x="21595" y="14704"/>
                  </a:cubicBezTo>
                  <a:lnTo>
                    <a:pt x="21599" y="14704"/>
                  </a:lnTo>
                  <a:lnTo>
                    <a:pt x="21599" y="2065"/>
                  </a:lnTo>
                  <a:lnTo>
                    <a:pt x="21600" y="2065"/>
                  </a:lnTo>
                  <a:lnTo>
                    <a:pt x="21600" y="0"/>
                  </a:lnTo>
                  <a:lnTo>
                    <a:pt x="21592" y="1"/>
                  </a:lnTo>
                  <a:close/>
                </a:path>
              </a:pathLst>
            </a:custGeom>
            <a:solidFill>
              <a:srgbClr val="FFFFFF"/>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a:solidFill>
                  <a:schemeClr val="tx1">
                    <a:lumMod val="85000"/>
                    <a:lumOff val="15000"/>
                  </a:schemeClr>
                </a:solidFill>
                <a:latin typeface="+mn-ea"/>
              </a:endParaRPr>
            </a:p>
          </p:txBody>
        </p:sp>
        <p:sp>
          <p:nvSpPr>
            <p:cNvPr id="8778" name="Shape 8778"/>
            <p:cNvSpPr/>
            <p:nvPr/>
          </p:nvSpPr>
          <p:spPr>
            <a:xfrm>
              <a:off x="650543" y="517146"/>
              <a:ext cx="768531" cy="307775"/>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1000">
                  <a:solidFill>
                    <a:srgbClr val="FFFFFF"/>
                  </a:solidFill>
                  <a:uFill>
                    <a:solidFill>
                      <a:srgbClr val="FFFFFF"/>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000" dirty="0">
                  <a:solidFill>
                    <a:schemeClr val="tx1">
                      <a:lumMod val="85000"/>
                      <a:lumOff val="15000"/>
                    </a:schemeClr>
                  </a:solidFill>
                  <a:uFill>
                    <a:solidFill>
                      <a:srgbClr val="FFFFFF"/>
                    </a:solidFill>
                  </a:uFill>
                  <a:latin typeface="+mn-ea"/>
                  <a:ea typeface="+mn-ea"/>
                </a:rPr>
                <a:t>步骤</a:t>
              </a:r>
              <a:r>
                <a:rPr sz="1000" dirty="0">
                  <a:solidFill>
                    <a:schemeClr val="tx1">
                      <a:lumMod val="85000"/>
                      <a:lumOff val="15000"/>
                    </a:schemeClr>
                  </a:solidFill>
                  <a:uFill>
                    <a:solidFill>
                      <a:srgbClr val="FFFFFF"/>
                    </a:solidFill>
                  </a:uFill>
                  <a:latin typeface="+mn-ea"/>
                  <a:ea typeface="+mn-ea"/>
                </a:rPr>
                <a:t> 4</a:t>
              </a:r>
              <a:endParaRPr sz="1000" dirty="0">
                <a:solidFill>
                  <a:schemeClr val="tx1">
                    <a:lumMod val="85000"/>
                    <a:lumOff val="15000"/>
                  </a:schemeClr>
                </a:solidFill>
                <a:uFill>
                  <a:solidFill>
                    <a:srgbClr val="FFFFFF"/>
                  </a:solidFill>
                </a:uFill>
                <a:latin typeface="+mn-ea"/>
                <a:ea typeface="+mn-ea"/>
              </a:endParaRPr>
            </a:p>
          </p:txBody>
        </p:sp>
        <p:sp>
          <p:nvSpPr>
            <p:cNvPr id="8779" name="Shape 8779"/>
            <p:cNvSpPr/>
            <p:nvPr/>
          </p:nvSpPr>
          <p:spPr>
            <a:xfrm>
              <a:off x="60088" y="1222800"/>
              <a:ext cx="1644122" cy="674029"/>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此处添加详细文本描述，建议与标题相关并符合整体语言风格，语言描述尽量简洁生动。</a:t>
              </a:r>
              <a:endParaRPr sz="900" dirty="0">
                <a:solidFill>
                  <a:schemeClr val="tx1">
                    <a:lumMod val="85000"/>
                    <a:lumOff val="15000"/>
                  </a:schemeClr>
                </a:solidFill>
                <a:uFill>
                  <a:solidFill>
                    <a:srgbClr val="808080"/>
                  </a:solidFill>
                </a:uFill>
                <a:latin typeface="+mn-ea"/>
                <a:ea typeface="+mn-ea"/>
              </a:endParaRPr>
            </a:p>
          </p:txBody>
        </p:sp>
      </p:grpSp>
      <p:sp>
        <p:nvSpPr>
          <p:cNvPr id="8782" name="Shape 8782"/>
          <p:cNvSpPr/>
          <p:nvPr/>
        </p:nvSpPr>
        <p:spPr>
          <a:xfrm>
            <a:off x="998106" y="4026901"/>
            <a:ext cx="7096763" cy="498598"/>
          </a:xfrm>
          <a:prstGeom prst="rect">
            <a:avLst/>
          </a:prstGeom>
          <a:ln w="12700">
            <a:miter lim="400000"/>
          </a:ln>
        </p:spPr>
        <p:txBody>
          <a:bodyPr lIns="0" tIns="0" rIns="0" bIns="0">
            <a:spAutoFit/>
          </a:bodyPr>
          <a:lstStyle>
            <a:lvl1pPr algn="ctr">
              <a:lnSpc>
                <a:spcPct val="120000"/>
              </a:lnSpc>
              <a:defRPr sz="700">
                <a:solidFill>
                  <a:srgbClr val="808080"/>
                </a:solidFill>
                <a:uFill>
                  <a:solidFill>
                    <a:srgbClr val="808080"/>
                  </a:solidFill>
                </a:uFill>
                <a:latin typeface="Roboto condensed"/>
                <a:ea typeface="Roboto condensed"/>
                <a:cs typeface="Roboto condensed"/>
                <a:sym typeface="Roboto condensed"/>
              </a:defRPr>
            </a:lvl1pPr>
          </a:lstStyle>
          <a:p>
            <a:r>
              <a:rPr lang="zh-CN" altLang="en-US" sz="900" dirty="0">
                <a:solidFill>
                  <a:schemeClr val="tx1">
                    <a:lumMod val="85000"/>
                    <a:lumOff val="15000"/>
                  </a:schemeClr>
                </a:solidFill>
                <a:latin typeface="+mn-ea"/>
                <a:ea typeface="+mn-ea"/>
                <a:cs typeface="Open Sans" pitchFamily="34" charset="0"/>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cs typeface="Open Sans" pitchFamily="34" charset="0"/>
              </a:rPr>
              <a:t>200</a:t>
            </a:r>
            <a:r>
              <a:rPr lang="zh-CN" altLang="en-US" sz="900" dirty="0">
                <a:solidFill>
                  <a:schemeClr val="tx1">
                    <a:lumMod val="85000"/>
                    <a:lumOff val="15000"/>
                  </a:schemeClr>
                </a:solidFill>
                <a:latin typeface="+mn-ea"/>
                <a:ea typeface="+mn-ea"/>
                <a:cs typeface="Open Sans" pitchFamily="34" charset="0"/>
              </a:rPr>
              <a:t>字以内，据统计每页幻灯片的最好控制在</a:t>
            </a:r>
            <a:r>
              <a:rPr lang="en-US" altLang="zh-CN" sz="900" dirty="0">
                <a:solidFill>
                  <a:schemeClr val="tx1">
                    <a:lumMod val="85000"/>
                    <a:lumOff val="15000"/>
                  </a:schemeClr>
                </a:solidFill>
                <a:latin typeface="+mn-ea"/>
                <a:ea typeface="+mn-ea"/>
                <a:cs typeface="Open Sans" pitchFamily="34" charset="0"/>
              </a:rPr>
              <a:t>5</a:t>
            </a:r>
            <a:r>
              <a:rPr lang="zh-CN" altLang="en-US" sz="900" dirty="0">
                <a:solidFill>
                  <a:schemeClr val="tx1">
                    <a:lumMod val="85000"/>
                    <a:lumOff val="15000"/>
                  </a:schemeClr>
                </a:solidFill>
                <a:latin typeface="+mn-ea"/>
                <a:ea typeface="+mn-ea"/>
                <a:cs typeface="Open Sans" pitchFamily="34" charset="0"/>
              </a:rPr>
              <a:t>分钟之内。此处添加详细文本描述，建议与标题相关并符合整体语言风格，语言描述尽量简洁生动。尽量将每页幻灯片的字数控制在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ea typeface="+mn-ea"/>
                <a:cs typeface="Open Sans" pitchFamily="34" charset="0"/>
              </a:rPr>
              <a:t>200</a:t>
            </a:r>
            <a:r>
              <a:rPr lang="zh-CN" altLang="en-US" sz="900" dirty="0">
                <a:solidFill>
                  <a:schemeClr val="tx1">
                    <a:lumMod val="85000"/>
                    <a:lumOff val="15000"/>
                  </a:schemeClr>
                </a:solidFill>
                <a:latin typeface="+mn-ea"/>
                <a:ea typeface="+mn-ea"/>
                <a:cs typeface="Open Sans" pitchFamily="34" charset="0"/>
              </a:rPr>
              <a:t>字以内，据统计每页幻灯片的最好控制在</a:t>
            </a:r>
            <a:r>
              <a:rPr lang="en-US" altLang="zh-CN" sz="900" dirty="0">
                <a:solidFill>
                  <a:schemeClr val="tx1">
                    <a:lumMod val="85000"/>
                    <a:lumOff val="15000"/>
                  </a:schemeClr>
                </a:solidFill>
                <a:latin typeface="+mn-ea"/>
                <a:ea typeface="+mn-ea"/>
                <a:cs typeface="Open Sans" pitchFamily="34" charset="0"/>
              </a:rPr>
              <a:t>5</a:t>
            </a:r>
            <a:r>
              <a:rPr lang="zh-CN" altLang="en-US" sz="900" dirty="0">
                <a:solidFill>
                  <a:schemeClr val="tx1">
                    <a:lumMod val="85000"/>
                    <a:lumOff val="15000"/>
                  </a:schemeClr>
                </a:solidFill>
                <a:latin typeface="+mn-ea"/>
                <a:ea typeface="+mn-ea"/>
                <a:cs typeface="Open Sans" pitchFamily="34" charset="0"/>
              </a:rPr>
              <a:t>分钟之内。</a:t>
            </a:r>
            <a:endParaRPr lang="zh-CN" altLang="en-US" sz="900" dirty="0">
              <a:solidFill>
                <a:schemeClr val="tx1">
                  <a:lumMod val="85000"/>
                  <a:lumOff val="15000"/>
                </a:schemeClr>
              </a:solidFill>
              <a:latin typeface="+mn-ea"/>
              <a:ea typeface="+mn-ea"/>
              <a:cs typeface="Open Sans" pitchFamily="34" charset="0"/>
            </a:endParaRPr>
          </a:p>
        </p:txBody>
      </p:sp>
      <p:sp>
        <p:nvSpPr>
          <p:cNvPr id="8783" name="Shape 8783"/>
          <p:cNvSpPr/>
          <p:nvPr/>
        </p:nvSpPr>
        <p:spPr>
          <a:xfrm>
            <a:off x="408609" y="3876264"/>
            <a:ext cx="8354391" cy="1"/>
          </a:xfrm>
          <a:prstGeom prst="line">
            <a:avLst/>
          </a:prstGeom>
          <a:ln w="3175">
            <a:solidFill>
              <a:srgbClr val="A6A6A6"/>
            </a:solidFill>
            <a:round/>
          </a:ln>
        </p:spPr>
        <p:txBody>
          <a:bodyPr lIns="0" tIns="0" rIns="0" bIns="0"/>
          <a:lstStyle/>
          <a:p>
            <a:pPr lvl="0">
              <a:defRPr sz="1200">
                <a:uFillTx/>
                <a:latin typeface="+mj-lt"/>
                <a:ea typeface="+mj-ea"/>
                <a:cs typeface="+mj-cs"/>
                <a:sym typeface="Helvetica"/>
              </a:defRPr>
            </a:pPr>
            <a:endParaRPr>
              <a:solidFill>
                <a:schemeClr val="tx1">
                  <a:lumMod val="85000"/>
                  <a:lumOff val="15000"/>
                </a:schemeClr>
              </a:solidFill>
              <a:latin typeface="+mn-ea"/>
            </a:endParaRPr>
          </a:p>
        </p:txBody>
      </p:sp>
      <p:sp>
        <p:nvSpPr>
          <p:cNvPr id="38" name="标题 1"/>
          <p:cNvSpPr txBox="1"/>
          <p:nvPr/>
        </p:nvSpPr>
        <p:spPr>
          <a:xfrm>
            <a:off x="576323" y="407364"/>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1">
                    <a:lumMod val="85000"/>
                    <a:lumOff val="15000"/>
                  </a:schemeClr>
                </a:solidFill>
                <a:latin typeface="+mn-ea"/>
                <a:ea typeface="+mn-ea"/>
                <a:cs typeface="+mn-cs"/>
              </a:rPr>
              <a:t>工作改进方向</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
                                              </p:val>
                                            </p:tav>
                                            <p:tav tm="100000">
                                              <p:val>
                                                <p:strVal val="#ppt_w"/>
                                              </p:val>
                                            </p:tav>
                                          </p:tavLst>
                                        </p:anim>
                                        <p:anim calcmode="lin" valueType="num">
                                          <p:cBhvr>
                                            <p:cTn id="8" dur="500" fill="hold"/>
                                            <p:tgtEl>
                                              <p:spTgt spid="38"/>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8" accel="58000" fill="hold" nodeType="afterEffect" p14:presetBounceEnd="66000">
                                      <p:stCondLst>
                                        <p:cond delay="0"/>
                                      </p:stCondLst>
                                      <p:childTnLst>
                                        <p:set>
                                          <p:cBhvr>
                                            <p:cTn id="11" dur="indefinite" fill="hold"/>
                                            <p:tgtEl>
                                              <p:spTgt spid="8758"/>
                                            </p:tgtEl>
                                            <p:attrNameLst>
                                              <p:attrName>style.visibility</p:attrName>
                                            </p:attrNameLst>
                                          </p:cBhvr>
                                          <p:to>
                                            <p:strVal val="visible"/>
                                          </p:to>
                                        </p:set>
                                        <p:anim calcmode="lin" valueType="num" p14:bounceEnd="66000">
                                          <p:cBhvr>
                                            <p:cTn id="12" dur="500" fill="hold"/>
                                            <p:tgtEl>
                                              <p:spTgt spid="8758"/>
                                            </p:tgtEl>
                                            <p:attrNameLst>
                                              <p:attrName>ppt_x</p:attrName>
                                            </p:attrNameLst>
                                          </p:cBhvr>
                                          <p:tavLst>
                                            <p:tav tm="0">
                                              <p:val>
                                                <p:strVal val="0-#ppt_w/2"/>
                                              </p:val>
                                            </p:tav>
                                            <p:tav tm="100000">
                                              <p:val>
                                                <p:strVal val="#ppt_x"/>
                                              </p:val>
                                            </p:tav>
                                          </p:tavLst>
                                        </p:anim>
                                        <p:anim calcmode="lin" valueType="num" p14:bounceEnd="66000">
                                          <p:cBhvr>
                                            <p:cTn id="13" dur="500" fill="hold"/>
                                            <p:tgtEl>
                                              <p:spTgt spid="875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accel="58000" fill="hold" nodeType="afterEffect" p14:presetBounceEnd="66000">
                                      <p:stCondLst>
                                        <p:cond delay="0"/>
                                      </p:stCondLst>
                                      <p:childTnLst>
                                        <p:set>
                                          <p:cBhvr>
                                            <p:cTn id="16" dur="indefinite" fill="hold"/>
                                            <p:tgtEl>
                                              <p:spTgt spid="8767"/>
                                            </p:tgtEl>
                                            <p:attrNameLst>
                                              <p:attrName>style.visibility</p:attrName>
                                            </p:attrNameLst>
                                          </p:cBhvr>
                                          <p:to>
                                            <p:strVal val="visible"/>
                                          </p:to>
                                        </p:set>
                                        <p:anim calcmode="lin" valueType="num" p14:bounceEnd="66000">
                                          <p:cBhvr>
                                            <p:cTn id="17" dur="500" fill="hold"/>
                                            <p:tgtEl>
                                              <p:spTgt spid="8767"/>
                                            </p:tgtEl>
                                            <p:attrNameLst>
                                              <p:attrName>ppt_x</p:attrName>
                                            </p:attrNameLst>
                                          </p:cBhvr>
                                          <p:tavLst>
                                            <p:tav tm="0">
                                              <p:val>
                                                <p:strVal val="0-#ppt_w/2"/>
                                              </p:val>
                                            </p:tav>
                                            <p:tav tm="100000">
                                              <p:val>
                                                <p:strVal val="#ppt_x"/>
                                              </p:val>
                                            </p:tav>
                                          </p:tavLst>
                                        </p:anim>
                                        <p:anim calcmode="lin" valueType="num" p14:bounceEnd="66000">
                                          <p:cBhvr>
                                            <p:cTn id="18" dur="500" fill="hold"/>
                                            <p:tgtEl>
                                              <p:spTgt spid="8767"/>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accel="58000" fill="hold" nodeType="afterEffect" p14:presetBounceEnd="66000">
                                      <p:stCondLst>
                                        <p:cond delay="0"/>
                                      </p:stCondLst>
                                      <p:childTnLst>
                                        <p:set>
                                          <p:cBhvr>
                                            <p:cTn id="21" dur="indefinite" fill="hold"/>
                                            <p:tgtEl>
                                              <p:spTgt spid="8775"/>
                                            </p:tgtEl>
                                            <p:attrNameLst>
                                              <p:attrName>style.visibility</p:attrName>
                                            </p:attrNameLst>
                                          </p:cBhvr>
                                          <p:to>
                                            <p:strVal val="visible"/>
                                          </p:to>
                                        </p:set>
                                        <p:anim calcmode="lin" valueType="num" p14:bounceEnd="66000">
                                          <p:cBhvr>
                                            <p:cTn id="22" dur="500" fill="hold"/>
                                            <p:tgtEl>
                                              <p:spTgt spid="8775"/>
                                            </p:tgtEl>
                                            <p:attrNameLst>
                                              <p:attrName>ppt_x</p:attrName>
                                            </p:attrNameLst>
                                          </p:cBhvr>
                                          <p:tavLst>
                                            <p:tav tm="0">
                                              <p:val>
                                                <p:strVal val="0-#ppt_w/2"/>
                                              </p:val>
                                            </p:tav>
                                            <p:tav tm="100000">
                                              <p:val>
                                                <p:strVal val="#ppt_x"/>
                                              </p:val>
                                            </p:tav>
                                          </p:tavLst>
                                        </p:anim>
                                        <p:anim calcmode="lin" valueType="num" p14:bounceEnd="66000">
                                          <p:cBhvr>
                                            <p:cTn id="23" dur="500" fill="hold"/>
                                            <p:tgtEl>
                                              <p:spTgt spid="8775"/>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accel="58000" fill="hold" nodeType="afterEffect" p14:presetBounceEnd="66000">
                                      <p:stCondLst>
                                        <p:cond delay="0"/>
                                      </p:stCondLst>
                                      <p:childTnLst>
                                        <p:set>
                                          <p:cBhvr>
                                            <p:cTn id="26" dur="indefinite" fill="hold"/>
                                            <p:tgtEl>
                                              <p:spTgt spid="8781"/>
                                            </p:tgtEl>
                                            <p:attrNameLst>
                                              <p:attrName>style.visibility</p:attrName>
                                            </p:attrNameLst>
                                          </p:cBhvr>
                                          <p:to>
                                            <p:strVal val="visible"/>
                                          </p:to>
                                        </p:set>
                                        <p:anim calcmode="lin" valueType="num" p14:bounceEnd="66000">
                                          <p:cBhvr>
                                            <p:cTn id="27" dur="500" fill="hold"/>
                                            <p:tgtEl>
                                              <p:spTgt spid="8781"/>
                                            </p:tgtEl>
                                            <p:attrNameLst>
                                              <p:attrName>ppt_x</p:attrName>
                                            </p:attrNameLst>
                                          </p:cBhvr>
                                          <p:tavLst>
                                            <p:tav tm="0">
                                              <p:val>
                                                <p:strVal val="0-#ppt_w/2"/>
                                              </p:val>
                                            </p:tav>
                                            <p:tav tm="100000">
                                              <p:val>
                                                <p:strVal val="#ppt_x"/>
                                              </p:val>
                                            </p:tav>
                                          </p:tavLst>
                                        </p:anim>
                                        <p:anim calcmode="lin" valueType="num" p14:bounceEnd="66000">
                                          <p:cBhvr>
                                            <p:cTn id="28" dur="500" fill="hold"/>
                                            <p:tgtEl>
                                              <p:spTgt spid="87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mc:Choice>
    <mc:Fallback>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
                                              </p:val>
                                            </p:tav>
                                            <p:tav tm="100000">
                                              <p:val>
                                                <p:strVal val="#ppt_w"/>
                                              </p:val>
                                            </p:tav>
                                          </p:tavLst>
                                        </p:anim>
                                        <p:anim calcmode="lin" valueType="num">
                                          <p:cBhvr>
                                            <p:cTn id="8" dur="500" fill="hold"/>
                                            <p:tgtEl>
                                              <p:spTgt spid="38"/>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8" accel="58000" fill="hold" nodeType="afterEffect">
                                      <p:stCondLst>
                                        <p:cond delay="0"/>
                                      </p:stCondLst>
                                      <p:childTnLst>
                                        <p:set>
                                          <p:cBhvr>
                                            <p:cTn id="11" dur="indefinite" fill="hold"/>
                                            <p:tgtEl>
                                              <p:spTgt spid="8758"/>
                                            </p:tgtEl>
                                            <p:attrNameLst>
                                              <p:attrName>style.visibility</p:attrName>
                                            </p:attrNameLst>
                                          </p:cBhvr>
                                          <p:to>
                                            <p:strVal val="visible"/>
                                          </p:to>
                                        </p:set>
                                        <p:anim calcmode="lin" valueType="num">
                                          <p:cBhvr>
                                            <p:cTn id="12" dur="500" fill="hold"/>
                                            <p:tgtEl>
                                              <p:spTgt spid="8758"/>
                                            </p:tgtEl>
                                            <p:attrNameLst>
                                              <p:attrName>ppt_x</p:attrName>
                                            </p:attrNameLst>
                                          </p:cBhvr>
                                          <p:tavLst>
                                            <p:tav tm="0">
                                              <p:val>
                                                <p:strVal val="0-#ppt_w/2"/>
                                              </p:val>
                                            </p:tav>
                                            <p:tav tm="100000">
                                              <p:val>
                                                <p:strVal val="#ppt_x"/>
                                              </p:val>
                                            </p:tav>
                                          </p:tavLst>
                                        </p:anim>
                                        <p:anim calcmode="lin" valueType="num">
                                          <p:cBhvr>
                                            <p:cTn id="13" dur="500" fill="hold"/>
                                            <p:tgtEl>
                                              <p:spTgt spid="875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accel="58000" fill="hold" nodeType="afterEffect">
                                      <p:stCondLst>
                                        <p:cond delay="0"/>
                                      </p:stCondLst>
                                      <p:childTnLst>
                                        <p:set>
                                          <p:cBhvr>
                                            <p:cTn id="16" dur="indefinite" fill="hold"/>
                                            <p:tgtEl>
                                              <p:spTgt spid="8767"/>
                                            </p:tgtEl>
                                            <p:attrNameLst>
                                              <p:attrName>style.visibility</p:attrName>
                                            </p:attrNameLst>
                                          </p:cBhvr>
                                          <p:to>
                                            <p:strVal val="visible"/>
                                          </p:to>
                                        </p:set>
                                        <p:anim calcmode="lin" valueType="num">
                                          <p:cBhvr>
                                            <p:cTn id="17" dur="500" fill="hold"/>
                                            <p:tgtEl>
                                              <p:spTgt spid="8767"/>
                                            </p:tgtEl>
                                            <p:attrNameLst>
                                              <p:attrName>ppt_x</p:attrName>
                                            </p:attrNameLst>
                                          </p:cBhvr>
                                          <p:tavLst>
                                            <p:tav tm="0">
                                              <p:val>
                                                <p:strVal val="0-#ppt_w/2"/>
                                              </p:val>
                                            </p:tav>
                                            <p:tav tm="100000">
                                              <p:val>
                                                <p:strVal val="#ppt_x"/>
                                              </p:val>
                                            </p:tav>
                                          </p:tavLst>
                                        </p:anim>
                                        <p:anim calcmode="lin" valueType="num">
                                          <p:cBhvr>
                                            <p:cTn id="18" dur="500" fill="hold"/>
                                            <p:tgtEl>
                                              <p:spTgt spid="8767"/>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accel="58000" fill="hold" nodeType="afterEffect">
                                      <p:stCondLst>
                                        <p:cond delay="0"/>
                                      </p:stCondLst>
                                      <p:childTnLst>
                                        <p:set>
                                          <p:cBhvr>
                                            <p:cTn id="21" dur="indefinite" fill="hold"/>
                                            <p:tgtEl>
                                              <p:spTgt spid="8775"/>
                                            </p:tgtEl>
                                            <p:attrNameLst>
                                              <p:attrName>style.visibility</p:attrName>
                                            </p:attrNameLst>
                                          </p:cBhvr>
                                          <p:to>
                                            <p:strVal val="visible"/>
                                          </p:to>
                                        </p:set>
                                        <p:anim calcmode="lin" valueType="num">
                                          <p:cBhvr>
                                            <p:cTn id="22" dur="500" fill="hold"/>
                                            <p:tgtEl>
                                              <p:spTgt spid="8775"/>
                                            </p:tgtEl>
                                            <p:attrNameLst>
                                              <p:attrName>ppt_x</p:attrName>
                                            </p:attrNameLst>
                                          </p:cBhvr>
                                          <p:tavLst>
                                            <p:tav tm="0">
                                              <p:val>
                                                <p:strVal val="0-#ppt_w/2"/>
                                              </p:val>
                                            </p:tav>
                                            <p:tav tm="100000">
                                              <p:val>
                                                <p:strVal val="#ppt_x"/>
                                              </p:val>
                                            </p:tav>
                                          </p:tavLst>
                                        </p:anim>
                                        <p:anim calcmode="lin" valueType="num">
                                          <p:cBhvr>
                                            <p:cTn id="23" dur="500" fill="hold"/>
                                            <p:tgtEl>
                                              <p:spTgt spid="8775"/>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accel="58000" fill="hold" nodeType="afterEffect">
                                      <p:stCondLst>
                                        <p:cond delay="0"/>
                                      </p:stCondLst>
                                      <p:childTnLst>
                                        <p:set>
                                          <p:cBhvr>
                                            <p:cTn id="26" dur="indefinite" fill="hold"/>
                                            <p:tgtEl>
                                              <p:spTgt spid="8781"/>
                                            </p:tgtEl>
                                            <p:attrNameLst>
                                              <p:attrName>style.visibility</p:attrName>
                                            </p:attrNameLst>
                                          </p:cBhvr>
                                          <p:to>
                                            <p:strVal val="visible"/>
                                          </p:to>
                                        </p:set>
                                        <p:anim calcmode="lin" valueType="num">
                                          <p:cBhvr>
                                            <p:cTn id="27" dur="500" fill="hold"/>
                                            <p:tgtEl>
                                              <p:spTgt spid="8781"/>
                                            </p:tgtEl>
                                            <p:attrNameLst>
                                              <p:attrName>ppt_x</p:attrName>
                                            </p:attrNameLst>
                                          </p:cBhvr>
                                          <p:tavLst>
                                            <p:tav tm="0">
                                              <p:val>
                                                <p:strVal val="0-#ppt_w/2"/>
                                              </p:val>
                                            </p:tav>
                                            <p:tav tm="100000">
                                              <p:val>
                                                <p:strVal val="#ppt_x"/>
                                              </p:val>
                                            </p:tav>
                                          </p:tavLst>
                                        </p:anim>
                                        <p:anim calcmode="lin" valueType="num">
                                          <p:cBhvr>
                                            <p:cTn id="28" dur="500" fill="hold"/>
                                            <p:tgtEl>
                                              <p:spTgt spid="87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5000"/>
          <a:stretch>
            <a:fillRect/>
          </a:stretch>
        </p:blipFill>
        <p:spPr>
          <a:xfrm>
            <a:off x="-1" y="0"/>
            <a:ext cx="9144001" cy="5143500"/>
          </a:xfrm>
          <a:prstGeom prst="rect">
            <a:avLst/>
          </a:prstGeom>
        </p:spPr>
      </p:pic>
      <p:sp>
        <p:nvSpPr>
          <p:cNvPr id="35" name="文本框 21"/>
          <p:cNvSpPr txBox="1"/>
          <p:nvPr/>
        </p:nvSpPr>
        <p:spPr>
          <a:xfrm>
            <a:off x="2117169" y="2201995"/>
            <a:ext cx="4909662" cy="746348"/>
          </a:xfrm>
          <a:prstGeom prst="rect">
            <a:avLst/>
          </a:prstGeom>
          <a:noFill/>
        </p:spPr>
        <p:txBody>
          <a:bodyPr wrap="square" lIns="68571" tIns="34285" rIns="68571" bIns="34285" rtlCol="0">
            <a:spAutoFit/>
          </a:bodyPr>
          <a:lstStyle/>
          <a:p>
            <a:r>
              <a:rPr lang="zh-CN" altLang="en-US" sz="4400" b="1" dirty="0">
                <a:solidFill>
                  <a:schemeClr val="bg1"/>
                </a:solidFill>
                <a:latin typeface="+mn-ea"/>
              </a:rPr>
              <a:t>明年工作计划方向</a:t>
            </a:r>
            <a:endParaRPr lang="en-US" altLang="zh-CN" sz="4400" b="1"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75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35"/>
                                        </p:tgtEl>
                                        <p:attrNameLst>
                                          <p:attrName>ppt_y</p:attrName>
                                        </p:attrNameLst>
                                      </p:cBhvr>
                                      <p:tavLst>
                                        <p:tav tm="0">
                                          <p:val>
                                            <p:strVal val="#ppt_y"/>
                                          </p:val>
                                        </p:tav>
                                        <p:tav tm="100000">
                                          <p:val>
                                            <p:strVal val="#ppt_y"/>
                                          </p:val>
                                        </p:tav>
                                      </p:tavLst>
                                    </p:anim>
                                    <p:anim calcmode="lin" valueType="num">
                                      <p:cBhvr>
                                        <p:cTn id="9" dur="75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377344" y="3413335"/>
            <a:ext cx="3192924" cy="630941"/>
            <a:chOff x="4854651" y="2406822"/>
            <a:chExt cx="3192924" cy="630940"/>
          </a:xfrm>
          <a:effectLst/>
        </p:grpSpPr>
        <p:cxnSp>
          <p:nvCxnSpPr>
            <p:cNvPr id="33" name="Straight Connector 1"/>
            <p:cNvCxnSpPr/>
            <p:nvPr/>
          </p:nvCxnSpPr>
          <p:spPr>
            <a:xfrm>
              <a:off x="4854651" y="2540519"/>
              <a:ext cx="1484239" cy="15490"/>
            </a:xfrm>
            <a:prstGeom prst="line">
              <a:avLst/>
            </a:prstGeom>
            <a:ln w="12700">
              <a:solidFill>
                <a:schemeClr val="bg1">
                  <a:lumMod val="65000"/>
                </a:schemeClr>
              </a:solidFill>
              <a:tailEnd type="oval"/>
            </a:ln>
            <a:effectLst/>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412546" y="2406822"/>
              <a:ext cx="1635029" cy="630940"/>
              <a:chOff x="6412546" y="2406822"/>
              <a:chExt cx="1635029" cy="630940"/>
            </a:xfrm>
          </p:grpSpPr>
          <p:sp>
            <p:nvSpPr>
              <p:cNvPr id="35" name="Rounded Rectangle 43"/>
              <p:cNvSpPr/>
              <p:nvPr/>
            </p:nvSpPr>
            <p:spPr>
              <a:xfrm>
                <a:off x="6412546" y="2417674"/>
                <a:ext cx="817514" cy="220589"/>
              </a:xfrm>
              <a:prstGeom prst="roundRect">
                <a:avLst>
                  <a:gd name="adj" fmla="val 46832"/>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d-ID" sz="800">
                  <a:solidFill>
                    <a:schemeClr val="tx1">
                      <a:lumMod val="85000"/>
                      <a:lumOff val="15000"/>
                    </a:schemeClr>
                  </a:solidFill>
                  <a:latin typeface="+mn-ea"/>
                </a:endParaRPr>
              </a:p>
            </p:txBody>
          </p:sp>
          <p:sp>
            <p:nvSpPr>
              <p:cNvPr id="36" name="TextBox 35"/>
              <p:cNvSpPr txBox="1"/>
              <p:nvPr/>
            </p:nvSpPr>
            <p:spPr>
              <a:xfrm>
                <a:off x="6469734" y="2406822"/>
                <a:ext cx="697627" cy="246221"/>
              </a:xfrm>
              <a:prstGeom prst="rect">
                <a:avLst/>
              </a:prstGeom>
              <a:noFill/>
            </p:spPr>
            <p:txBody>
              <a:bodyPr wrap="none" rtlCol="0">
                <a:spAutoFit/>
              </a:bodyPr>
              <a:lstStyle/>
              <a:p>
                <a:pPr algn="ctr"/>
                <a:r>
                  <a:rPr lang="zh-CN" altLang="en-US" sz="1000" dirty="0">
                    <a:solidFill>
                      <a:schemeClr val="tx1">
                        <a:lumMod val="85000"/>
                        <a:lumOff val="15000"/>
                      </a:schemeClr>
                    </a:solidFill>
                    <a:latin typeface="+mn-ea"/>
                  </a:rPr>
                  <a:t>添加内容</a:t>
                </a:r>
                <a:endParaRPr lang="id-ID" sz="1000" dirty="0">
                  <a:solidFill>
                    <a:schemeClr val="tx1">
                      <a:lumMod val="85000"/>
                      <a:lumOff val="15000"/>
                    </a:schemeClr>
                  </a:solidFill>
                  <a:latin typeface="+mn-ea"/>
                </a:endParaRPr>
              </a:p>
            </p:txBody>
          </p:sp>
          <p:sp>
            <p:nvSpPr>
              <p:cNvPr id="37" name="TextBox 36"/>
              <p:cNvSpPr txBox="1"/>
              <p:nvPr/>
            </p:nvSpPr>
            <p:spPr>
              <a:xfrm>
                <a:off x="6412546" y="2668431"/>
                <a:ext cx="1635029" cy="369331"/>
              </a:xfrm>
              <a:prstGeom prst="rect">
                <a:avLst/>
              </a:prstGeom>
              <a:noFill/>
            </p:spPr>
            <p:txBody>
              <a:bodyPr wrap="square" rtlCol="0">
                <a:spAutoFit/>
              </a:bodyPr>
              <a:lstStyle/>
              <a:p>
                <a:r>
                  <a:rPr lang="zh-CN" altLang="en-US" sz="900" dirty="0">
                    <a:solidFill>
                      <a:schemeClr val="tx1">
                        <a:lumMod val="85000"/>
                        <a:lumOff val="15000"/>
                      </a:schemeClr>
                    </a:solidFill>
                    <a:latin typeface="+mn-ea"/>
                  </a:rPr>
                  <a:t>添加你的内容文字，添加你的饿内容文字，添加你的饿</a:t>
                </a:r>
                <a:endParaRPr lang="id-ID" sz="900" dirty="0">
                  <a:solidFill>
                    <a:schemeClr val="tx1">
                      <a:lumMod val="85000"/>
                      <a:lumOff val="15000"/>
                    </a:schemeClr>
                  </a:solidFill>
                  <a:latin typeface="+mn-ea"/>
                </a:endParaRPr>
              </a:p>
            </p:txBody>
          </p:sp>
        </p:grpSp>
      </p:grpSp>
      <p:sp>
        <p:nvSpPr>
          <p:cNvPr id="2" name="标题 1"/>
          <p:cNvSpPr>
            <a:spLocks noGrp="1"/>
          </p:cNvSpPr>
          <p:nvPr>
            <p:ph type="title" idx="4294967295"/>
          </p:nvPr>
        </p:nvSpPr>
        <p:spPr>
          <a:xfrm>
            <a:off x="615252" y="405875"/>
            <a:ext cx="3176440" cy="369332"/>
          </a:xfrm>
          <a:prstGeom prst="rect">
            <a:avLst/>
          </a:prstGeo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营业额提升</a:t>
            </a:r>
            <a:endParaRPr lang="zh-CN" altLang="en-US" sz="1800" b="1" dirty="0">
              <a:solidFill>
                <a:schemeClr val="tx1">
                  <a:lumMod val="85000"/>
                  <a:lumOff val="15000"/>
                </a:schemeClr>
              </a:solidFill>
              <a:latin typeface="+mn-ea"/>
              <a:ea typeface="+mn-ea"/>
              <a:cs typeface="+mn-cs"/>
            </a:endParaRPr>
          </a:p>
        </p:txBody>
      </p:sp>
      <p:grpSp>
        <p:nvGrpSpPr>
          <p:cNvPr id="114" name="组合 113"/>
          <p:cNvGrpSpPr/>
          <p:nvPr/>
        </p:nvGrpSpPr>
        <p:grpSpPr>
          <a:xfrm>
            <a:off x="1259634" y="1771623"/>
            <a:ext cx="2971096" cy="669602"/>
            <a:chOff x="1097890" y="1891967"/>
            <a:chExt cx="2971096" cy="669602"/>
          </a:xfrm>
          <a:effectLst/>
        </p:grpSpPr>
        <p:sp>
          <p:nvSpPr>
            <p:cNvPr id="115" name="Rounded Rectangle 43"/>
            <p:cNvSpPr/>
            <p:nvPr/>
          </p:nvSpPr>
          <p:spPr>
            <a:xfrm>
              <a:off x="1952894" y="1917570"/>
              <a:ext cx="768382" cy="195578"/>
            </a:xfrm>
            <a:prstGeom prst="roundRect">
              <a:avLst>
                <a:gd name="adj" fmla="val 46832"/>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d-ID" sz="800">
                <a:solidFill>
                  <a:schemeClr val="tx1">
                    <a:lumMod val="85000"/>
                    <a:lumOff val="15000"/>
                  </a:schemeClr>
                </a:solidFill>
                <a:latin typeface="+mn-ea"/>
              </a:endParaRPr>
            </a:p>
          </p:txBody>
        </p:sp>
        <p:sp>
          <p:nvSpPr>
            <p:cNvPr id="116" name="TextBox 115"/>
            <p:cNvSpPr txBox="1"/>
            <p:nvPr/>
          </p:nvSpPr>
          <p:spPr>
            <a:xfrm>
              <a:off x="1988269" y="1891967"/>
              <a:ext cx="697627" cy="246221"/>
            </a:xfrm>
            <a:prstGeom prst="rect">
              <a:avLst/>
            </a:prstGeom>
            <a:noFill/>
          </p:spPr>
          <p:txBody>
            <a:bodyPr wrap="none" rtlCol="0">
              <a:spAutoFit/>
            </a:bodyPr>
            <a:lstStyle/>
            <a:p>
              <a:pPr algn="ctr"/>
              <a:r>
                <a:rPr lang="zh-CN" altLang="en-US" sz="1000" dirty="0">
                  <a:solidFill>
                    <a:schemeClr val="tx1">
                      <a:lumMod val="85000"/>
                      <a:lumOff val="15000"/>
                    </a:schemeClr>
                  </a:solidFill>
                  <a:latin typeface="+mn-ea"/>
                </a:rPr>
                <a:t>添加内容</a:t>
              </a:r>
              <a:endParaRPr lang="id-ID" sz="1000" dirty="0">
                <a:solidFill>
                  <a:schemeClr val="tx1">
                    <a:lumMod val="85000"/>
                    <a:lumOff val="15000"/>
                  </a:schemeClr>
                </a:solidFill>
                <a:latin typeface="+mn-ea"/>
              </a:endParaRPr>
            </a:p>
          </p:txBody>
        </p:sp>
        <p:cxnSp>
          <p:nvCxnSpPr>
            <p:cNvPr id="117" name="Straight Connector 1"/>
            <p:cNvCxnSpPr/>
            <p:nvPr/>
          </p:nvCxnSpPr>
          <p:spPr>
            <a:xfrm flipH="1">
              <a:off x="2835798" y="2008102"/>
              <a:ext cx="1233188" cy="0"/>
            </a:xfrm>
            <a:prstGeom prst="line">
              <a:avLst/>
            </a:prstGeom>
            <a:ln w="12700">
              <a:solidFill>
                <a:schemeClr val="bg1">
                  <a:lumMod val="65000"/>
                </a:schemeClr>
              </a:solidFill>
              <a:tailEnd type="oval"/>
            </a:ln>
            <a:effectLst/>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1097890" y="2192237"/>
              <a:ext cx="1635029" cy="369332"/>
            </a:xfrm>
            <a:prstGeom prst="rect">
              <a:avLst/>
            </a:prstGeom>
            <a:noFill/>
          </p:spPr>
          <p:txBody>
            <a:bodyPr wrap="square" rtlCol="0">
              <a:spAutoFit/>
            </a:bodyPr>
            <a:lstStyle/>
            <a:p>
              <a:pPr algn="r"/>
              <a:r>
                <a:rPr lang="zh-CN" altLang="en-US" sz="900" dirty="0">
                  <a:solidFill>
                    <a:schemeClr val="tx1">
                      <a:lumMod val="85000"/>
                      <a:lumOff val="15000"/>
                    </a:schemeClr>
                  </a:solidFill>
                  <a:latin typeface="+mn-ea"/>
                </a:rPr>
                <a:t>添加你的饿内容文字，添加你的内容文字，添加你的饿</a:t>
              </a:r>
              <a:endParaRPr lang="id-ID" sz="900" dirty="0">
                <a:solidFill>
                  <a:schemeClr val="tx1">
                    <a:lumMod val="85000"/>
                    <a:lumOff val="15000"/>
                  </a:schemeClr>
                </a:solidFill>
                <a:latin typeface="+mn-ea"/>
              </a:endParaRPr>
            </a:p>
          </p:txBody>
        </p:sp>
      </p:grpSp>
      <p:grpSp>
        <p:nvGrpSpPr>
          <p:cNvPr id="119" name="组合 118"/>
          <p:cNvGrpSpPr/>
          <p:nvPr/>
        </p:nvGrpSpPr>
        <p:grpSpPr>
          <a:xfrm>
            <a:off x="1297122" y="2997484"/>
            <a:ext cx="2971096" cy="644970"/>
            <a:chOff x="1097890" y="3117831"/>
            <a:chExt cx="2971096" cy="644970"/>
          </a:xfrm>
          <a:effectLst/>
        </p:grpSpPr>
        <p:sp>
          <p:nvSpPr>
            <p:cNvPr id="120" name="Rounded Rectangle 43"/>
            <p:cNvSpPr/>
            <p:nvPr/>
          </p:nvSpPr>
          <p:spPr>
            <a:xfrm>
              <a:off x="1915404" y="3141706"/>
              <a:ext cx="805872" cy="201686"/>
            </a:xfrm>
            <a:prstGeom prst="roundRect">
              <a:avLst>
                <a:gd name="adj" fmla="val 46832"/>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d-ID" sz="800">
                <a:solidFill>
                  <a:schemeClr val="tx1">
                    <a:lumMod val="85000"/>
                    <a:lumOff val="15000"/>
                  </a:schemeClr>
                </a:solidFill>
                <a:latin typeface="+mn-ea"/>
              </a:endParaRPr>
            </a:p>
          </p:txBody>
        </p:sp>
        <p:sp>
          <p:nvSpPr>
            <p:cNvPr id="121" name="TextBox 120"/>
            <p:cNvSpPr txBox="1"/>
            <p:nvPr/>
          </p:nvSpPr>
          <p:spPr>
            <a:xfrm>
              <a:off x="1973330" y="3117831"/>
              <a:ext cx="697627" cy="246221"/>
            </a:xfrm>
            <a:prstGeom prst="rect">
              <a:avLst/>
            </a:prstGeom>
            <a:noFill/>
          </p:spPr>
          <p:txBody>
            <a:bodyPr wrap="none" rtlCol="0">
              <a:spAutoFit/>
            </a:bodyPr>
            <a:lstStyle/>
            <a:p>
              <a:pPr algn="ctr"/>
              <a:r>
                <a:rPr lang="zh-CN" altLang="en-US" sz="1000" dirty="0">
                  <a:solidFill>
                    <a:schemeClr val="tx1">
                      <a:lumMod val="85000"/>
                      <a:lumOff val="15000"/>
                    </a:schemeClr>
                  </a:solidFill>
                  <a:latin typeface="+mn-ea"/>
                </a:rPr>
                <a:t>添加内容</a:t>
              </a:r>
              <a:endParaRPr lang="id-ID" sz="1000" dirty="0">
                <a:solidFill>
                  <a:schemeClr val="tx1">
                    <a:lumMod val="85000"/>
                    <a:lumOff val="15000"/>
                  </a:schemeClr>
                </a:solidFill>
                <a:latin typeface="+mn-ea"/>
              </a:endParaRPr>
            </a:p>
          </p:txBody>
        </p:sp>
        <p:cxnSp>
          <p:nvCxnSpPr>
            <p:cNvPr id="122" name="Straight Connector 1"/>
            <p:cNvCxnSpPr/>
            <p:nvPr/>
          </p:nvCxnSpPr>
          <p:spPr>
            <a:xfrm flipH="1">
              <a:off x="2835798" y="3215712"/>
              <a:ext cx="1233188" cy="22634"/>
            </a:xfrm>
            <a:prstGeom prst="line">
              <a:avLst/>
            </a:prstGeom>
            <a:ln w="12700">
              <a:solidFill>
                <a:schemeClr val="bg1">
                  <a:lumMod val="65000"/>
                </a:schemeClr>
              </a:solidFill>
              <a:tailEnd type="oval"/>
            </a:ln>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97890" y="3393469"/>
              <a:ext cx="1635029" cy="369332"/>
            </a:xfrm>
            <a:prstGeom prst="rect">
              <a:avLst/>
            </a:prstGeom>
            <a:noFill/>
          </p:spPr>
          <p:txBody>
            <a:bodyPr wrap="square" rtlCol="0">
              <a:spAutoFit/>
            </a:bodyPr>
            <a:lstStyle/>
            <a:p>
              <a:pPr algn="r"/>
              <a:r>
                <a:rPr lang="zh-CN" altLang="en-US" sz="900" dirty="0">
                  <a:solidFill>
                    <a:schemeClr val="tx1">
                      <a:lumMod val="85000"/>
                      <a:lumOff val="15000"/>
                    </a:schemeClr>
                  </a:solidFill>
                  <a:latin typeface="+mn-ea"/>
                </a:rPr>
                <a:t>添加你的饿内容文字，添加你的内容文字，添加你的饿</a:t>
              </a:r>
              <a:endParaRPr lang="id-ID" sz="900" dirty="0">
                <a:solidFill>
                  <a:schemeClr val="tx1">
                    <a:lumMod val="85000"/>
                    <a:lumOff val="15000"/>
                  </a:schemeClr>
                </a:solidFill>
                <a:latin typeface="+mn-ea"/>
              </a:endParaRPr>
            </a:p>
          </p:txBody>
        </p:sp>
      </p:grpSp>
      <p:grpSp>
        <p:nvGrpSpPr>
          <p:cNvPr id="124" name="组合 123"/>
          <p:cNvGrpSpPr/>
          <p:nvPr/>
        </p:nvGrpSpPr>
        <p:grpSpPr>
          <a:xfrm>
            <a:off x="5053884" y="2286473"/>
            <a:ext cx="3192924" cy="630941"/>
            <a:chOff x="4854651" y="2406822"/>
            <a:chExt cx="3192924" cy="630941"/>
          </a:xfrm>
          <a:effectLst/>
        </p:grpSpPr>
        <p:cxnSp>
          <p:nvCxnSpPr>
            <p:cNvPr id="125" name="Straight Connector 1"/>
            <p:cNvCxnSpPr/>
            <p:nvPr/>
          </p:nvCxnSpPr>
          <p:spPr>
            <a:xfrm>
              <a:off x="4854651" y="2540519"/>
              <a:ext cx="1484239" cy="15490"/>
            </a:xfrm>
            <a:prstGeom prst="line">
              <a:avLst/>
            </a:prstGeom>
            <a:ln w="12700">
              <a:solidFill>
                <a:schemeClr val="bg1">
                  <a:lumMod val="65000"/>
                </a:schemeClr>
              </a:solidFill>
              <a:tailEnd type="oval"/>
            </a:ln>
            <a:effectLst/>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6412546" y="2406822"/>
              <a:ext cx="1635029" cy="630941"/>
              <a:chOff x="6412546" y="2406822"/>
              <a:chExt cx="1635029" cy="630941"/>
            </a:xfrm>
          </p:grpSpPr>
          <p:sp>
            <p:nvSpPr>
              <p:cNvPr id="127" name="Rounded Rectangle 43"/>
              <p:cNvSpPr/>
              <p:nvPr/>
            </p:nvSpPr>
            <p:spPr>
              <a:xfrm>
                <a:off x="6412546" y="2417674"/>
                <a:ext cx="817514" cy="220589"/>
              </a:xfrm>
              <a:prstGeom prst="roundRect">
                <a:avLst>
                  <a:gd name="adj" fmla="val 46832"/>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d-ID" sz="800">
                  <a:solidFill>
                    <a:schemeClr val="tx1">
                      <a:lumMod val="85000"/>
                      <a:lumOff val="15000"/>
                    </a:schemeClr>
                  </a:solidFill>
                  <a:latin typeface="+mn-ea"/>
                </a:endParaRPr>
              </a:p>
            </p:txBody>
          </p:sp>
          <p:sp>
            <p:nvSpPr>
              <p:cNvPr id="128" name="TextBox 127"/>
              <p:cNvSpPr txBox="1"/>
              <p:nvPr/>
            </p:nvSpPr>
            <p:spPr>
              <a:xfrm>
                <a:off x="6469734" y="2406822"/>
                <a:ext cx="697627" cy="246221"/>
              </a:xfrm>
              <a:prstGeom prst="rect">
                <a:avLst/>
              </a:prstGeom>
              <a:noFill/>
            </p:spPr>
            <p:txBody>
              <a:bodyPr wrap="none" rtlCol="0">
                <a:spAutoFit/>
              </a:bodyPr>
              <a:lstStyle/>
              <a:p>
                <a:pPr algn="ctr"/>
                <a:r>
                  <a:rPr lang="zh-CN" altLang="en-US" sz="1000" dirty="0">
                    <a:solidFill>
                      <a:schemeClr val="tx1">
                        <a:lumMod val="85000"/>
                        <a:lumOff val="15000"/>
                      </a:schemeClr>
                    </a:solidFill>
                    <a:latin typeface="+mn-ea"/>
                  </a:rPr>
                  <a:t>添加内容</a:t>
                </a:r>
                <a:endParaRPr lang="id-ID" sz="1000" dirty="0">
                  <a:solidFill>
                    <a:schemeClr val="tx1">
                      <a:lumMod val="85000"/>
                      <a:lumOff val="15000"/>
                    </a:schemeClr>
                  </a:solidFill>
                  <a:latin typeface="+mn-ea"/>
                </a:endParaRPr>
              </a:p>
            </p:txBody>
          </p:sp>
          <p:sp>
            <p:nvSpPr>
              <p:cNvPr id="129" name="TextBox 128"/>
              <p:cNvSpPr txBox="1"/>
              <p:nvPr/>
            </p:nvSpPr>
            <p:spPr>
              <a:xfrm>
                <a:off x="6412546" y="2668431"/>
                <a:ext cx="1635029" cy="369332"/>
              </a:xfrm>
              <a:prstGeom prst="rect">
                <a:avLst/>
              </a:prstGeom>
              <a:noFill/>
            </p:spPr>
            <p:txBody>
              <a:bodyPr wrap="square" rtlCol="0">
                <a:spAutoFit/>
              </a:bodyPr>
              <a:lstStyle/>
              <a:p>
                <a:r>
                  <a:rPr lang="zh-CN" altLang="en-US" sz="900" dirty="0">
                    <a:solidFill>
                      <a:schemeClr val="tx1">
                        <a:lumMod val="85000"/>
                        <a:lumOff val="15000"/>
                      </a:schemeClr>
                    </a:solidFill>
                    <a:latin typeface="+mn-ea"/>
                  </a:rPr>
                  <a:t>添加你的内容文字，添加你的饿内容文字，添加你的饿</a:t>
                </a:r>
                <a:endParaRPr lang="id-ID" sz="900" dirty="0">
                  <a:solidFill>
                    <a:schemeClr val="tx1">
                      <a:lumMod val="85000"/>
                      <a:lumOff val="15000"/>
                    </a:schemeClr>
                  </a:solidFill>
                  <a:latin typeface="+mn-ea"/>
                </a:endParaRPr>
              </a:p>
            </p:txBody>
          </p:sp>
        </p:grpSp>
      </p:grpSp>
      <p:sp>
        <p:nvSpPr>
          <p:cNvPr id="139" name="Freeform 6"/>
          <p:cNvSpPr/>
          <p:nvPr/>
        </p:nvSpPr>
        <p:spPr bwMode="auto">
          <a:xfrm>
            <a:off x="4115150" y="1309373"/>
            <a:ext cx="938734" cy="815678"/>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800" dirty="0">
                <a:solidFill>
                  <a:schemeClr val="tx1">
                    <a:lumMod val="85000"/>
                    <a:lumOff val="15000"/>
                  </a:schemeClr>
                </a:solidFill>
                <a:latin typeface="DIN Mittelschrift Std" pitchFamily="50" charset="0"/>
                <a:ea typeface="微软雅黑" panose="020B0503020204020204" pitchFamily="34" charset="-122"/>
              </a:rPr>
              <a:t>增长</a:t>
            </a: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40" name="Freeform 7"/>
          <p:cNvSpPr/>
          <p:nvPr/>
        </p:nvSpPr>
        <p:spPr bwMode="auto">
          <a:xfrm>
            <a:off x="3791692" y="2297333"/>
            <a:ext cx="1585652" cy="383229"/>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800" dirty="0">
                <a:solidFill>
                  <a:schemeClr val="tx1">
                    <a:lumMod val="85000"/>
                    <a:lumOff val="15000"/>
                  </a:schemeClr>
                </a:solidFill>
                <a:latin typeface="DIN Mittelschrift Std" pitchFamily="50" charset="0"/>
                <a:ea typeface="微软雅黑" panose="020B0503020204020204" pitchFamily="34" charset="-122"/>
              </a:rPr>
              <a:t>添加内容</a:t>
            </a: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41" name="Freeform 8"/>
          <p:cNvSpPr/>
          <p:nvPr/>
        </p:nvSpPr>
        <p:spPr bwMode="auto">
          <a:xfrm>
            <a:off x="3475268" y="2856354"/>
            <a:ext cx="2225537" cy="379713"/>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800" dirty="0">
                <a:solidFill>
                  <a:schemeClr val="tx1">
                    <a:lumMod val="85000"/>
                    <a:lumOff val="15000"/>
                  </a:schemeClr>
                </a:solidFill>
                <a:latin typeface="DIN Mittelschrift Std" pitchFamily="50" charset="0"/>
                <a:ea typeface="微软雅黑" panose="020B0503020204020204" pitchFamily="34" charset="-122"/>
              </a:rPr>
              <a:t>添加内容</a:t>
            </a: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42" name="Freeform 10"/>
          <p:cNvSpPr/>
          <p:nvPr/>
        </p:nvSpPr>
        <p:spPr bwMode="auto">
          <a:xfrm>
            <a:off x="4115152" y="2125052"/>
            <a:ext cx="1037178" cy="172278"/>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bg1">
              <a:lumMod val="75000"/>
              <a:alpha val="79000"/>
            </a:schemeClr>
          </a:solidFill>
          <a:ln w="5" cap="flat">
            <a:noFill/>
            <a:prstDash val="solid"/>
            <a:miter lim="800000"/>
          </a:ln>
        </p:spPr>
        <p:txBody>
          <a:bodyPr vert="horz" wrap="square" lIns="91381" tIns="45691" rIns="91381" bIns="45691" numCol="1" anchor="t" anchorCtr="0" compatLnSpc="1"/>
          <a:lstStyle/>
          <a:p>
            <a:endParaRPr lang="zh-CN" altLang="en-US">
              <a:solidFill>
                <a:schemeClr val="tx1">
                  <a:lumMod val="85000"/>
                  <a:lumOff val="15000"/>
                </a:schemeClr>
              </a:solidFill>
              <a:latin typeface="+mn-ea"/>
            </a:endParaRPr>
          </a:p>
        </p:txBody>
      </p:sp>
      <p:sp>
        <p:nvSpPr>
          <p:cNvPr id="143" name="Freeform 11"/>
          <p:cNvSpPr/>
          <p:nvPr/>
        </p:nvSpPr>
        <p:spPr bwMode="auto">
          <a:xfrm>
            <a:off x="3791693" y="2680561"/>
            <a:ext cx="1687611" cy="175793"/>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bg1">
              <a:lumMod val="75000"/>
              <a:alpha val="79000"/>
            </a:schemeClr>
          </a:solidFill>
          <a:ln w="5" cap="flat">
            <a:noFill/>
            <a:prstDash val="solid"/>
            <a:miter lim="800000"/>
          </a:ln>
        </p:spPr>
        <p:txBody>
          <a:bodyPr vert="horz" wrap="square" lIns="91381" tIns="45691" rIns="91381" bIns="45691" numCol="1" anchor="t" anchorCtr="0" compatLnSpc="1"/>
          <a:lstStyle/>
          <a:p>
            <a:endParaRPr lang="zh-CN" altLang="en-US">
              <a:solidFill>
                <a:schemeClr val="tx1">
                  <a:lumMod val="85000"/>
                  <a:lumOff val="15000"/>
                </a:schemeClr>
              </a:solidFill>
              <a:latin typeface="+mn-ea"/>
            </a:endParaRPr>
          </a:p>
        </p:txBody>
      </p:sp>
      <p:sp>
        <p:nvSpPr>
          <p:cNvPr id="146" name="Freeform 12"/>
          <p:cNvSpPr/>
          <p:nvPr/>
        </p:nvSpPr>
        <p:spPr bwMode="auto">
          <a:xfrm>
            <a:off x="3475265" y="3236067"/>
            <a:ext cx="2327496" cy="175793"/>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bg1">
              <a:lumMod val="75000"/>
              <a:alpha val="79000"/>
            </a:schemeClr>
          </a:solidFill>
          <a:ln w="5" cap="flat">
            <a:noFill/>
            <a:prstDash val="solid"/>
            <a:miter lim="800000"/>
          </a:ln>
        </p:spPr>
        <p:txBody>
          <a:bodyPr vert="horz" wrap="square" lIns="91381" tIns="45691" rIns="91381" bIns="45691" numCol="1" anchor="t" anchorCtr="0" compatLnSpc="1"/>
          <a:lstStyle/>
          <a:p>
            <a:endParaRPr lang="zh-CN" altLang="en-US">
              <a:solidFill>
                <a:schemeClr val="tx1">
                  <a:lumMod val="85000"/>
                  <a:lumOff val="15000"/>
                </a:schemeClr>
              </a:solidFill>
              <a:latin typeface="+mn-ea"/>
            </a:endParaRPr>
          </a:p>
        </p:txBody>
      </p:sp>
      <p:sp>
        <p:nvSpPr>
          <p:cNvPr id="147" name="Freeform 9"/>
          <p:cNvSpPr/>
          <p:nvPr/>
        </p:nvSpPr>
        <p:spPr bwMode="auto">
          <a:xfrm>
            <a:off x="2986560" y="3411857"/>
            <a:ext cx="3206460" cy="675044"/>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800" dirty="0">
                <a:solidFill>
                  <a:schemeClr val="tx1">
                    <a:lumMod val="85000"/>
                    <a:lumOff val="15000"/>
                  </a:schemeClr>
                </a:solidFill>
                <a:latin typeface="DIN Mittelschrift Std" pitchFamily="50" charset="0"/>
                <a:ea typeface="微软雅黑" panose="020B0503020204020204" pitchFamily="34" charset="-122"/>
              </a:rPr>
              <a:t>添加内容</a:t>
            </a: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48" name="TextBox 147"/>
          <p:cNvSpPr txBox="1"/>
          <p:nvPr/>
        </p:nvSpPr>
        <p:spPr>
          <a:xfrm>
            <a:off x="1653892" y="5751069"/>
            <a:ext cx="737666" cy="307278"/>
          </a:xfrm>
          <a:prstGeom prst="rect">
            <a:avLst/>
          </a:prstGeom>
          <a:noFill/>
        </p:spPr>
        <p:txBody>
          <a:bodyPr wrap="none" lIns="60466" tIns="30233" rIns="60466" bIns="30233" rtlCol="0">
            <a:spAutoFit/>
          </a:bodyPr>
          <a:lstStyle/>
          <a:p>
            <a:r>
              <a:rPr lang="zh-CN" altLang="en-US" dirty="0">
                <a:solidFill>
                  <a:schemeClr val="tx1">
                    <a:lumMod val="85000"/>
                    <a:lumOff val="15000"/>
                  </a:schemeClr>
                </a:solidFill>
                <a:latin typeface="+mn-ea"/>
              </a:rPr>
              <a:t>延迟符</a:t>
            </a:r>
            <a:endParaRPr lang="zh-CN" altLang="en-US"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
                                          </p:val>
                                        </p:tav>
                                        <p:tav tm="100000">
                                          <p:val>
                                            <p:strVal val="#ppt_w"/>
                                          </p:val>
                                        </p:tav>
                                      </p:tavLst>
                                    </p:anim>
                                    <p:anim calcmode="lin" valueType="num">
                                      <p:cBhvr>
                                        <p:cTn id="8" dur="500" fill="hold"/>
                                        <p:tgtEl>
                                          <p:spTgt spid="2"/>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8" fill="hold" grpId="0" nodeType="after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wipe(left)">
                                      <p:cBhvr>
                                        <p:cTn id="12" dur="300"/>
                                        <p:tgtEl>
                                          <p:spTgt spid="147"/>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wipe(right)">
                                      <p:cBhvr>
                                        <p:cTn id="16" dur="300"/>
                                        <p:tgtEl>
                                          <p:spTgt spid="146"/>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wipe(left)">
                                      <p:cBhvr>
                                        <p:cTn id="20" dur="300"/>
                                        <p:tgtEl>
                                          <p:spTgt spid="141"/>
                                        </p:tgtEl>
                                      </p:cBhvr>
                                    </p:animEffect>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wipe(right)">
                                      <p:cBhvr>
                                        <p:cTn id="24" dur="300"/>
                                        <p:tgtEl>
                                          <p:spTgt spid="14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40"/>
                                        </p:tgtEl>
                                        <p:attrNameLst>
                                          <p:attrName>style.visibility</p:attrName>
                                        </p:attrNameLst>
                                      </p:cBhvr>
                                      <p:to>
                                        <p:strVal val="visible"/>
                                      </p:to>
                                    </p:set>
                                    <p:animEffect transition="in" filter="wipe(left)">
                                      <p:cBhvr>
                                        <p:cTn id="28" dur="300"/>
                                        <p:tgtEl>
                                          <p:spTgt spid="140"/>
                                        </p:tgtEl>
                                      </p:cBhvr>
                                    </p:animEffect>
                                  </p:childTnLst>
                                </p:cTn>
                              </p:par>
                            </p:childTnLst>
                          </p:cTn>
                        </p:par>
                        <p:par>
                          <p:cTn id="29" fill="hold">
                            <p:stCondLst>
                              <p:cond delay="2500"/>
                            </p:stCondLst>
                            <p:childTnLst>
                              <p:par>
                                <p:cTn id="30" presetID="22" presetClass="entr" presetSubtype="2" fill="hold" grpId="0" nodeType="after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wipe(right)">
                                      <p:cBhvr>
                                        <p:cTn id="32" dur="300"/>
                                        <p:tgtEl>
                                          <p:spTgt spid="142"/>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139"/>
                                        </p:tgtEl>
                                        <p:attrNameLst>
                                          <p:attrName>style.visibility</p:attrName>
                                        </p:attrNameLst>
                                      </p:cBhvr>
                                      <p:to>
                                        <p:strVal val="visible"/>
                                      </p:to>
                                    </p:set>
                                    <p:animEffect transition="in" filter="wipe(down)">
                                      <p:cBhvr>
                                        <p:cTn id="36" dur="300"/>
                                        <p:tgtEl>
                                          <p:spTgt spid="139"/>
                                        </p:tgtEl>
                                      </p:cBhvr>
                                    </p:animEffect>
                                  </p:childTnLst>
                                </p:cTn>
                              </p:par>
                            </p:childTnLst>
                          </p:cTn>
                        </p:par>
                        <p:par>
                          <p:cTn id="37" fill="hold">
                            <p:stCondLst>
                              <p:cond delay="3500"/>
                            </p:stCondLst>
                            <p:childTnLst>
                              <p:par>
                                <p:cTn id="38" presetID="22" presetClass="entr" presetSubtype="2" fill="hold" nodeType="after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wipe(right)">
                                      <p:cBhvr>
                                        <p:cTn id="40" dur="500"/>
                                        <p:tgtEl>
                                          <p:spTgt spid="114"/>
                                        </p:tgtEl>
                                      </p:cBhvr>
                                    </p:animEffect>
                                  </p:childTnLst>
                                </p:cTn>
                              </p:par>
                              <p:par>
                                <p:cTn id="41" presetID="22" presetClass="entr" presetSubtype="8"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animEffect transition="in" filter="wipe(left)">
                                      <p:cBhvr>
                                        <p:cTn id="43" dur="500"/>
                                        <p:tgtEl>
                                          <p:spTgt spid="124"/>
                                        </p:tgtEl>
                                      </p:cBhvr>
                                    </p:animEffect>
                                  </p:childTnLst>
                                </p:cTn>
                              </p:par>
                              <p:par>
                                <p:cTn id="44" presetID="22" presetClass="entr" presetSubtype="2" fill="hold" nodeType="with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wipe(right)">
                                      <p:cBhvr>
                                        <p:cTn id="46" dur="500"/>
                                        <p:tgtEl>
                                          <p:spTgt spid="119"/>
                                        </p:tgtEl>
                                      </p:cBhvr>
                                    </p:animEffect>
                                  </p:childTnLst>
                                </p:cTn>
                              </p:par>
                              <p:par>
                                <p:cTn id="47" presetID="22" presetClass="entr" presetSubtype="8"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par>
                          <p:cTn id="50" fill="hold">
                            <p:stCondLst>
                              <p:cond delay="4000"/>
                            </p:stCondLst>
                            <p:childTnLst>
                              <p:par>
                                <p:cTn id="51" presetID="10" presetClass="entr" presetSubtype="0" fill="hold" grpId="0" nodeType="after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9" grpId="0" animBg="1"/>
      <p:bldP spid="140" grpId="0" animBg="1"/>
      <p:bldP spid="141" grpId="0" animBg="1"/>
      <p:bldP spid="142" grpId="0" animBg="1"/>
      <p:bldP spid="143" grpId="0" animBg="1"/>
      <p:bldP spid="146" grpId="0" animBg="1"/>
      <p:bldP spid="147" grpId="0" animBg="1"/>
      <p:bldP spid="14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98" name="Group 18898"/>
          <p:cNvGrpSpPr/>
          <p:nvPr/>
        </p:nvGrpSpPr>
        <p:grpSpPr>
          <a:xfrm>
            <a:off x="-1" y="1488385"/>
            <a:ext cx="9144001" cy="2708771"/>
            <a:chOff x="0" y="0"/>
            <a:chExt cx="9144000" cy="2708769"/>
          </a:xfrm>
        </p:grpSpPr>
        <p:sp>
          <p:nvSpPr>
            <p:cNvPr id="18889" name="Shape 18889"/>
            <p:cNvSpPr/>
            <p:nvPr/>
          </p:nvSpPr>
          <p:spPr>
            <a:xfrm>
              <a:off x="4448192" y="178696"/>
              <a:ext cx="258103" cy="258066"/>
            </a:xfrm>
            <a:custGeom>
              <a:avLst/>
              <a:gdLst/>
              <a:ahLst/>
              <a:cxnLst>
                <a:cxn ang="0">
                  <a:pos x="wd2" y="hd2"/>
                </a:cxn>
                <a:cxn ang="5400000">
                  <a:pos x="wd2" y="hd2"/>
                </a:cxn>
                <a:cxn ang="10800000">
                  <a:pos x="wd2" y="hd2"/>
                </a:cxn>
                <a:cxn ang="16200000">
                  <a:pos x="wd2" y="hd2"/>
                </a:cxn>
              </a:cxnLst>
              <a:rect l="0" t="0" r="r" b="b"/>
              <a:pathLst>
                <a:path w="21598" h="21598" extrusionOk="0">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path>
              </a:pathLst>
            </a:custGeom>
            <a:solidFill>
              <a:srgbClr val="FFFFFF"/>
            </a:solidFill>
            <a:ln w="25400" cap="flat">
              <a:solidFill>
                <a:srgbClr val="FFC000"/>
              </a:solidFill>
              <a:prstDash val="solid"/>
              <a:miter lim="8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grpSp>
          <p:nvGrpSpPr>
            <p:cNvPr id="18897" name="Group 18897"/>
            <p:cNvGrpSpPr/>
            <p:nvPr/>
          </p:nvGrpSpPr>
          <p:grpSpPr>
            <a:xfrm>
              <a:off x="0" y="0"/>
              <a:ext cx="9144000" cy="2708769"/>
              <a:chOff x="0" y="0"/>
              <a:chExt cx="9144000" cy="2708768"/>
            </a:xfrm>
          </p:grpSpPr>
          <p:sp>
            <p:nvSpPr>
              <p:cNvPr id="18890" name="Shape 18890"/>
              <p:cNvSpPr/>
              <p:nvPr/>
            </p:nvSpPr>
            <p:spPr>
              <a:xfrm>
                <a:off x="3362038" y="1962226"/>
                <a:ext cx="2427790" cy="67660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0741"/>
                      <a:pt x="21599" y="19883"/>
                      <a:pt x="21599" y="19024"/>
                    </a:cubicBezTo>
                    <a:lnTo>
                      <a:pt x="20830" y="19024"/>
                    </a:lnTo>
                    <a:cubicBezTo>
                      <a:pt x="20762" y="19024"/>
                      <a:pt x="20704" y="18832"/>
                      <a:pt x="20704" y="18597"/>
                    </a:cubicBezTo>
                    <a:lnTo>
                      <a:pt x="20704" y="15550"/>
                    </a:lnTo>
                    <a:cubicBezTo>
                      <a:pt x="20704" y="13894"/>
                      <a:pt x="20308" y="12550"/>
                      <a:pt x="19819" y="12550"/>
                    </a:cubicBezTo>
                    <a:lnTo>
                      <a:pt x="14481" y="12550"/>
                    </a:lnTo>
                    <a:cubicBezTo>
                      <a:pt x="14412" y="12550"/>
                      <a:pt x="14356" y="12359"/>
                      <a:pt x="14356" y="12125"/>
                    </a:cubicBezTo>
                    <a:lnTo>
                      <a:pt x="14356" y="3002"/>
                    </a:lnTo>
                    <a:cubicBezTo>
                      <a:pt x="14356" y="1343"/>
                      <a:pt x="13959" y="0"/>
                      <a:pt x="13469" y="0"/>
                    </a:cubicBezTo>
                    <a:lnTo>
                      <a:pt x="8132" y="0"/>
                    </a:lnTo>
                    <a:cubicBezTo>
                      <a:pt x="7645" y="0"/>
                      <a:pt x="7245" y="1351"/>
                      <a:pt x="7245" y="3003"/>
                    </a:cubicBezTo>
                    <a:lnTo>
                      <a:pt x="7245" y="6050"/>
                    </a:lnTo>
                    <a:cubicBezTo>
                      <a:pt x="7245" y="6284"/>
                      <a:pt x="7189" y="6473"/>
                      <a:pt x="7121" y="6473"/>
                    </a:cubicBezTo>
                    <a:lnTo>
                      <a:pt x="1782" y="6473"/>
                    </a:lnTo>
                    <a:cubicBezTo>
                      <a:pt x="1293" y="6473"/>
                      <a:pt x="896" y="7817"/>
                      <a:pt x="896" y="9475"/>
                    </a:cubicBezTo>
                    <a:lnTo>
                      <a:pt x="896" y="18599"/>
                    </a:lnTo>
                    <a:cubicBezTo>
                      <a:pt x="896" y="18833"/>
                      <a:pt x="839" y="19023"/>
                      <a:pt x="771" y="19023"/>
                    </a:cubicBezTo>
                    <a:lnTo>
                      <a:pt x="1" y="19023"/>
                    </a:lnTo>
                    <a:cubicBezTo>
                      <a:pt x="1" y="19881"/>
                      <a:pt x="0" y="20741"/>
                      <a:pt x="0" y="21600"/>
                    </a:cubicBezTo>
                    <a:lnTo>
                      <a:pt x="770" y="21600"/>
                    </a:lnTo>
                    <a:cubicBezTo>
                      <a:pt x="1259" y="21600"/>
                      <a:pt x="1657" y="20256"/>
                      <a:pt x="1657" y="18597"/>
                    </a:cubicBezTo>
                    <a:lnTo>
                      <a:pt x="1657" y="9475"/>
                    </a:lnTo>
                    <a:cubicBezTo>
                      <a:pt x="1657" y="9241"/>
                      <a:pt x="1713" y="9050"/>
                      <a:pt x="1782" y="9050"/>
                    </a:cubicBezTo>
                    <a:lnTo>
                      <a:pt x="7119" y="9050"/>
                    </a:lnTo>
                    <a:cubicBezTo>
                      <a:pt x="7606" y="9050"/>
                      <a:pt x="8006" y="7698"/>
                      <a:pt x="8006" y="6047"/>
                    </a:cubicBezTo>
                    <a:lnTo>
                      <a:pt x="8006" y="3003"/>
                    </a:lnTo>
                    <a:cubicBezTo>
                      <a:pt x="8006" y="2767"/>
                      <a:pt x="8062" y="2576"/>
                      <a:pt x="8132" y="2576"/>
                    </a:cubicBezTo>
                    <a:lnTo>
                      <a:pt x="13468" y="2576"/>
                    </a:lnTo>
                    <a:cubicBezTo>
                      <a:pt x="13538" y="2576"/>
                      <a:pt x="13594" y="2767"/>
                      <a:pt x="13594" y="3003"/>
                    </a:cubicBezTo>
                    <a:lnTo>
                      <a:pt x="13594" y="13838"/>
                    </a:lnTo>
                    <a:cubicBezTo>
                      <a:pt x="13594" y="14549"/>
                      <a:pt x="13764" y="15127"/>
                      <a:pt x="13975" y="15127"/>
                    </a:cubicBezTo>
                    <a:lnTo>
                      <a:pt x="19819" y="15127"/>
                    </a:lnTo>
                    <a:cubicBezTo>
                      <a:pt x="19887" y="15127"/>
                      <a:pt x="19943" y="15316"/>
                      <a:pt x="19943" y="15549"/>
                    </a:cubicBezTo>
                    <a:lnTo>
                      <a:pt x="19943" y="18601"/>
                    </a:lnTo>
                    <a:cubicBezTo>
                      <a:pt x="19943" y="20257"/>
                      <a:pt x="20340" y="21600"/>
                      <a:pt x="20829" y="21600"/>
                    </a:cubicBezTo>
                    <a:lnTo>
                      <a:pt x="21600" y="21600"/>
                    </a:lnTo>
                    <a:close/>
                  </a:path>
                </a:pathLst>
              </a:custGeom>
              <a:solidFill>
                <a:srgbClr val="FFC000"/>
              </a:solidFill>
              <a:ln w="12700" cap="flat">
                <a:noFill/>
                <a:miter lim="4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18891" name="Shape 18891"/>
              <p:cNvSpPr/>
              <p:nvPr/>
            </p:nvSpPr>
            <p:spPr>
              <a:xfrm>
                <a:off x="4269506" y="2102508"/>
                <a:ext cx="619994" cy="246221"/>
              </a:xfrm>
              <a:prstGeom prst="rect">
                <a:avLst/>
              </a:prstGeom>
              <a:noFill/>
              <a:ln w="12700" cap="flat">
                <a:noFill/>
                <a:miter lim="400000"/>
              </a:ln>
              <a:effectLst/>
            </p:spPr>
            <p:txBody>
              <a:bodyPr wrap="square" lIns="0" tIns="0" rIns="0" bIns="0" numCol="1" anchor="t">
                <a:spAutoFit/>
              </a:bodyPr>
              <a:lstStyle>
                <a:lvl1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F7AC12"/>
                    </a:solidFill>
                    <a:uFill>
                      <a:solidFill>
                        <a:srgbClr val="F7AC12"/>
                      </a:solidFill>
                    </a:uFill>
                    <a:latin typeface="Helvetica Neue"/>
                    <a:ea typeface="Helvetica Neue"/>
                    <a:cs typeface="Helvetica Neue"/>
                    <a:sym typeface="Helvetica Neue"/>
                  </a:defRPr>
                </a:lvl1pPr>
              </a:lstStyle>
              <a:p>
                <a:pPr lvl="0">
                  <a:defRPr>
                    <a:solidFill>
                      <a:srgbClr val="000000"/>
                    </a:solidFill>
                    <a:uFillTx/>
                  </a:defRPr>
                </a:pPr>
                <a:r>
                  <a:rPr dirty="0">
                    <a:solidFill>
                      <a:schemeClr val="tx1">
                        <a:lumMod val="85000"/>
                        <a:lumOff val="15000"/>
                      </a:schemeClr>
                    </a:solidFill>
                    <a:uFill>
                      <a:solidFill>
                        <a:srgbClr val="F7AC12"/>
                      </a:solidFill>
                    </a:uFill>
                    <a:latin typeface="+mn-ea"/>
                    <a:ea typeface="+mn-ea"/>
                  </a:rPr>
                  <a:t>01</a:t>
                </a:r>
                <a:endParaRPr dirty="0">
                  <a:solidFill>
                    <a:schemeClr val="tx1">
                      <a:lumMod val="85000"/>
                      <a:lumOff val="15000"/>
                    </a:schemeClr>
                  </a:solidFill>
                  <a:uFill>
                    <a:solidFill>
                      <a:srgbClr val="F7AC12"/>
                    </a:solidFill>
                  </a:uFill>
                  <a:latin typeface="+mn-ea"/>
                  <a:ea typeface="+mn-ea"/>
                </a:endParaRPr>
              </a:p>
            </p:txBody>
          </p:sp>
          <p:sp>
            <p:nvSpPr>
              <p:cNvPr id="18892" name="Shape 18892"/>
              <p:cNvSpPr/>
              <p:nvPr/>
            </p:nvSpPr>
            <p:spPr>
              <a:xfrm>
                <a:off x="3574619" y="2318531"/>
                <a:ext cx="610033" cy="246221"/>
              </a:xfrm>
              <a:prstGeom prst="rect">
                <a:avLst/>
              </a:prstGeom>
              <a:noFill/>
              <a:ln w="12700" cap="flat">
                <a:noFill/>
                <a:miter lim="400000"/>
              </a:ln>
              <a:effectLst/>
            </p:spPr>
            <p:txBody>
              <a:bodyPr wrap="square" lIns="0" tIns="0" rIns="0" bIns="0" numCol="1" anchor="t">
                <a:spAutoFit/>
              </a:bodyPr>
              <a:lstStyle>
                <a:lvl1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3A5063"/>
                    </a:solidFill>
                    <a:uFill>
                      <a:solidFill>
                        <a:srgbClr val="3A5063"/>
                      </a:solidFill>
                    </a:uFill>
                    <a:latin typeface="Helvetica Neue"/>
                    <a:ea typeface="Helvetica Neue"/>
                    <a:cs typeface="Helvetica Neue"/>
                    <a:sym typeface="Helvetica Neue"/>
                  </a:defRPr>
                </a:lvl1pPr>
              </a:lstStyle>
              <a:p>
                <a:pPr lvl="0">
                  <a:defRPr>
                    <a:solidFill>
                      <a:srgbClr val="000000"/>
                    </a:solidFill>
                    <a:uFillTx/>
                  </a:defRPr>
                </a:pPr>
                <a:r>
                  <a:rPr dirty="0">
                    <a:solidFill>
                      <a:schemeClr val="tx1">
                        <a:lumMod val="85000"/>
                        <a:lumOff val="15000"/>
                      </a:schemeClr>
                    </a:solidFill>
                    <a:uFill>
                      <a:solidFill>
                        <a:srgbClr val="3A5063"/>
                      </a:solidFill>
                    </a:uFill>
                    <a:latin typeface="+mn-ea"/>
                    <a:ea typeface="+mn-ea"/>
                  </a:rPr>
                  <a:t>02</a:t>
                </a:r>
                <a:endParaRPr dirty="0">
                  <a:solidFill>
                    <a:schemeClr val="tx1">
                      <a:lumMod val="85000"/>
                      <a:lumOff val="15000"/>
                    </a:schemeClr>
                  </a:solidFill>
                  <a:uFill>
                    <a:solidFill>
                      <a:srgbClr val="3A5063"/>
                    </a:solidFill>
                  </a:uFill>
                  <a:latin typeface="+mn-ea"/>
                  <a:ea typeface="+mn-ea"/>
                </a:endParaRPr>
              </a:p>
            </p:txBody>
          </p:sp>
          <p:sp>
            <p:nvSpPr>
              <p:cNvPr id="18893" name="Shape 18893"/>
              <p:cNvSpPr/>
              <p:nvPr/>
            </p:nvSpPr>
            <p:spPr>
              <a:xfrm>
                <a:off x="4889500" y="2462547"/>
                <a:ext cx="714377" cy="246221"/>
              </a:xfrm>
              <a:prstGeom prst="rect">
                <a:avLst/>
              </a:prstGeom>
              <a:noFill/>
              <a:ln w="12700" cap="flat">
                <a:noFill/>
                <a:miter lim="400000"/>
              </a:ln>
              <a:effectLst/>
            </p:spPr>
            <p:txBody>
              <a:bodyPr wrap="square" lIns="0" tIns="0" rIns="0" bIns="0" numCol="1" anchor="t">
                <a:spAutoFit/>
              </a:bodyPr>
              <a:lstStyle>
                <a:lvl1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3A5063"/>
                    </a:solidFill>
                    <a:uFill>
                      <a:solidFill>
                        <a:srgbClr val="3A5063"/>
                      </a:solidFill>
                    </a:uFill>
                    <a:latin typeface="Helvetica Neue"/>
                    <a:ea typeface="Helvetica Neue"/>
                    <a:cs typeface="Helvetica Neue"/>
                    <a:sym typeface="Helvetica Neue"/>
                  </a:defRPr>
                </a:lvl1pPr>
              </a:lstStyle>
              <a:p>
                <a:pPr lvl="0">
                  <a:defRPr>
                    <a:solidFill>
                      <a:srgbClr val="000000"/>
                    </a:solidFill>
                    <a:uFillTx/>
                  </a:defRPr>
                </a:pPr>
                <a:r>
                  <a:rPr dirty="0">
                    <a:solidFill>
                      <a:schemeClr val="tx1">
                        <a:lumMod val="85000"/>
                        <a:lumOff val="15000"/>
                      </a:schemeClr>
                    </a:solidFill>
                    <a:uFill>
                      <a:solidFill>
                        <a:srgbClr val="3A5063"/>
                      </a:solidFill>
                    </a:uFill>
                    <a:latin typeface="+mn-ea"/>
                    <a:ea typeface="+mn-ea"/>
                  </a:rPr>
                  <a:t>03</a:t>
                </a:r>
                <a:endParaRPr dirty="0">
                  <a:solidFill>
                    <a:schemeClr val="tx1">
                      <a:lumMod val="85000"/>
                      <a:lumOff val="15000"/>
                    </a:schemeClr>
                  </a:solidFill>
                  <a:uFill>
                    <a:solidFill>
                      <a:srgbClr val="3A5063"/>
                    </a:solidFill>
                  </a:uFill>
                  <a:latin typeface="+mn-ea"/>
                  <a:ea typeface="+mn-ea"/>
                </a:endParaRPr>
              </a:p>
            </p:txBody>
          </p:sp>
          <p:sp>
            <p:nvSpPr>
              <p:cNvPr id="18894" name="Shape 18894"/>
              <p:cNvSpPr/>
              <p:nvPr/>
            </p:nvSpPr>
            <p:spPr>
              <a:xfrm>
                <a:off x="4051122" y="0"/>
                <a:ext cx="1064654" cy="1831301"/>
              </a:xfrm>
              <a:custGeom>
                <a:avLst/>
                <a:gdLst/>
                <a:ahLst/>
                <a:cxnLst>
                  <a:cxn ang="0">
                    <a:pos x="wd2" y="hd2"/>
                  </a:cxn>
                  <a:cxn ang="5400000">
                    <a:pos x="wd2" y="hd2"/>
                  </a:cxn>
                  <a:cxn ang="10800000">
                    <a:pos x="wd2" y="hd2"/>
                  </a:cxn>
                  <a:cxn ang="16200000">
                    <a:pos x="wd2" y="hd2"/>
                  </a:cxn>
                </a:cxnLst>
                <a:rect l="0" t="0" r="r" b="b"/>
                <a:pathLst>
                  <a:path w="21376" h="21548" extrusionOk="0">
                    <a:moveTo>
                      <a:pt x="20480" y="9"/>
                    </a:moveTo>
                    <a:cubicBezTo>
                      <a:pt x="19902" y="-52"/>
                      <a:pt x="19352" y="190"/>
                      <a:pt x="19217" y="526"/>
                    </a:cubicBezTo>
                    <a:lnTo>
                      <a:pt x="17791" y="4091"/>
                    </a:lnTo>
                    <a:cubicBezTo>
                      <a:pt x="17736" y="4227"/>
                      <a:pt x="17591" y="4345"/>
                      <a:pt x="17387" y="4418"/>
                    </a:cubicBezTo>
                    <a:lnTo>
                      <a:pt x="14022" y="5624"/>
                    </a:lnTo>
                    <a:cubicBezTo>
                      <a:pt x="13460" y="5825"/>
                      <a:pt x="12814" y="5932"/>
                      <a:pt x="12155" y="5932"/>
                    </a:cubicBezTo>
                    <a:lnTo>
                      <a:pt x="9221" y="5932"/>
                    </a:lnTo>
                    <a:cubicBezTo>
                      <a:pt x="8562" y="5932"/>
                      <a:pt x="7916" y="5825"/>
                      <a:pt x="7354" y="5624"/>
                    </a:cubicBezTo>
                    <a:lnTo>
                      <a:pt x="3989" y="4418"/>
                    </a:lnTo>
                    <a:cubicBezTo>
                      <a:pt x="3785" y="4345"/>
                      <a:pt x="3640" y="4227"/>
                      <a:pt x="3585" y="4091"/>
                    </a:cubicBezTo>
                    <a:lnTo>
                      <a:pt x="2159" y="526"/>
                    </a:lnTo>
                    <a:cubicBezTo>
                      <a:pt x="2024" y="190"/>
                      <a:pt x="1475" y="-52"/>
                      <a:pt x="896" y="9"/>
                    </a:cubicBezTo>
                    <a:cubicBezTo>
                      <a:pt x="278" y="75"/>
                      <a:pt x="-112" y="429"/>
                      <a:pt x="29" y="782"/>
                    </a:cubicBezTo>
                    <a:lnTo>
                      <a:pt x="1470" y="4381"/>
                    </a:lnTo>
                    <a:cubicBezTo>
                      <a:pt x="1655" y="4846"/>
                      <a:pt x="2161" y="5256"/>
                      <a:pt x="2856" y="5505"/>
                    </a:cubicBezTo>
                    <a:lnTo>
                      <a:pt x="7395" y="7131"/>
                    </a:lnTo>
                    <a:lnTo>
                      <a:pt x="7401" y="20812"/>
                    </a:lnTo>
                    <a:cubicBezTo>
                      <a:pt x="7401" y="21219"/>
                      <a:pt x="7963" y="21548"/>
                      <a:pt x="8656" y="21548"/>
                    </a:cubicBezTo>
                    <a:lnTo>
                      <a:pt x="8682" y="21548"/>
                    </a:lnTo>
                    <a:cubicBezTo>
                      <a:pt x="9375" y="21548"/>
                      <a:pt x="9936" y="21219"/>
                      <a:pt x="9936" y="20812"/>
                    </a:cubicBezTo>
                    <a:lnTo>
                      <a:pt x="9938" y="13643"/>
                    </a:lnTo>
                    <a:cubicBezTo>
                      <a:pt x="9938" y="13411"/>
                      <a:pt x="10259" y="13224"/>
                      <a:pt x="10654" y="13224"/>
                    </a:cubicBezTo>
                    <a:cubicBezTo>
                      <a:pt x="11049" y="13224"/>
                      <a:pt x="11370" y="13411"/>
                      <a:pt x="11370" y="13643"/>
                    </a:cubicBezTo>
                    <a:lnTo>
                      <a:pt x="11375" y="20812"/>
                    </a:lnTo>
                    <a:cubicBezTo>
                      <a:pt x="11375" y="21219"/>
                      <a:pt x="11936" y="21548"/>
                      <a:pt x="12629" y="21548"/>
                    </a:cubicBezTo>
                    <a:lnTo>
                      <a:pt x="12655" y="21548"/>
                    </a:lnTo>
                    <a:cubicBezTo>
                      <a:pt x="13348" y="21548"/>
                      <a:pt x="13910" y="21219"/>
                      <a:pt x="13910" y="20812"/>
                    </a:cubicBezTo>
                    <a:lnTo>
                      <a:pt x="13913" y="7156"/>
                    </a:lnTo>
                    <a:lnTo>
                      <a:pt x="18520" y="5505"/>
                    </a:lnTo>
                    <a:cubicBezTo>
                      <a:pt x="19215" y="5256"/>
                      <a:pt x="19721" y="4846"/>
                      <a:pt x="19907" y="4381"/>
                    </a:cubicBezTo>
                    <a:lnTo>
                      <a:pt x="21347" y="782"/>
                    </a:lnTo>
                    <a:cubicBezTo>
                      <a:pt x="21488" y="429"/>
                      <a:pt x="21098" y="75"/>
                      <a:pt x="20480" y="9"/>
                    </a:cubicBezTo>
                    <a:close/>
                  </a:path>
                </a:pathLst>
              </a:custGeom>
              <a:noFill/>
              <a:ln w="25400" cap="flat">
                <a:solidFill>
                  <a:srgbClr val="FFC000"/>
                </a:solidFill>
                <a:prstDash val="solid"/>
                <a:miter lim="800000"/>
              </a:ln>
              <a:effectLst/>
            </p:spPr>
            <p:txBody>
              <a:bodyPr wrap="square" lIns="0" tIns="0" rIns="0" bIns="0" numCol="1" anchor="t">
                <a:noAutofit/>
              </a:bodyPr>
              <a:lstStyle/>
              <a:p>
                <a:pPr lvl="0"/>
                <a:endParaRPr>
                  <a:solidFill>
                    <a:schemeClr val="tx1">
                      <a:lumMod val="85000"/>
                      <a:lumOff val="15000"/>
                    </a:schemeClr>
                  </a:solidFill>
                  <a:latin typeface="+mn-ea"/>
                </a:endParaRPr>
              </a:p>
            </p:txBody>
          </p:sp>
          <p:sp>
            <p:nvSpPr>
              <p:cNvPr id="18895" name="Shape 18895"/>
              <p:cNvSpPr/>
              <p:nvPr/>
            </p:nvSpPr>
            <p:spPr>
              <a:xfrm>
                <a:off x="0" y="2557264"/>
                <a:ext cx="3362039" cy="81570"/>
              </a:xfrm>
              <a:prstGeom prst="rect">
                <a:avLst/>
              </a:prstGeom>
              <a:solidFill>
                <a:srgbClr val="FFC000"/>
              </a:solidFill>
              <a:ln w="12700" cap="flat">
                <a:noFill/>
                <a:miter lim="400000"/>
              </a:ln>
              <a:effectLst/>
            </p:spPr>
            <p:txBody>
              <a:bodyPr wrap="square" lIns="0" tIns="0" rIns="0" bIns="0" numCol="1" anchor="ctr">
                <a:noAutofit/>
              </a:bodyPr>
              <a:lstStyle/>
              <a:p>
                <a:pPr lvl="0" algn="ctr"/>
                <a:endParaRPr>
                  <a:solidFill>
                    <a:schemeClr val="tx1">
                      <a:lumMod val="85000"/>
                      <a:lumOff val="15000"/>
                    </a:schemeClr>
                  </a:solidFill>
                  <a:latin typeface="+mn-ea"/>
                </a:endParaRPr>
              </a:p>
            </p:txBody>
          </p:sp>
          <p:sp>
            <p:nvSpPr>
              <p:cNvPr id="18896" name="Shape 18896"/>
              <p:cNvSpPr/>
              <p:nvPr/>
            </p:nvSpPr>
            <p:spPr>
              <a:xfrm>
                <a:off x="5781961" y="2557264"/>
                <a:ext cx="3362039" cy="81570"/>
              </a:xfrm>
              <a:prstGeom prst="rect">
                <a:avLst/>
              </a:prstGeom>
              <a:solidFill>
                <a:srgbClr val="FFC000"/>
              </a:solidFill>
              <a:ln w="12700" cap="flat">
                <a:noFill/>
                <a:miter lim="400000"/>
              </a:ln>
              <a:effectLst/>
            </p:spPr>
            <p:txBody>
              <a:bodyPr wrap="square" lIns="0" tIns="0" rIns="0" bIns="0" numCol="1" anchor="ctr">
                <a:noAutofit/>
              </a:bodyPr>
              <a:lstStyle/>
              <a:p>
                <a:pPr lvl="0" algn="ctr"/>
                <a:endParaRPr>
                  <a:solidFill>
                    <a:schemeClr val="tx1">
                      <a:lumMod val="85000"/>
                      <a:lumOff val="15000"/>
                    </a:schemeClr>
                  </a:solidFill>
                  <a:latin typeface="+mn-ea"/>
                </a:endParaRPr>
              </a:p>
            </p:txBody>
          </p:sp>
        </p:grpSp>
      </p:grpSp>
      <p:grpSp>
        <p:nvGrpSpPr>
          <p:cNvPr id="18908" name="Group 18908"/>
          <p:cNvGrpSpPr/>
          <p:nvPr/>
        </p:nvGrpSpPr>
        <p:grpSpPr>
          <a:xfrm>
            <a:off x="5724128" y="1512916"/>
            <a:ext cx="2813940" cy="459098"/>
            <a:chOff x="0" y="93293"/>
            <a:chExt cx="2813939" cy="459096"/>
          </a:xfrm>
        </p:grpSpPr>
        <p:sp>
          <p:nvSpPr>
            <p:cNvPr id="18899" name="Shape 18899"/>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4</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8901" name="Shape 18901"/>
            <p:cNvSpPr/>
            <p:nvPr/>
          </p:nvSpPr>
          <p:spPr>
            <a:xfrm>
              <a:off x="419968" y="93293"/>
              <a:ext cx="2393971" cy="459096"/>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Helvetica Neue"/>
                  <a:ea typeface="Helvetica Neue"/>
                  <a:cs typeface="Helvetica Neue"/>
                  <a:sym typeface="Helvetica Neue"/>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nvGrpSpPr>
          <p:cNvPr id="18921" name="Group 18921"/>
          <p:cNvGrpSpPr/>
          <p:nvPr/>
        </p:nvGrpSpPr>
        <p:grpSpPr>
          <a:xfrm>
            <a:off x="5724128" y="2283718"/>
            <a:ext cx="2813940" cy="459098"/>
            <a:chOff x="0" y="105838"/>
            <a:chExt cx="2813939" cy="459097"/>
          </a:xfrm>
        </p:grpSpPr>
        <p:sp>
          <p:nvSpPr>
            <p:cNvPr id="18909" name="Shape 18909"/>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5</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8911" name="Shape 18911"/>
            <p:cNvSpPr/>
            <p:nvPr/>
          </p:nvSpPr>
          <p:spPr>
            <a:xfrm>
              <a:off x="419968" y="105838"/>
              <a:ext cx="2393971" cy="459097"/>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Helvetica Neue"/>
                  <a:ea typeface="Helvetica Neue"/>
                  <a:cs typeface="Helvetica Neue"/>
                  <a:sym typeface="Helvetica Neue"/>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nvGrpSpPr>
          <p:cNvPr id="18927" name="Group 18927"/>
          <p:cNvGrpSpPr/>
          <p:nvPr/>
        </p:nvGrpSpPr>
        <p:grpSpPr>
          <a:xfrm>
            <a:off x="5724128" y="3086466"/>
            <a:ext cx="2813940" cy="459098"/>
            <a:chOff x="0" y="106441"/>
            <a:chExt cx="2813939" cy="459096"/>
          </a:xfrm>
        </p:grpSpPr>
        <p:sp>
          <p:nvSpPr>
            <p:cNvPr id="18922" name="Shape 18922"/>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6</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8924" name="Shape 18924"/>
            <p:cNvSpPr/>
            <p:nvPr/>
          </p:nvSpPr>
          <p:spPr>
            <a:xfrm>
              <a:off x="419968" y="106441"/>
              <a:ext cx="2393971" cy="459096"/>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Helvetica Neue"/>
                  <a:ea typeface="Helvetica Neue"/>
                  <a:cs typeface="Helvetica Neue"/>
                  <a:sym typeface="Helvetica Neue"/>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nvGrpSpPr>
          <p:cNvPr id="18935" name="Group 18935"/>
          <p:cNvGrpSpPr/>
          <p:nvPr/>
        </p:nvGrpSpPr>
        <p:grpSpPr>
          <a:xfrm>
            <a:off x="677939" y="3075806"/>
            <a:ext cx="2825413" cy="459098"/>
            <a:chOff x="0" y="95781"/>
            <a:chExt cx="2825411" cy="459096"/>
          </a:xfrm>
        </p:grpSpPr>
        <p:sp>
          <p:nvSpPr>
            <p:cNvPr id="18928" name="Shape 18928"/>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3</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8930" name="Shape 18930"/>
            <p:cNvSpPr/>
            <p:nvPr/>
          </p:nvSpPr>
          <p:spPr>
            <a:xfrm>
              <a:off x="431440" y="95781"/>
              <a:ext cx="2393971" cy="459096"/>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Helvetica Neue"/>
                  <a:ea typeface="Helvetica Neue"/>
                  <a:cs typeface="Helvetica Neue"/>
                  <a:sym typeface="Helvetica Neue"/>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nvGrpSpPr>
          <p:cNvPr id="18947" name="Group 18947"/>
          <p:cNvGrpSpPr/>
          <p:nvPr/>
        </p:nvGrpSpPr>
        <p:grpSpPr>
          <a:xfrm>
            <a:off x="677939" y="2268869"/>
            <a:ext cx="2820829" cy="459098"/>
            <a:chOff x="0" y="90989"/>
            <a:chExt cx="2820827" cy="459097"/>
          </a:xfrm>
        </p:grpSpPr>
        <p:sp>
          <p:nvSpPr>
            <p:cNvPr id="18936" name="Shape 18936"/>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2</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8938" name="Shape 18938"/>
            <p:cNvSpPr/>
            <p:nvPr/>
          </p:nvSpPr>
          <p:spPr>
            <a:xfrm>
              <a:off x="426856" y="90989"/>
              <a:ext cx="2393971" cy="459097"/>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Helvetica Neue"/>
                  <a:ea typeface="Helvetica Neue"/>
                  <a:cs typeface="Helvetica Neue"/>
                  <a:sym typeface="Helvetica Neue"/>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nvGrpSpPr>
          <p:cNvPr id="18957" name="Group 18957"/>
          <p:cNvGrpSpPr/>
          <p:nvPr/>
        </p:nvGrpSpPr>
        <p:grpSpPr>
          <a:xfrm>
            <a:off x="677939" y="1419622"/>
            <a:ext cx="2813941" cy="552392"/>
            <a:chOff x="0" y="-1"/>
            <a:chExt cx="2813939" cy="552390"/>
          </a:xfrm>
        </p:grpSpPr>
        <p:sp>
          <p:nvSpPr>
            <p:cNvPr id="18948" name="Shape 18948"/>
            <p:cNvSpPr/>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lumMod val="85000"/>
                      <a:lumOff val="15000"/>
                    </a:schemeClr>
                  </a:solidFill>
                  <a:latin typeface="DIN Mittelschrift Std" pitchFamily="50" charset="0"/>
                  <a:ea typeface="微软雅黑" panose="020B0503020204020204" pitchFamily="34" charset="-122"/>
                </a:rPr>
                <a:t>1</a:t>
              </a:r>
              <a:endParaRPr sz="1800" dirty="0">
                <a:solidFill>
                  <a:schemeClr val="tx1">
                    <a:lumMod val="85000"/>
                    <a:lumOff val="15000"/>
                  </a:schemeClr>
                </a:solidFill>
                <a:latin typeface="DIN Mittelschrift Std" pitchFamily="50" charset="0"/>
                <a:ea typeface="微软雅黑" panose="020B0503020204020204" pitchFamily="34" charset="-122"/>
              </a:endParaRPr>
            </a:p>
          </p:txBody>
        </p:sp>
        <p:grpSp>
          <p:nvGrpSpPr>
            <p:cNvPr id="18951" name="Group 18951"/>
            <p:cNvGrpSpPr/>
            <p:nvPr/>
          </p:nvGrpSpPr>
          <p:grpSpPr>
            <a:xfrm>
              <a:off x="419967" y="-1"/>
              <a:ext cx="2393972" cy="552390"/>
              <a:chOff x="0" y="0"/>
              <a:chExt cx="2393971" cy="552388"/>
            </a:xfrm>
          </p:grpSpPr>
          <p:sp>
            <p:nvSpPr>
              <p:cNvPr id="18949" name="Shape 18949"/>
              <p:cNvSpPr/>
              <p:nvPr/>
            </p:nvSpPr>
            <p:spPr>
              <a:xfrm>
                <a:off x="0" y="0"/>
                <a:ext cx="2184834" cy="350860"/>
              </a:xfrm>
              <a:prstGeom prst="rect">
                <a:avLst/>
              </a:prstGeom>
              <a:noFill/>
              <a:ln w="12700" cap="flat">
                <a:noFill/>
                <a:miter lim="400000"/>
              </a:ln>
              <a:effectLst/>
            </p:spPr>
            <p:txBody>
              <a:bodyPr wrap="square" lIns="45719" tIns="45719" rIns="45719" bIns="45719" numCol="1" anchor="t">
                <a:spAutoFit/>
              </a:bodyPr>
              <a:lstStyle>
                <a:lvl1pPr>
                  <a:lnSpc>
                    <a:spcPct val="140000"/>
                  </a:lnSpc>
                  <a:defRPr sz="1000">
                    <a:solidFill>
                      <a:srgbClr val="808080"/>
                    </a:solidFill>
                    <a:uFill>
                      <a:solidFill>
                        <a:srgbClr val="808080"/>
                      </a:solidFill>
                    </a:uFill>
                    <a:latin typeface="Helvetica Neue"/>
                    <a:ea typeface="Helvetica Neue"/>
                    <a:cs typeface="Helvetica Neue"/>
                    <a:sym typeface="Helvetica Neue"/>
                  </a:defRPr>
                </a:lvl1pPr>
              </a:lstStyle>
              <a:p>
                <a:pPr lvl="0">
                  <a:defRPr sz="1800">
                    <a:solidFill>
                      <a:srgbClr val="000000"/>
                    </a:solidFill>
                    <a:uFillTx/>
                  </a:defRPr>
                </a:pPr>
                <a:endParaRPr sz="1200" dirty="0">
                  <a:solidFill>
                    <a:schemeClr val="tx1">
                      <a:lumMod val="85000"/>
                      <a:lumOff val="15000"/>
                    </a:schemeClr>
                  </a:solidFill>
                  <a:uFill>
                    <a:solidFill>
                      <a:srgbClr val="808080"/>
                    </a:solidFill>
                  </a:uFill>
                  <a:latin typeface="+mn-ea"/>
                  <a:ea typeface="+mn-ea"/>
                </a:endParaRPr>
              </a:p>
            </p:txBody>
          </p:sp>
          <p:sp>
            <p:nvSpPr>
              <p:cNvPr id="18950" name="Shape 18950"/>
              <p:cNvSpPr/>
              <p:nvPr/>
            </p:nvSpPr>
            <p:spPr>
              <a:xfrm>
                <a:off x="1" y="93293"/>
                <a:ext cx="2393970" cy="459095"/>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Helvetica Neue"/>
                    <a:ea typeface="Helvetica Neue"/>
                    <a:cs typeface="Helvetica Neue"/>
                    <a:sym typeface="Helvetica Neue"/>
                  </a:defRPr>
                </a:lvl1pPr>
              </a:lstStyle>
              <a:p>
                <a:pPr lvl="0">
                  <a:defRPr sz="1800">
                    <a:solidFill>
                      <a:srgbClr val="000000"/>
                    </a:solidFill>
                    <a:uFillTx/>
                  </a:defRPr>
                </a:pPr>
                <a:r>
                  <a:rPr lang="zh-CN" altLang="en-US" sz="900" dirty="0">
                    <a:solidFill>
                      <a:schemeClr val="tx1">
                        <a:lumMod val="85000"/>
                        <a:lumOff val="15000"/>
                      </a:schemeClr>
                    </a:solidFill>
                    <a:uFill>
                      <a:solidFill>
                        <a:srgbClr val="808080"/>
                      </a:solidFill>
                    </a:uFill>
                    <a:latin typeface="+mn-ea"/>
                    <a:ea typeface="+mn-ea"/>
                  </a:rPr>
                  <a:t>此处添加详细文本描述，建议与标题相关并符合整体语言风格</a:t>
                </a:r>
                <a:endParaRPr sz="900" dirty="0">
                  <a:solidFill>
                    <a:schemeClr val="tx1">
                      <a:lumMod val="85000"/>
                      <a:lumOff val="15000"/>
                    </a:schemeClr>
                  </a:solidFill>
                  <a:uFill>
                    <a:solidFill>
                      <a:srgbClr val="808080"/>
                    </a:solidFill>
                  </a:uFill>
                  <a:latin typeface="+mn-ea"/>
                  <a:ea typeface="+mn-ea"/>
                </a:endParaRPr>
              </a:p>
            </p:txBody>
          </p:sp>
        </p:grpSp>
      </p:grpSp>
      <p:sp>
        <p:nvSpPr>
          <p:cNvPr id="74" name="标题 4"/>
          <p:cNvSpPr txBox="1"/>
          <p:nvPr/>
        </p:nvSpPr>
        <p:spPr>
          <a:xfrm>
            <a:off x="602104" y="429737"/>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1">
                    <a:lumMod val="85000"/>
                    <a:lumOff val="15000"/>
                  </a:schemeClr>
                </a:solidFill>
                <a:latin typeface="+mn-ea"/>
                <a:ea typeface="+mn-ea"/>
                <a:cs typeface="+mn-cs"/>
              </a:rPr>
              <a:t>管理提升</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strVal val="#ppt_w"/>
                                              </p:val>
                                            </p:tav>
                                            <p:tav tm="100000">
                                              <p:val>
                                                <p:strVal val="#ppt_w"/>
                                              </p:val>
                                            </p:tav>
                                          </p:tavLst>
                                        </p:anim>
                                        <p:anim calcmode="lin" valueType="num">
                                          <p:cBhvr>
                                            <p:cTn id="8" dur="500" fill="hold"/>
                                            <p:tgtEl>
                                              <p:spTgt spid="74"/>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37" presetClass="entr" presetSubtype="0" fill="hold" nodeType="afterEffect">
                                      <p:stCondLst>
                                        <p:cond delay="0"/>
                                      </p:stCondLst>
                                      <p:childTnLst>
                                        <p:set>
                                          <p:cBhvr>
                                            <p:cTn id="11" dur="1" fill="hold">
                                              <p:stCondLst>
                                                <p:cond delay="0"/>
                                              </p:stCondLst>
                                            </p:cTn>
                                            <p:tgtEl>
                                              <p:spTgt spid="18898"/>
                                            </p:tgtEl>
                                            <p:attrNameLst>
                                              <p:attrName>style.visibility</p:attrName>
                                            </p:attrNameLst>
                                          </p:cBhvr>
                                          <p:to>
                                            <p:strVal val="visible"/>
                                          </p:to>
                                        </p:set>
                                        <p:animEffect transition="in" filter="fade">
                                          <p:cBhvr>
                                            <p:cTn id="12" dur="1000"/>
                                            <p:tgtEl>
                                              <p:spTgt spid="18898"/>
                                            </p:tgtEl>
                                          </p:cBhvr>
                                        </p:animEffect>
                                        <p:anim calcmode="lin" valueType="num">
                                          <p:cBhvr>
                                            <p:cTn id="13" dur="1000" fill="hold"/>
                                            <p:tgtEl>
                                              <p:spTgt spid="18898"/>
                                            </p:tgtEl>
                                            <p:attrNameLst>
                                              <p:attrName>ppt_x</p:attrName>
                                            </p:attrNameLst>
                                          </p:cBhvr>
                                          <p:tavLst>
                                            <p:tav tm="0">
                                              <p:val>
                                                <p:strVal val="#ppt_x"/>
                                              </p:val>
                                            </p:tav>
                                            <p:tav tm="100000">
                                              <p:val>
                                                <p:strVal val="#ppt_x"/>
                                              </p:val>
                                            </p:tav>
                                          </p:tavLst>
                                        </p:anim>
                                        <p:anim calcmode="lin" valueType="num">
                                          <p:cBhvr>
                                            <p:cTn id="14" dur="900" decel="100000" fill="hold"/>
                                            <p:tgtEl>
                                              <p:spTgt spid="18898"/>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8898"/>
                                            </p:tgtEl>
                                            <p:attrNameLst>
                                              <p:attrName>ppt_y</p:attrName>
                                            </p:attrNameLst>
                                          </p:cBhvr>
                                          <p:tavLst>
                                            <p:tav tm="0">
                                              <p:val>
                                                <p:strVal val="#ppt_y-.03"/>
                                              </p:val>
                                            </p:tav>
                                            <p:tav tm="100000">
                                              <p:val>
                                                <p:strVal val="#ppt_y"/>
                                              </p:val>
                                            </p:tav>
                                          </p:tavLst>
                                        </p:anim>
                                      </p:childTnLst>
                                    </p:cTn>
                                  </p:par>
                                </p:childTnLst>
                              </p:cTn>
                            </p:par>
                            <p:par>
                              <p:cTn id="16" fill="hold">
                                <p:stCondLst>
                                  <p:cond delay="1000"/>
                                </p:stCondLst>
                                <p:childTnLst>
                                  <p:par>
                                    <p:cTn id="17" presetID="2" presetClass="entr" presetSubtype="8" accel="64000" fill="hold" nodeType="afterEffect" p14:presetBounceEnd="70000">
                                      <p:stCondLst>
                                        <p:cond delay="0"/>
                                      </p:stCondLst>
                                      <p:childTnLst>
                                        <p:set>
                                          <p:cBhvr>
                                            <p:cTn id="18" dur="1" fill="hold">
                                              <p:stCondLst>
                                                <p:cond delay="0"/>
                                              </p:stCondLst>
                                            </p:cTn>
                                            <p:tgtEl>
                                              <p:spTgt spid="18957"/>
                                            </p:tgtEl>
                                            <p:attrNameLst>
                                              <p:attrName>style.visibility</p:attrName>
                                            </p:attrNameLst>
                                          </p:cBhvr>
                                          <p:to>
                                            <p:strVal val="visible"/>
                                          </p:to>
                                        </p:set>
                                        <p:anim calcmode="lin" valueType="num" p14:bounceEnd="70000">
                                          <p:cBhvr additive="base">
                                            <p:cTn id="19" dur="500" fill="hold"/>
                                            <p:tgtEl>
                                              <p:spTgt spid="18957"/>
                                            </p:tgtEl>
                                            <p:attrNameLst>
                                              <p:attrName>ppt_x</p:attrName>
                                            </p:attrNameLst>
                                          </p:cBhvr>
                                          <p:tavLst>
                                            <p:tav tm="0">
                                              <p:val>
                                                <p:strVal val="0-#ppt_w/2"/>
                                              </p:val>
                                            </p:tav>
                                            <p:tav tm="100000">
                                              <p:val>
                                                <p:strVal val="#ppt_x"/>
                                              </p:val>
                                            </p:tav>
                                          </p:tavLst>
                                        </p:anim>
                                        <p:anim calcmode="lin" valueType="num" p14:bounceEnd="70000">
                                          <p:cBhvr additive="base">
                                            <p:cTn id="20" dur="500" fill="hold"/>
                                            <p:tgtEl>
                                              <p:spTgt spid="1895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accel="64000" fill="hold" nodeType="afterEffect" p14:presetBounceEnd="70000">
                                      <p:stCondLst>
                                        <p:cond delay="0"/>
                                      </p:stCondLst>
                                      <p:childTnLst>
                                        <p:set>
                                          <p:cBhvr>
                                            <p:cTn id="23" dur="1" fill="hold">
                                              <p:stCondLst>
                                                <p:cond delay="0"/>
                                              </p:stCondLst>
                                            </p:cTn>
                                            <p:tgtEl>
                                              <p:spTgt spid="18947"/>
                                            </p:tgtEl>
                                            <p:attrNameLst>
                                              <p:attrName>style.visibility</p:attrName>
                                            </p:attrNameLst>
                                          </p:cBhvr>
                                          <p:to>
                                            <p:strVal val="visible"/>
                                          </p:to>
                                        </p:set>
                                        <p:anim calcmode="lin" valueType="num" p14:bounceEnd="70000">
                                          <p:cBhvr additive="base">
                                            <p:cTn id="24" dur="500" fill="hold"/>
                                            <p:tgtEl>
                                              <p:spTgt spid="18947"/>
                                            </p:tgtEl>
                                            <p:attrNameLst>
                                              <p:attrName>ppt_x</p:attrName>
                                            </p:attrNameLst>
                                          </p:cBhvr>
                                          <p:tavLst>
                                            <p:tav tm="0">
                                              <p:val>
                                                <p:strVal val="0-#ppt_w/2"/>
                                              </p:val>
                                            </p:tav>
                                            <p:tav tm="100000">
                                              <p:val>
                                                <p:strVal val="#ppt_x"/>
                                              </p:val>
                                            </p:tav>
                                          </p:tavLst>
                                        </p:anim>
                                        <p:anim calcmode="lin" valueType="num" p14:bounceEnd="70000">
                                          <p:cBhvr additive="base">
                                            <p:cTn id="25" dur="500" fill="hold"/>
                                            <p:tgtEl>
                                              <p:spTgt spid="1894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accel="64000" fill="hold" nodeType="afterEffect" p14:presetBounceEnd="70000">
                                      <p:stCondLst>
                                        <p:cond delay="0"/>
                                      </p:stCondLst>
                                      <p:childTnLst>
                                        <p:set>
                                          <p:cBhvr>
                                            <p:cTn id="28" dur="1" fill="hold">
                                              <p:stCondLst>
                                                <p:cond delay="0"/>
                                              </p:stCondLst>
                                            </p:cTn>
                                            <p:tgtEl>
                                              <p:spTgt spid="18935"/>
                                            </p:tgtEl>
                                            <p:attrNameLst>
                                              <p:attrName>style.visibility</p:attrName>
                                            </p:attrNameLst>
                                          </p:cBhvr>
                                          <p:to>
                                            <p:strVal val="visible"/>
                                          </p:to>
                                        </p:set>
                                        <p:anim calcmode="lin" valueType="num" p14:bounceEnd="70000">
                                          <p:cBhvr additive="base">
                                            <p:cTn id="29" dur="500" fill="hold"/>
                                            <p:tgtEl>
                                              <p:spTgt spid="18935"/>
                                            </p:tgtEl>
                                            <p:attrNameLst>
                                              <p:attrName>ppt_x</p:attrName>
                                            </p:attrNameLst>
                                          </p:cBhvr>
                                          <p:tavLst>
                                            <p:tav tm="0">
                                              <p:val>
                                                <p:strVal val="0-#ppt_w/2"/>
                                              </p:val>
                                            </p:tav>
                                            <p:tav tm="100000">
                                              <p:val>
                                                <p:strVal val="#ppt_x"/>
                                              </p:val>
                                            </p:tav>
                                          </p:tavLst>
                                        </p:anim>
                                        <p:anim calcmode="lin" valueType="num" p14:bounceEnd="70000">
                                          <p:cBhvr additive="base">
                                            <p:cTn id="30" dur="500" fill="hold"/>
                                            <p:tgtEl>
                                              <p:spTgt spid="18935"/>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accel="64000" fill="hold" nodeType="afterEffect" p14:presetBounceEnd="70000">
                                      <p:stCondLst>
                                        <p:cond delay="0"/>
                                      </p:stCondLst>
                                      <p:childTnLst>
                                        <p:set>
                                          <p:cBhvr>
                                            <p:cTn id="33" dur="1" fill="hold">
                                              <p:stCondLst>
                                                <p:cond delay="0"/>
                                              </p:stCondLst>
                                            </p:cTn>
                                            <p:tgtEl>
                                              <p:spTgt spid="18908"/>
                                            </p:tgtEl>
                                            <p:attrNameLst>
                                              <p:attrName>style.visibility</p:attrName>
                                            </p:attrNameLst>
                                          </p:cBhvr>
                                          <p:to>
                                            <p:strVal val="visible"/>
                                          </p:to>
                                        </p:set>
                                        <p:anim calcmode="lin" valueType="num" p14:bounceEnd="70000">
                                          <p:cBhvr additive="base">
                                            <p:cTn id="34" dur="500" fill="hold"/>
                                            <p:tgtEl>
                                              <p:spTgt spid="18908"/>
                                            </p:tgtEl>
                                            <p:attrNameLst>
                                              <p:attrName>ppt_x</p:attrName>
                                            </p:attrNameLst>
                                          </p:cBhvr>
                                          <p:tavLst>
                                            <p:tav tm="0">
                                              <p:val>
                                                <p:strVal val="0-#ppt_w/2"/>
                                              </p:val>
                                            </p:tav>
                                            <p:tav tm="100000">
                                              <p:val>
                                                <p:strVal val="#ppt_x"/>
                                              </p:val>
                                            </p:tav>
                                          </p:tavLst>
                                        </p:anim>
                                        <p:anim calcmode="lin" valueType="num" p14:bounceEnd="70000">
                                          <p:cBhvr additive="base">
                                            <p:cTn id="35" dur="500" fill="hold"/>
                                            <p:tgtEl>
                                              <p:spTgt spid="18908"/>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8" accel="64000" fill="hold" nodeType="afterEffect" p14:presetBounceEnd="70000">
                                      <p:stCondLst>
                                        <p:cond delay="0"/>
                                      </p:stCondLst>
                                      <p:childTnLst>
                                        <p:set>
                                          <p:cBhvr>
                                            <p:cTn id="38" dur="1" fill="hold">
                                              <p:stCondLst>
                                                <p:cond delay="0"/>
                                              </p:stCondLst>
                                            </p:cTn>
                                            <p:tgtEl>
                                              <p:spTgt spid="18921"/>
                                            </p:tgtEl>
                                            <p:attrNameLst>
                                              <p:attrName>style.visibility</p:attrName>
                                            </p:attrNameLst>
                                          </p:cBhvr>
                                          <p:to>
                                            <p:strVal val="visible"/>
                                          </p:to>
                                        </p:set>
                                        <p:anim calcmode="lin" valueType="num" p14:bounceEnd="70000">
                                          <p:cBhvr additive="base">
                                            <p:cTn id="39" dur="500" fill="hold"/>
                                            <p:tgtEl>
                                              <p:spTgt spid="18921"/>
                                            </p:tgtEl>
                                            <p:attrNameLst>
                                              <p:attrName>ppt_x</p:attrName>
                                            </p:attrNameLst>
                                          </p:cBhvr>
                                          <p:tavLst>
                                            <p:tav tm="0">
                                              <p:val>
                                                <p:strVal val="0-#ppt_w/2"/>
                                              </p:val>
                                            </p:tav>
                                            <p:tav tm="100000">
                                              <p:val>
                                                <p:strVal val="#ppt_x"/>
                                              </p:val>
                                            </p:tav>
                                          </p:tavLst>
                                        </p:anim>
                                        <p:anim calcmode="lin" valueType="num" p14:bounceEnd="70000">
                                          <p:cBhvr additive="base">
                                            <p:cTn id="40" dur="500" fill="hold"/>
                                            <p:tgtEl>
                                              <p:spTgt spid="18921"/>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2" presetClass="entr" presetSubtype="8" accel="64000" fill="hold" nodeType="afterEffect" p14:presetBounceEnd="70000">
                                      <p:stCondLst>
                                        <p:cond delay="0"/>
                                      </p:stCondLst>
                                      <p:childTnLst>
                                        <p:set>
                                          <p:cBhvr>
                                            <p:cTn id="43" dur="1" fill="hold">
                                              <p:stCondLst>
                                                <p:cond delay="0"/>
                                              </p:stCondLst>
                                            </p:cTn>
                                            <p:tgtEl>
                                              <p:spTgt spid="18927"/>
                                            </p:tgtEl>
                                            <p:attrNameLst>
                                              <p:attrName>style.visibility</p:attrName>
                                            </p:attrNameLst>
                                          </p:cBhvr>
                                          <p:to>
                                            <p:strVal val="visible"/>
                                          </p:to>
                                        </p:set>
                                        <p:anim calcmode="lin" valueType="num" p14:bounceEnd="70000">
                                          <p:cBhvr additive="base">
                                            <p:cTn id="44" dur="500" fill="hold"/>
                                            <p:tgtEl>
                                              <p:spTgt spid="18927"/>
                                            </p:tgtEl>
                                            <p:attrNameLst>
                                              <p:attrName>ppt_x</p:attrName>
                                            </p:attrNameLst>
                                          </p:cBhvr>
                                          <p:tavLst>
                                            <p:tav tm="0">
                                              <p:val>
                                                <p:strVal val="0-#ppt_w/2"/>
                                              </p:val>
                                            </p:tav>
                                            <p:tav tm="100000">
                                              <p:val>
                                                <p:strVal val="#ppt_x"/>
                                              </p:val>
                                            </p:tav>
                                          </p:tavLst>
                                        </p:anim>
                                        <p:anim calcmode="lin" valueType="num" p14:bounceEnd="70000">
                                          <p:cBhvr additive="base">
                                            <p:cTn id="45" dur="500" fill="hold"/>
                                            <p:tgtEl>
                                              <p:spTgt spid="189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mc:Choice>
    <mc:Fallback>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strVal val="#ppt_w"/>
                                              </p:val>
                                            </p:tav>
                                            <p:tav tm="100000">
                                              <p:val>
                                                <p:strVal val="#ppt_w"/>
                                              </p:val>
                                            </p:tav>
                                          </p:tavLst>
                                        </p:anim>
                                        <p:anim calcmode="lin" valueType="num">
                                          <p:cBhvr>
                                            <p:cTn id="8" dur="500" fill="hold"/>
                                            <p:tgtEl>
                                              <p:spTgt spid="74"/>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37" presetClass="entr" presetSubtype="0" fill="hold" nodeType="afterEffect">
                                      <p:stCondLst>
                                        <p:cond delay="0"/>
                                      </p:stCondLst>
                                      <p:childTnLst>
                                        <p:set>
                                          <p:cBhvr>
                                            <p:cTn id="11" dur="1" fill="hold">
                                              <p:stCondLst>
                                                <p:cond delay="0"/>
                                              </p:stCondLst>
                                            </p:cTn>
                                            <p:tgtEl>
                                              <p:spTgt spid="18898"/>
                                            </p:tgtEl>
                                            <p:attrNameLst>
                                              <p:attrName>style.visibility</p:attrName>
                                            </p:attrNameLst>
                                          </p:cBhvr>
                                          <p:to>
                                            <p:strVal val="visible"/>
                                          </p:to>
                                        </p:set>
                                        <p:animEffect transition="in" filter="fade">
                                          <p:cBhvr>
                                            <p:cTn id="12" dur="1000"/>
                                            <p:tgtEl>
                                              <p:spTgt spid="18898"/>
                                            </p:tgtEl>
                                          </p:cBhvr>
                                        </p:animEffect>
                                        <p:anim calcmode="lin" valueType="num">
                                          <p:cBhvr>
                                            <p:cTn id="13" dur="1000" fill="hold"/>
                                            <p:tgtEl>
                                              <p:spTgt spid="18898"/>
                                            </p:tgtEl>
                                            <p:attrNameLst>
                                              <p:attrName>ppt_x</p:attrName>
                                            </p:attrNameLst>
                                          </p:cBhvr>
                                          <p:tavLst>
                                            <p:tav tm="0">
                                              <p:val>
                                                <p:strVal val="#ppt_x"/>
                                              </p:val>
                                            </p:tav>
                                            <p:tav tm="100000">
                                              <p:val>
                                                <p:strVal val="#ppt_x"/>
                                              </p:val>
                                            </p:tav>
                                          </p:tavLst>
                                        </p:anim>
                                        <p:anim calcmode="lin" valueType="num">
                                          <p:cBhvr>
                                            <p:cTn id="14" dur="900" decel="100000" fill="hold"/>
                                            <p:tgtEl>
                                              <p:spTgt spid="18898"/>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8898"/>
                                            </p:tgtEl>
                                            <p:attrNameLst>
                                              <p:attrName>ppt_y</p:attrName>
                                            </p:attrNameLst>
                                          </p:cBhvr>
                                          <p:tavLst>
                                            <p:tav tm="0">
                                              <p:val>
                                                <p:strVal val="#ppt_y-.03"/>
                                              </p:val>
                                            </p:tav>
                                            <p:tav tm="100000">
                                              <p:val>
                                                <p:strVal val="#ppt_y"/>
                                              </p:val>
                                            </p:tav>
                                          </p:tavLst>
                                        </p:anim>
                                      </p:childTnLst>
                                    </p:cTn>
                                  </p:par>
                                </p:childTnLst>
                              </p:cTn>
                            </p:par>
                            <p:par>
                              <p:cTn id="16" fill="hold">
                                <p:stCondLst>
                                  <p:cond delay="1000"/>
                                </p:stCondLst>
                                <p:childTnLst>
                                  <p:par>
                                    <p:cTn id="17" presetID="2" presetClass="entr" presetSubtype="8" accel="64000" fill="hold" nodeType="afterEffect">
                                      <p:stCondLst>
                                        <p:cond delay="0"/>
                                      </p:stCondLst>
                                      <p:childTnLst>
                                        <p:set>
                                          <p:cBhvr>
                                            <p:cTn id="18" dur="1" fill="hold">
                                              <p:stCondLst>
                                                <p:cond delay="0"/>
                                              </p:stCondLst>
                                            </p:cTn>
                                            <p:tgtEl>
                                              <p:spTgt spid="18957"/>
                                            </p:tgtEl>
                                            <p:attrNameLst>
                                              <p:attrName>style.visibility</p:attrName>
                                            </p:attrNameLst>
                                          </p:cBhvr>
                                          <p:to>
                                            <p:strVal val="visible"/>
                                          </p:to>
                                        </p:set>
                                        <p:anim calcmode="lin" valueType="num">
                                          <p:cBhvr additive="base">
                                            <p:cTn id="19" dur="500" fill="hold"/>
                                            <p:tgtEl>
                                              <p:spTgt spid="18957"/>
                                            </p:tgtEl>
                                            <p:attrNameLst>
                                              <p:attrName>ppt_x</p:attrName>
                                            </p:attrNameLst>
                                          </p:cBhvr>
                                          <p:tavLst>
                                            <p:tav tm="0">
                                              <p:val>
                                                <p:strVal val="0-#ppt_w/2"/>
                                              </p:val>
                                            </p:tav>
                                            <p:tav tm="100000">
                                              <p:val>
                                                <p:strVal val="#ppt_x"/>
                                              </p:val>
                                            </p:tav>
                                          </p:tavLst>
                                        </p:anim>
                                        <p:anim calcmode="lin" valueType="num">
                                          <p:cBhvr additive="base">
                                            <p:cTn id="20" dur="500" fill="hold"/>
                                            <p:tgtEl>
                                              <p:spTgt spid="1895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accel="64000" fill="hold" nodeType="afterEffect">
                                      <p:stCondLst>
                                        <p:cond delay="0"/>
                                      </p:stCondLst>
                                      <p:childTnLst>
                                        <p:set>
                                          <p:cBhvr>
                                            <p:cTn id="23" dur="1" fill="hold">
                                              <p:stCondLst>
                                                <p:cond delay="0"/>
                                              </p:stCondLst>
                                            </p:cTn>
                                            <p:tgtEl>
                                              <p:spTgt spid="18947"/>
                                            </p:tgtEl>
                                            <p:attrNameLst>
                                              <p:attrName>style.visibility</p:attrName>
                                            </p:attrNameLst>
                                          </p:cBhvr>
                                          <p:to>
                                            <p:strVal val="visible"/>
                                          </p:to>
                                        </p:set>
                                        <p:anim calcmode="lin" valueType="num">
                                          <p:cBhvr additive="base">
                                            <p:cTn id="24" dur="500" fill="hold"/>
                                            <p:tgtEl>
                                              <p:spTgt spid="18947"/>
                                            </p:tgtEl>
                                            <p:attrNameLst>
                                              <p:attrName>ppt_x</p:attrName>
                                            </p:attrNameLst>
                                          </p:cBhvr>
                                          <p:tavLst>
                                            <p:tav tm="0">
                                              <p:val>
                                                <p:strVal val="0-#ppt_w/2"/>
                                              </p:val>
                                            </p:tav>
                                            <p:tav tm="100000">
                                              <p:val>
                                                <p:strVal val="#ppt_x"/>
                                              </p:val>
                                            </p:tav>
                                          </p:tavLst>
                                        </p:anim>
                                        <p:anim calcmode="lin" valueType="num">
                                          <p:cBhvr additive="base">
                                            <p:cTn id="25" dur="500" fill="hold"/>
                                            <p:tgtEl>
                                              <p:spTgt spid="1894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accel="64000" fill="hold" nodeType="afterEffect">
                                      <p:stCondLst>
                                        <p:cond delay="0"/>
                                      </p:stCondLst>
                                      <p:childTnLst>
                                        <p:set>
                                          <p:cBhvr>
                                            <p:cTn id="28" dur="1" fill="hold">
                                              <p:stCondLst>
                                                <p:cond delay="0"/>
                                              </p:stCondLst>
                                            </p:cTn>
                                            <p:tgtEl>
                                              <p:spTgt spid="18935"/>
                                            </p:tgtEl>
                                            <p:attrNameLst>
                                              <p:attrName>style.visibility</p:attrName>
                                            </p:attrNameLst>
                                          </p:cBhvr>
                                          <p:to>
                                            <p:strVal val="visible"/>
                                          </p:to>
                                        </p:set>
                                        <p:anim calcmode="lin" valueType="num">
                                          <p:cBhvr additive="base">
                                            <p:cTn id="29" dur="500" fill="hold"/>
                                            <p:tgtEl>
                                              <p:spTgt spid="18935"/>
                                            </p:tgtEl>
                                            <p:attrNameLst>
                                              <p:attrName>ppt_x</p:attrName>
                                            </p:attrNameLst>
                                          </p:cBhvr>
                                          <p:tavLst>
                                            <p:tav tm="0">
                                              <p:val>
                                                <p:strVal val="0-#ppt_w/2"/>
                                              </p:val>
                                            </p:tav>
                                            <p:tav tm="100000">
                                              <p:val>
                                                <p:strVal val="#ppt_x"/>
                                              </p:val>
                                            </p:tav>
                                          </p:tavLst>
                                        </p:anim>
                                        <p:anim calcmode="lin" valueType="num">
                                          <p:cBhvr additive="base">
                                            <p:cTn id="30" dur="500" fill="hold"/>
                                            <p:tgtEl>
                                              <p:spTgt spid="18935"/>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accel="64000" fill="hold" nodeType="afterEffect">
                                      <p:stCondLst>
                                        <p:cond delay="0"/>
                                      </p:stCondLst>
                                      <p:childTnLst>
                                        <p:set>
                                          <p:cBhvr>
                                            <p:cTn id="33" dur="1" fill="hold">
                                              <p:stCondLst>
                                                <p:cond delay="0"/>
                                              </p:stCondLst>
                                            </p:cTn>
                                            <p:tgtEl>
                                              <p:spTgt spid="18908"/>
                                            </p:tgtEl>
                                            <p:attrNameLst>
                                              <p:attrName>style.visibility</p:attrName>
                                            </p:attrNameLst>
                                          </p:cBhvr>
                                          <p:to>
                                            <p:strVal val="visible"/>
                                          </p:to>
                                        </p:set>
                                        <p:anim calcmode="lin" valueType="num">
                                          <p:cBhvr additive="base">
                                            <p:cTn id="34" dur="500" fill="hold"/>
                                            <p:tgtEl>
                                              <p:spTgt spid="18908"/>
                                            </p:tgtEl>
                                            <p:attrNameLst>
                                              <p:attrName>ppt_x</p:attrName>
                                            </p:attrNameLst>
                                          </p:cBhvr>
                                          <p:tavLst>
                                            <p:tav tm="0">
                                              <p:val>
                                                <p:strVal val="0-#ppt_w/2"/>
                                              </p:val>
                                            </p:tav>
                                            <p:tav tm="100000">
                                              <p:val>
                                                <p:strVal val="#ppt_x"/>
                                              </p:val>
                                            </p:tav>
                                          </p:tavLst>
                                        </p:anim>
                                        <p:anim calcmode="lin" valueType="num">
                                          <p:cBhvr additive="base">
                                            <p:cTn id="35" dur="500" fill="hold"/>
                                            <p:tgtEl>
                                              <p:spTgt spid="18908"/>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8" accel="64000" fill="hold" nodeType="afterEffect">
                                      <p:stCondLst>
                                        <p:cond delay="0"/>
                                      </p:stCondLst>
                                      <p:childTnLst>
                                        <p:set>
                                          <p:cBhvr>
                                            <p:cTn id="38" dur="1" fill="hold">
                                              <p:stCondLst>
                                                <p:cond delay="0"/>
                                              </p:stCondLst>
                                            </p:cTn>
                                            <p:tgtEl>
                                              <p:spTgt spid="18921"/>
                                            </p:tgtEl>
                                            <p:attrNameLst>
                                              <p:attrName>style.visibility</p:attrName>
                                            </p:attrNameLst>
                                          </p:cBhvr>
                                          <p:to>
                                            <p:strVal val="visible"/>
                                          </p:to>
                                        </p:set>
                                        <p:anim calcmode="lin" valueType="num">
                                          <p:cBhvr additive="base">
                                            <p:cTn id="39" dur="500" fill="hold"/>
                                            <p:tgtEl>
                                              <p:spTgt spid="18921"/>
                                            </p:tgtEl>
                                            <p:attrNameLst>
                                              <p:attrName>ppt_x</p:attrName>
                                            </p:attrNameLst>
                                          </p:cBhvr>
                                          <p:tavLst>
                                            <p:tav tm="0">
                                              <p:val>
                                                <p:strVal val="0-#ppt_w/2"/>
                                              </p:val>
                                            </p:tav>
                                            <p:tav tm="100000">
                                              <p:val>
                                                <p:strVal val="#ppt_x"/>
                                              </p:val>
                                            </p:tav>
                                          </p:tavLst>
                                        </p:anim>
                                        <p:anim calcmode="lin" valueType="num">
                                          <p:cBhvr additive="base">
                                            <p:cTn id="40" dur="500" fill="hold"/>
                                            <p:tgtEl>
                                              <p:spTgt spid="18921"/>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2" presetClass="entr" presetSubtype="8" accel="64000" fill="hold" nodeType="afterEffect">
                                      <p:stCondLst>
                                        <p:cond delay="0"/>
                                      </p:stCondLst>
                                      <p:childTnLst>
                                        <p:set>
                                          <p:cBhvr>
                                            <p:cTn id="43" dur="1" fill="hold">
                                              <p:stCondLst>
                                                <p:cond delay="0"/>
                                              </p:stCondLst>
                                            </p:cTn>
                                            <p:tgtEl>
                                              <p:spTgt spid="18927"/>
                                            </p:tgtEl>
                                            <p:attrNameLst>
                                              <p:attrName>style.visibility</p:attrName>
                                            </p:attrNameLst>
                                          </p:cBhvr>
                                          <p:to>
                                            <p:strVal val="visible"/>
                                          </p:to>
                                        </p:set>
                                        <p:anim calcmode="lin" valueType="num">
                                          <p:cBhvr additive="base">
                                            <p:cTn id="44" dur="500" fill="hold"/>
                                            <p:tgtEl>
                                              <p:spTgt spid="18927"/>
                                            </p:tgtEl>
                                            <p:attrNameLst>
                                              <p:attrName>ppt_x</p:attrName>
                                            </p:attrNameLst>
                                          </p:cBhvr>
                                          <p:tavLst>
                                            <p:tav tm="0">
                                              <p:val>
                                                <p:strVal val="0-#ppt_w/2"/>
                                              </p:val>
                                            </p:tav>
                                            <p:tav tm="100000">
                                              <p:val>
                                                <p:strVal val="#ppt_x"/>
                                              </p:val>
                                            </p:tav>
                                          </p:tavLst>
                                        </p:anim>
                                        <p:anim calcmode="lin" valueType="num">
                                          <p:cBhvr additive="base">
                                            <p:cTn id="45" dur="500" fill="hold"/>
                                            <p:tgtEl>
                                              <p:spTgt spid="189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5" name="Shape 10105"/>
          <p:cNvSpPr/>
          <p:nvPr/>
        </p:nvSpPr>
        <p:spPr>
          <a:xfrm flipH="1">
            <a:off x="1173364" y="3562287"/>
            <a:ext cx="712130"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D9D9D9"/>
          </a:solidFill>
          <a:ln w="12700">
            <a:miter lim="400000"/>
          </a:ln>
        </p:spPr>
        <p:txBody>
          <a:bodyPr lIns="0" tIns="0" rIns="0" bIns="0"/>
          <a:lstStyle/>
          <a:p>
            <a:pPr lvl="0">
              <a:defRPr sz="2400"/>
            </a:pPr>
            <a:endParaRPr>
              <a:solidFill>
                <a:schemeClr val="tx2"/>
              </a:solidFill>
              <a:latin typeface="+mn-ea"/>
              <a:ea typeface="+mn-ea"/>
            </a:endParaRPr>
          </a:p>
        </p:txBody>
      </p:sp>
      <p:sp>
        <p:nvSpPr>
          <p:cNvPr id="10106" name="Shape 10106"/>
          <p:cNvSpPr/>
          <p:nvPr/>
        </p:nvSpPr>
        <p:spPr>
          <a:xfrm flipH="1">
            <a:off x="1773765" y="353582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D9D9D9"/>
          </a:solidFill>
          <a:ln w="12700">
            <a:miter lim="400000"/>
          </a:ln>
        </p:spPr>
        <p:txBody>
          <a:bodyPr lIns="0" tIns="0" rIns="0" bIns="0"/>
          <a:lstStyle/>
          <a:p>
            <a:pPr lvl="0">
              <a:defRPr sz="2400"/>
            </a:pPr>
            <a:endParaRPr>
              <a:solidFill>
                <a:schemeClr val="tx2"/>
              </a:solidFill>
              <a:latin typeface="+mn-ea"/>
              <a:ea typeface="+mn-ea"/>
            </a:endParaRPr>
          </a:p>
        </p:txBody>
      </p:sp>
      <p:sp>
        <p:nvSpPr>
          <p:cNvPr id="10107" name="Shape 10107"/>
          <p:cNvSpPr/>
          <p:nvPr/>
        </p:nvSpPr>
        <p:spPr>
          <a:xfrm flipH="1">
            <a:off x="2430664" y="3562287"/>
            <a:ext cx="712130"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BFBFBF"/>
          </a:solidFill>
          <a:ln w="12700">
            <a:miter lim="400000"/>
          </a:ln>
        </p:spPr>
        <p:txBody>
          <a:bodyPr lIns="0" tIns="0" rIns="0" bIns="0"/>
          <a:lstStyle/>
          <a:p>
            <a:pPr lvl="0">
              <a:defRPr sz="2400"/>
            </a:pPr>
            <a:endParaRPr>
              <a:solidFill>
                <a:schemeClr val="tx2"/>
              </a:solidFill>
              <a:latin typeface="+mn-ea"/>
              <a:ea typeface="+mn-ea"/>
            </a:endParaRPr>
          </a:p>
        </p:txBody>
      </p:sp>
      <p:sp>
        <p:nvSpPr>
          <p:cNvPr id="10108" name="Shape 10108"/>
          <p:cNvSpPr/>
          <p:nvPr/>
        </p:nvSpPr>
        <p:spPr>
          <a:xfrm flipH="1">
            <a:off x="5364364" y="3562287"/>
            <a:ext cx="712129"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BFBFBF"/>
          </a:solidFill>
          <a:ln w="12700">
            <a:miter lim="400000"/>
          </a:ln>
        </p:spPr>
        <p:txBody>
          <a:bodyPr lIns="0" tIns="0" rIns="0" bIns="0"/>
          <a:lstStyle/>
          <a:p>
            <a:pPr lvl="0">
              <a:defRPr sz="2400"/>
            </a:pPr>
            <a:endParaRPr>
              <a:solidFill>
                <a:schemeClr val="tx2"/>
              </a:solidFill>
              <a:latin typeface="+mn-ea"/>
              <a:ea typeface="+mn-ea"/>
            </a:endParaRPr>
          </a:p>
        </p:txBody>
      </p:sp>
      <p:sp>
        <p:nvSpPr>
          <p:cNvPr id="10109" name="Shape 10109"/>
          <p:cNvSpPr/>
          <p:nvPr/>
        </p:nvSpPr>
        <p:spPr>
          <a:xfrm flipH="1">
            <a:off x="3043765" y="353582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BFBFBF"/>
          </a:solidFill>
          <a:ln w="12700">
            <a:miter lim="400000"/>
          </a:ln>
        </p:spPr>
        <p:txBody>
          <a:bodyPr lIns="0" tIns="0" rIns="0" bIns="0"/>
          <a:lstStyle/>
          <a:p>
            <a:pPr lvl="0">
              <a:defRPr sz="2400"/>
            </a:pPr>
            <a:endParaRPr>
              <a:solidFill>
                <a:schemeClr val="tx2"/>
              </a:solidFill>
              <a:latin typeface="+mn-ea"/>
              <a:ea typeface="+mn-ea"/>
            </a:endParaRPr>
          </a:p>
        </p:txBody>
      </p:sp>
      <p:sp>
        <p:nvSpPr>
          <p:cNvPr id="10110" name="Shape 10110"/>
          <p:cNvSpPr/>
          <p:nvPr/>
        </p:nvSpPr>
        <p:spPr>
          <a:xfrm flipH="1">
            <a:off x="3700664" y="3562287"/>
            <a:ext cx="712129"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A6A6A6"/>
          </a:solidFill>
          <a:ln w="12700">
            <a:miter lim="400000"/>
          </a:ln>
        </p:spPr>
        <p:txBody>
          <a:bodyPr lIns="0" tIns="0" rIns="0" bIns="0"/>
          <a:lstStyle/>
          <a:p>
            <a:pPr lvl="0">
              <a:defRPr sz="2400"/>
            </a:pPr>
            <a:endParaRPr>
              <a:solidFill>
                <a:schemeClr val="tx2"/>
              </a:solidFill>
              <a:latin typeface="+mn-ea"/>
              <a:ea typeface="+mn-ea"/>
            </a:endParaRPr>
          </a:p>
        </p:txBody>
      </p:sp>
      <p:sp>
        <p:nvSpPr>
          <p:cNvPr id="10111" name="Shape 10111"/>
          <p:cNvSpPr/>
          <p:nvPr/>
        </p:nvSpPr>
        <p:spPr>
          <a:xfrm flipH="1">
            <a:off x="4674344" y="353582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A6A6A6"/>
          </a:solidFill>
          <a:ln w="12700">
            <a:miter lim="400000"/>
          </a:ln>
        </p:spPr>
        <p:txBody>
          <a:bodyPr lIns="0" tIns="0" rIns="0" bIns="0"/>
          <a:lstStyle/>
          <a:p>
            <a:pPr lvl="0">
              <a:defRPr sz="2400"/>
            </a:pPr>
            <a:endParaRPr>
              <a:solidFill>
                <a:schemeClr val="tx2"/>
              </a:solidFill>
              <a:latin typeface="+mn-ea"/>
              <a:ea typeface="+mn-ea"/>
            </a:endParaRPr>
          </a:p>
        </p:txBody>
      </p:sp>
      <p:sp>
        <p:nvSpPr>
          <p:cNvPr id="10112" name="Shape 10112"/>
          <p:cNvSpPr/>
          <p:nvPr/>
        </p:nvSpPr>
        <p:spPr>
          <a:xfrm flipH="1">
            <a:off x="4050143" y="3306359"/>
            <a:ext cx="1004142" cy="1065591"/>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10113" name="Shape 10113"/>
          <p:cNvSpPr/>
          <p:nvPr/>
        </p:nvSpPr>
        <p:spPr>
          <a:xfrm flipH="1">
            <a:off x="6685164" y="3562287"/>
            <a:ext cx="712130"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D9D9D9"/>
          </a:solidFill>
          <a:ln w="12700">
            <a:miter lim="400000"/>
          </a:ln>
        </p:spPr>
        <p:txBody>
          <a:bodyPr lIns="0" tIns="0" rIns="0" bIns="0"/>
          <a:lstStyle/>
          <a:p>
            <a:pPr lvl="0">
              <a:defRPr sz="2400"/>
            </a:pPr>
            <a:endParaRPr>
              <a:solidFill>
                <a:schemeClr val="tx2"/>
              </a:solidFill>
              <a:latin typeface="+mn-ea"/>
              <a:ea typeface="+mn-ea"/>
            </a:endParaRPr>
          </a:p>
        </p:txBody>
      </p:sp>
      <p:sp>
        <p:nvSpPr>
          <p:cNvPr id="10114" name="Shape 10114"/>
          <p:cNvSpPr/>
          <p:nvPr/>
        </p:nvSpPr>
        <p:spPr>
          <a:xfrm flipH="1">
            <a:off x="5995144" y="353582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BFBFBF"/>
          </a:solidFill>
          <a:ln w="12700">
            <a:miter lim="400000"/>
          </a:ln>
        </p:spPr>
        <p:txBody>
          <a:bodyPr lIns="0" tIns="0" rIns="0" bIns="0"/>
          <a:lstStyle/>
          <a:p>
            <a:pPr lvl="0">
              <a:defRPr sz="2400"/>
            </a:pPr>
            <a:endParaRPr>
              <a:solidFill>
                <a:schemeClr val="tx2"/>
              </a:solidFill>
              <a:latin typeface="+mn-ea"/>
              <a:ea typeface="+mn-ea"/>
            </a:endParaRPr>
          </a:p>
        </p:txBody>
      </p:sp>
      <p:sp>
        <p:nvSpPr>
          <p:cNvPr id="10115" name="Shape 10115"/>
          <p:cNvSpPr/>
          <p:nvPr/>
        </p:nvSpPr>
        <p:spPr>
          <a:xfrm flipH="1">
            <a:off x="7294509" y="353582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D9D9D9"/>
          </a:solidFill>
          <a:ln w="12700">
            <a:miter lim="400000"/>
          </a:ln>
        </p:spPr>
        <p:txBody>
          <a:bodyPr lIns="0" tIns="0" rIns="0" bIns="0"/>
          <a:lstStyle/>
          <a:p>
            <a:pPr lvl="0">
              <a:defRPr sz="2400"/>
            </a:pPr>
            <a:endParaRPr>
              <a:solidFill>
                <a:schemeClr val="tx2"/>
              </a:solidFill>
              <a:latin typeface="+mn-ea"/>
              <a:ea typeface="+mn-ea"/>
            </a:endParaRPr>
          </a:p>
        </p:txBody>
      </p:sp>
      <p:grpSp>
        <p:nvGrpSpPr>
          <p:cNvPr id="10120" name="Group 10120"/>
          <p:cNvGrpSpPr/>
          <p:nvPr/>
        </p:nvGrpSpPr>
        <p:grpSpPr>
          <a:xfrm>
            <a:off x="2557982" y="1397826"/>
            <a:ext cx="3958233" cy="1110364"/>
            <a:chOff x="-1043014" y="0"/>
            <a:chExt cx="3958229" cy="1110363"/>
          </a:xfrm>
        </p:grpSpPr>
        <p:sp>
          <p:nvSpPr>
            <p:cNvPr id="10116" name="Shape 10116"/>
            <p:cNvSpPr/>
            <p:nvPr/>
          </p:nvSpPr>
          <p:spPr>
            <a:xfrm>
              <a:off x="757359" y="0"/>
              <a:ext cx="356861" cy="356861"/>
            </a:xfrm>
            <a:prstGeom prst="roundRect">
              <a:avLst>
                <a:gd name="adj" fmla="val 50000"/>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10117" name="Shape 10117"/>
            <p:cNvSpPr/>
            <p:nvPr/>
          </p:nvSpPr>
          <p:spPr>
            <a:xfrm>
              <a:off x="-1" y="370343"/>
              <a:ext cx="1865394" cy="276997"/>
            </a:xfrm>
            <a:prstGeom prst="rect">
              <a:avLst/>
            </a:prstGeom>
            <a:noFill/>
            <a:ln w="12700" cap="flat">
              <a:noFill/>
              <a:miter lim="400000"/>
            </a:ln>
            <a:effectLst/>
          </p:spPr>
          <p:txBody>
            <a:bodyPr wrap="square" lIns="45719" tIns="45719" rIns="45719" bIns="45719" numCol="1" anchor="t">
              <a:spAutoFit/>
            </a:bodyPr>
            <a:lstStyle>
              <a:lvl1pPr algn="ctr">
                <a:defRPr sz="1000">
                  <a:solidFill>
                    <a:srgbClr val="595959"/>
                  </a:solidFill>
                  <a:uFill>
                    <a:solidFill>
                      <a:srgbClr val="595959"/>
                    </a:solidFill>
                  </a:uFill>
                  <a:latin typeface="Roboto Condensed Regular"/>
                  <a:ea typeface="Roboto Condensed Regular"/>
                  <a:cs typeface="Roboto Condensed Regular"/>
                  <a:sym typeface="Roboto Condensed Regular"/>
                </a:defRPr>
              </a:lvl1pPr>
            </a:lstStyle>
            <a:p>
              <a:pPr lvl="0">
                <a:defRPr sz="1800">
                  <a:solidFill>
                    <a:srgbClr val="000000"/>
                  </a:solidFill>
                  <a:uFillTx/>
                </a:defRPr>
              </a:pPr>
              <a:r>
                <a:rPr lang="zh-CN" altLang="en-US" sz="1200" b="1" dirty="0">
                  <a:solidFill>
                    <a:schemeClr val="tx2"/>
                  </a:solidFill>
                  <a:uFill>
                    <a:solidFill>
                      <a:srgbClr val="595959"/>
                    </a:solidFill>
                  </a:uFill>
                  <a:latin typeface="+mn-ea"/>
                  <a:ea typeface="+mn-ea"/>
                </a:rPr>
                <a:t>团队建设</a:t>
              </a:r>
              <a:endParaRPr sz="1200" b="1" dirty="0">
                <a:solidFill>
                  <a:schemeClr val="tx2"/>
                </a:solidFill>
                <a:uFill>
                  <a:solidFill>
                    <a:srgbClr val="595959"/>
                  </a:solidFill>
                </a:uFill>
                <a:latin typeface="+mn-ea"/>
                <a:ea typeface="+mn-ea"/>
              </a:endParaRPr>
            </a:p>
          </p:txBody>
        </p:sp>
        <p:sp>
          <p:nvSpPr>
            <p:cNvPr id="10118" name="Shape 10118"/>
            <p:cNvSpPr/>
            <p:nvPr/>
          </p:nvSpPr>
          <p:spPr>
            <a:xfrm>
              <a:off x="-1043014" y="627664"/>
              <a:ext cx="3958229" cy="482699"/>
            </a:xfrm>
            <a:prstGeom prst="rect">
              <a:avLst/>
            </a:prstGeom>
            <a:noFill/>
            <a:ln w="12700" cap="flat">
              <a:noFill/>
              <a:miter lim="400000"/>
            </a:ln>
            <a:effectLst/>
          </p:spPr>
          <p:txBody>
            <a:bodyPr wrap="square" lIns="0" tIns="0" rIns="0" bIns="0" numCol="1" anchor="t">
              <a:noAutofit/>
            </a:bodyPr>
            <a:lstStyle>
              <a:lvl1pPr algn="ctr" defTabSz="452755">
                <a:lnSpc>
                  <a:spcPct val="120000"/>
                </a:lnSpc>
                <a:spcBef>
                  <a:spcPts val="100"/>
                </a:spcBef>
                <a:defRPr sz="790">
                  <a:solidFill>
                    <a:srgbClr val="808080"/>
                  </a:solidFill>
                  <a:uFill>
                    <a:solidFill>
                      <a:srgbClr val="808080"/>
                    </a:solidFill>
                  </a:uFill>
                  <a:latin typeface="Roboto condensed"/>
                  <a:ea typeface="Roboto condensed"/>
                  <a:cs typeface="Roboto condensed"/>
                  <a:sym typeface="Roboto condensed"/>
                </a:defRPr>
              </a:lvl1pPr>
            </a:lstStyle>
            <a:p>
              <a:pPr>
                <a:lnSpc>
                  <a:spcPct val="125000"/>
                </a:lnSpc>
              </a:pPr>
              <a:r>
                <a:rPr lang="zh-CN" altLang="en-US" sz="900" dirty="0">
                  <a:solidFill>
                    <a:schemeClr val="tx2"/>
                  </a:solidFill>
                  <a:latin typeface="+mn-ea"/>
                  <a:ea typeface="+mn-ea"/>
                </a:rPr>
                <a:t>此处添加详细文本描述，建议与标题相关并符合整体语言风格，语言描述尽量简洁生动。尽量将每页幻灯片的字数控制在</a:t>
              </a:r>
              <a:r>
                <a:rPr lang="en-US" altLang="zh-CN" sz="900" dirty="0">
                  <a:solidFill>
                    <a:schemeClr val="tx2"/>
                  </a:solidFill>
                  <a:latin typeface="+mn-ea"/>
                  <a:ea typeface="+mn-ea"/>
                </a:rPr>
                <a:t>200</a:t>
              </a:r>
              <a:r>
                <a:rPr lang="zh-CN" altLang="en-US" sz="900" dirty="0">
                  <a:solidFill>
                    <a:schemeClr val="tx2"/>
                  </a:solidFill>
                  <a:latin typeface="+mn-ea"/>
                  <a:ea typeface="+mn-ea"/>
                </a:rPr>
                <a:t>字之内。</a:t>
              </a:r>
              <a:endParaRPr lang="en-US" altLang="zh-CN" sz="900" dirty="0">
                <a:solidFill>
                  <a:schemeClr val="tx2"/>
                </a:solidFill>
                <a:latin typeface="+mn-ea"/>
                <a:ea typeface="+mn-ea"/>
              </a:endParaRPr>
            </a:p>
          </p:txBody>
        </p:sp>
        <p:sp>
          <p:nvSpPr>
            <p:cNvPr id="10119" name="Shape 10119"/>
            <p:cNvSpPr/>
            <p:nvPr/>
          </p:nvSpPr>
          <p:spPr>
            <a:xfrm>
              <a:off x="857948" y="85566"/>
              <a:ext cx="160555" cy="178275"/>
            </a:xfrm>
            <a:custGeom>
              <a:avLst/>
              <a:gdLst/>
              <a:ahLst/>
              <a:cxnLst>
                <a:cxn ang="0">
                  <a:pos x="wd2" y="hd2"/>
                </a:cxn>
                <a:cxn ang="5400000">
                  <a:pos x="wd2" y="hd2"/>
                </a:cxn>
                <a:cxn ang="10800000">
                  <a:pos x="wd2" y="hd2"/>
                </a:cxn>
                <a:cxn ang="16200000">
                  <a:pos x="wd2" y="hd2"/>
                </a:cxn>
              </a:cxnLst>
              <a:rect l="0" t="0" r="r" b="b"/>
              <a:pathLst>
                <a:path w="21600" h="21512" extrusionOk="0">
                  <a:moveTo>
                    <a:pt x="17505" y="4232"/>
                  </a:moveTo>
                  <a:cubicBezTo>
                    <a:pt x="18119" y="3221"/>
                    <a:pt x="18119" y="3221"/>
                    <a:pt x="18119" y="3221"/>
                  </a:cubicBezTo>
                  <a:cubicBezTo>
                    <a:pt x="18324" y="3405"/>
                    <a:pt x="18324" y="3405"/>
                    <a:pt x="18324" y="3405"/>
                  </a:cubicBezTo>
                  <a:cubicBezTo>
                    <a:pt x="18529" y="3405"/>
                    <a:pt x="18734" y="3497"/>
                    <a:pt x="18836" y="3405"/>
                  </a:cubicBezTo>
                  <a:cubicBezTo>
                    <a:pt x="19041" y="3405"/>
                    <a:pt x="19245" y="3313"/>
                    <a:pt x="19245" y="3129"/>
                  </a:cubicBezTo>
                  <a:cubicBezTo>
                    <a:pt x="19757" y="2486"/>
                    <a:pt x="19757" y="2486"/>
                    <a:pt x="19757" y="2486"/>
                  </a:cubicBezTo>
                  <a:cubicBezTo>
                    <a:pt x="19962" y="2210"/>
                    <a:pt x="19860" y="1842"/>
                    <a:pt x="19450" y="1658"/>
                  </a:cubicBezTo>
                  <a:cubicBezTo>
                    <a:pt x="16482" y="96"/>
                    <a:pt x="16482" y="96"/>
                    <a:pt x="16482" y="96"/>
                  </a:cubicBezTo>
                  <a:cubicBezTo>
                    <a:pt x="16174" y="-88"/>
                    <a:pt x="15765" y="4"/>
                    <a:pt x="15560" y="280"/>
                  </a:cubicBezTo>
                  <a:cubicBezTo>
                    <a:pt x="15151" y="923"/>
                    <a:pt x="15151" y="923"/>
                    <a:pt x="15151" y="923"/>
                  </a:cubicBezTo>
                  <a:cubicBezTo>
                    <a:pt x="15048" y="1107"/>
                    <a:pt x="15048" y="1291"/>
                    <a:pt x="15048" y="1383"/>
                  </a:cubicBezTo>
                  <a:cubicBezTo>
                    <a:pt x="15048" y="1566"/>
                    <a:pt x="15253" y="1658"/>
                    <a:pt x="15355" y="1750"/>
                  </a:cubicBezTo>
                  <a:cubicBezTo>
                    <a:pt x="15560" y="1934"/>
                    <a:pt x="15560" y="1934"/>
                    <a:pt x="15560" y="1934"/>
                  </a:cubicBezTo>
                  <a:cubicBezTo>
                    <a:pt x="14946" y="2853"/>
                    <a:pt x="14946" y="2853"/>
                    <a:pt x="14946" y="2853"/>
                  </a:cubicBezTo>
                  <a:cubicBezTo>
                    <a:pt x="13718" y="2394"/>
                    <a:pt x="12284" y="2118"/>
                    <a:pt x="10851" y="2118"/>
                  </a:cubicBezTo>
                  <a:cubicBezTo>
                    <a:pt x="9316" y="2118"/>
                    <a:pt x="7985" y="2394"/>
                    <a:pt x="6654" y="2853"/>
                  </a:cubicBezTo>
                  <a:cubicBezTo>
                    <a:pt x="6040" y="1934"/>
                    <a:pt x="6040" y="1934"/>
                    <a:pt x="6040" y="1934"/>
                  </a:cubicBezTo>
                  <a:cubicBezTo>
                    <a:pt x="6347" y="1750"/>
                    <a:pt x="6347" y="1750"/>
                    <a:pt x="6347" y="1750"/>
                  </a:cubicBezTo>
                  <a:cubicBezTo>
                    <a:pt x="6449" y="1658"/>
                    <a:pt x="6552" y="1566"/>
                    <a:pt x="6654" y="1383"/>
                  </a:cubicBezTo>
                  <a:cubicBezTo>
                    <a:pt x="6654" y="1291"/>
                    <a:pt x="6654" y="1107"/>
                    <a:pt x="6552" y="923"/>
                  </a:cubicBezTo>
                  <a:cubicBezTo>
                    <a:pt x="6142" y="280"/>
                    <a:pt x="6142" y="280"/>
                    <a:pt x="6142" y="280"/>
                  </a:cubicBezTo>
                  <a:cubicBezTo>
                    <a:pt x="5937" y="4"/>
                    <a:pt x="5528" y="-88"/>
                    <a:pt x="5221" y="96"/>
                  </a:cubicBezTo>
                  <a:cubicBezTo>
                    <a:pt x="2150" y="1658"/>
                    <a:pt x="2150" y="1658"/>
                    <a:pt x="2150" y="1658"/>
                  </a:cubicBezTo>
                  <a:cubicBezTo>
                    <a:pt x="1843" y="1842"/>
                    <a:pt x="1740" y="2210"/>
                    <a:pt x="1945" y="2486"/>
                  </a:cubicBezTo>
                  <a:cubicBezTo>
                    <a:pt x="2355" y="3129"/>
                    <a:pt x="2355" y="3129"/>
                    <a:pt x="2355" y="3129"/>
                  </a:cubicBezTo>
                  <a:cubicBezTo>
                    <a:pt x="2457" y="3313"/>
                    <a:pt x="2559" y="3405"/>
                    <a:pt x="2764" y="3405"/>
                  </a:cubicBezTo>
                  <a:cubicBezTo>
                    <a:pt x="2969" y="3497"/>
                    <a:pt x="3173" y="3405"/>
                    <a:pt x="3276" y="3405"/>
                  </a:cubicBezTo>
                  <a:cubicBezTo>
                    <a:pt x="3481" y="3221"/>
                    <a:pt x="3481" y="3221"/>
                    <a:pt x="3481" y="3221"/>
                  </a:cubicBezTo>
                  <a:cubicBezTo>
                    <a:pt x="4095" y="4232"/>
                    <a:pt x="4095" y="4232"/>
                    <a:pt x="4095" y="4232"/>
                  </a:cubicBezTo>
                  <a:cubicBezTo>
                    <a:pt x="1638" y="5978"/>
                    <a:pt x="0" y="8736"/>
                    <a:pt x="0" y="11769"/>
                  </a:cubicBezTo>
                  <a:cubicBezTo>
                    <a:pt x="0" y="17100"/>
                    <a:pt x="4914" y="21512"/>
                    <a:pt x="10851" y="21512"/>
                  </a:cubicBezTo>
                  <a:cubicBezTo>
                    <a:pt x="16789" y="21512"/>
                    <a:pt x="21600" y="17100"/>
                    <a:pt x="21600" y="11769"/>
                  </a:cubicBezTo>
                  <a:cubicBezTo>
                    <a:pt x="21600" y="8736"/>
                    <a:pt x="20064" y="5978"/>
                    <a:pt x="17505" y="4232"/>
                  </a:cubicBezTo>
                  <a:close/>
                  <a:moveTo>
                    <a:pt x="10851" y="19582"/>
                  </a:moveTo>
                  <a:cubicBezTo>
                    <a:pt x="6040" y="19582"/>
                    <a:pt x="2150" y="16089"/>
                    <a:pt x="2150" y="11769"/>
                  </a:cubicBezTo>
                  <a:cubicBezTo>
                    <a:pt x="2150" y="7449"/>
                    <a:pt x="6040" y="3956"/>
                    <a:pt x="10851" y="3956"/>
                  </a:cubicBezTo>
                  <a:cubicBezTo>
                    <a:pt x="15663" y="3956"/>
                    <a:pt x="19553" y="7449"/>
                    <a:pt x="19553" y="11769"/>
                  </a:cubicBezTo>
                  <a:cubicBezTo>
                    <a:pt x="19553" y="16089"/>
                    <a:pt x="15663" y="19582"/>
                    <a:pt x="10851" y="19582"/>
                  </a:cubicBezTo>
                  <a:close/>
                  <a:moveTo>
                    <a:pt x="11773" y="11861"/>
                  </a:moveTo>
                  <a:cubicBezTo>
                    <a:pt x="11773" y="11861"/>
                    <a:pt x="11773" y="11861"/>
                    <a:pt x="11773" y="11769"/>
                  </a:cubicBezTo>
                  <a:cubicBezTo>
                    <a:pt x="11773" y="7449"/>
                    <a:pt x="11773" y="7449"/>
                    <a:pt x="11773" y="7449"/>
                  </a:cubicBezTo>
                  <a:cubicBezTo>
                    <a:pt x="11773" y="6989"/>
                    <a:pt x="11363" y="6622"/>
                    <a:pt x="10851" y="6622"/>
                  </a:cubicBezTo>
                  <a:cubicBezTo>
                    <a:pt x="10339" y="6622"/>
                    <a:pt x="9930" y="6989"/>
                    <a:pt x="9930" y="7449"/>
                  </a:cubicBezTo>
                  <a:cubicBezTo>
                    <a:pt x="9930" y="11769"/>
                    <a:pt x="9930" y="11769"/>
                    <a:pt x="9930" y="11769"/>
                  </a:cubicBezTo>
                  <a:cubicBezTo>
                    <a:pt x="9930" y="12229"/>
                    <a:pt x="10339" y="12596"/>
                    <a:pt x="10851" y="12596"/>
                  </a:cubicBezTo>
                  <a:cubicBezTo>
                    <a:pt x="10851" y="12596"/>
                    <a:pt x="10954" y="12596"/>
                    <a:pt x="10954" y="12596"/>
                  </a:cubicBezTo>
                  <a:cubicBezTo>
                    <a:pt x="15253" y="16457"/>
                    <a:pt x="15253" y="16457"/>
                    <a:pt x="15253" y="16457"/>
                  </a:cubicBezTo>
                  <a:cubicBezTo>
                    <a:pt x="15355" y="16549"/>
                    <a:pt x="15560" y="16641"/>
                    <a:pt x="15663" y="16641"/>
                  </a:cubicBezTo>
                  <a:cubicBezTo>
                    <a:pt x="15867" y="16641"/>
                    <a:pt x="15970" y="16549"/>
                    <a:pt x="16072" y="16457"/>
                  </a:cubicBezTo>
                  <a:cubicBezTo>
                    <a:pt x="16277" y="16273"/>
                    <a:pt x="16277" y="15997"/>
                    <a:pt x="16072" y="15813"/>
                  </a:cubicBezTo>
                  <a:lnTo>
                    <a:pt x="11773" y="11861"/>
                  </a:lnTo>
                  <a:close/>
                </a:path>
              </a:pathLst>
            </a:custGeom>
            <a:solidFill>
              <a:srgbClr val="FFFFFF"/>
            </a:solidFill>
            <a:ln w="12700" cap="flat">
              <a:noFill/>
              <a:miter lim="400000"/>
            </a:ln>
            <a:effectLst/>
          </p:spPr>
          <p:txBody>
            <a:bodyPr wrap="square" lIns="0" tIns="0" rIns="0" bIns="0" numCol="1" anchor="t">
              <a:noAutofit/>
            </a:bodyPr>
            <a:lstStyle/>
            <a:p>
              <a:pPr lvl="0"/>
              <a:endParaRPr>
                <a:solidFill>
                  <a:schemeClr val="tx2"/>
                </a:solidFill>
                <a:latin typeface="+mn-ea"/>
                <a:ea typeface="+mn-ea"/>
              </a:endParaRPr>
            </a:p>
          </p:txBody>
        </p:sp>
      </p:grpSp>
      <p:sp>
        <p:nvSpPr>
          <p:cNvPr id="10121" name="Shape 10121"/>
          <p:cNvSpPr/>
          <p:nvPr/>
        </p:nvSpPr>
        <p:spPr>
          <a:xfrm flipV="1">
            <a:off x="4549776" y="2521991"/>
            <a:ext cx="1" cy="289704"/>
          </a:xfrm>
          <a:prstGeom prst="line">
            <a:avLst/>
          </a:prstGeom>
          <a:ln w="28575">
            <a:solidFill>
              <a:srgbClr val="FFC000"/>
            </a:solidFill>
            <a:prstDash val="sysDot"/>
            <a:round/>
            <a:headEnd type="oval"/>
            <a:tailEnd type="triangle"/>
          </a:ln>
        </p:spPr>
        <p:txBody>
          <a:bodyPr lIns="0" tIns="0" rIns="0" bIns="0"/>
          <a:lstStyle/>
          <a:p>
            <a:pPr lvl="0">
              <a:defRPr sz="1200">
                <a:uFillTx/>
                <a:latin typeface="+mj-lt"/>
                <a:ea typeface="+mj-ea"/>
                <a:cs typeface="+mj-cs"/>
                <a:sym typeface="Helvetica"/>
              </a:defRPr>
            </a:pPr>
            <a:endParaRPr>
              <a:solidFill>
                <a:schemeClr val="tx2"/>
              </a:solidFill>
              <a:latin typeface="+mn-ea"/>
              <a:ea typeface="+mn-ea"/>
            </a:endParaRPr>
          </a:p>
        </p:txBody>
      </p:sp>
      <p:sp>
        <p:nvSpPr>
          <p:cNvPr id="22" name="标题 1"/>
          <p:cNvSpPr txBox="1"/>
          <p:nvPr/>
        </p:nvSpPr>
        <p:spPr>
          <a:xfrm>
            <a:off x="618279" y="430624"/>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2"/>
                </a:solidFill>
                <a:latin typeface="+mn-ea"/>
                <a:ea typeface="+mn-ea"/>
                <a:cs typeface="+mn-cs"/>
              </a:rPr>
              <a:t>团队扩大</a:t>
            </a:r>
            <a:endParaRPr lang="zh-CN" altLang="en-US" sz="1800" b="1" dirty="0">
              <a:solidFill>
                <a:schemeClr val="tx2"/>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ppt_w"/>
                                          </p:val>
                                        </p:tav>
                                        <p:tav tm="100000">
                                          <p:val>
                                            <p:strVal val="#ppt_w"/>
                                          </p:val>
                                        </p:tav>
                                      </p:tavLst>
                                    </p:anim>
                                    <p:anim calcmode="lin" valueType="num">
                                      <p:cBhvr>
                                        <p:cTn id="8" dur="500" fill="hold"/>
                                        <p:tgtEl>
                                          <p:spTgt spid="22"/>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 presetClass="entr" presetSubtype="4" fill="hold" grpId="0" nodeType="afterEffect">
                                  <p:stCondLst>
                                    <p:cond delay="0"/>
                                  </p:stCondLst>
                                  <p:childTnLst>
                                    <p:set>
                                      <p:cBhvr>
                                        <p:cTn id="11" dur="indefinite" fill="hold"/>
                                        <p:tgtEl>
                                          <p:spTgt spid="10112"/>
                                        </p:tgtEl>
                                        <p:attrNameLst>
                                          <p:attrName>style.visibility</p:attrName>
                                        </p:attrNameLst>
                                      </p:cBhvr>
                                      <p:to>
                                        <p:strVal val="visible"/>
                                      </p:to>
                                    </p:set>
                                    <p:anim calcmode="lin" valueType="num">
                                      <p:cBhvr>
                                        <p:cTn id="12" dur="500" fill="hold"/>
                                        <p:tgtEl>
                                          <p:spTgt spid="10112"/>
                                        </p:tgtEl>
                                        <p:attrNameLst>
                                          <p:attrName>ppt_x</p:attrName>
                                        </p:attrNameLst>
                                      </p:cBhvr>
                                      <p:tavLst>
                                        <p:tav tm="0">
                                          <p:val>
                                            <p:strVal val="#ppt_x"/>
                                          </p:val>
                                        </p:tav>
                                        <p:tav tm="100000">
                                          <p:val>
                                            <p:strVal val="#ppt_x"/>
                                          </p:val>
                                        </p:tav>
                                      </p:tavLst>
                                    </p:anim>
                                    <p:anim calcmode="lin" valueType="num">
                                      <p:cBhvr>
                                        <p:cTn id="13" dur="500" fill="hold"/>
                                        <p:tgtEl>
                                          <p:spTgt spid="1011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indefinite" fill="hold"/>
                                        <p:tgtEl>
                                          <p:spTgt spid="10110"/>
                                        </p:tgtEl>
                                        <p:attrNameLst>
                                          <p:attrName>style.visibility</p:attrName>
                                        </p:attrNameLst>
                                      </p:cBhvr>
                                      <p:to>
                                        <p:strVal val="visible"/>
                                      </p:to>
                                    </p:set>
                                    <p:anim calcmode="lin" valueType="num">
                                      <p:cBhvr>
                                        <p:cTn id="17" dur="500" fill="hold"/>
                                        <p:tgtEl>
                                          <p:spTgt spid="10110"/>
                                        </p:tgtEl>
                                        <p:attrNameLst>
                                          <p:attrName>ppt_x</p:attrName>
                                        </p:attrNameLst>
                                      </p:cBhvr>
                                      <p:tavLst>
                                        <p:tav tm="0">
                                          <p:val>
                                            <p:strVal val="0-#ppt_w/2"/>
                                          </p:val>
                                        </p:tav>
                                        <p:tav tm="100000">
                                          <p:val>
                                            <p:strVal val="#ppt_x"/>
                                          </p:val>
                                        </p:tav>
                                      </p:tavLst>
                                    </p:anim>
                                    <p:anim calcmode="lin" valueType="num">
                                      <p:cBhvr>
                                        <p:cTn id="18" dur="500" fill="hold"/>
                                        <p:tgtEl>
                                          <p:spTgt spid="1011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indefinite" fill="hold"/>
                                        <p:tgtEl>
                                          <p:spTgt spid="10111"/>
                                        </p:tgtEl>
                                        <p:attrNameLst>
                                          <p:attrName>style.visibility</p:attrName>
                                        </p:attrNameLst>
                                      </p:cBhvr>
                                      <p:to>
                                        <p:strVal val="visible"/>
                                      </p:to>
                                    </p:set>
                                    <p:anim calcmode="lin" valueType="num">
                                      <p:cBhvr>
                                        <p:cTn id="22" dur="500" fill="hold"/>
                                        <p:tgtEl>
                                          <p:spTgt spid="10111"/>
                                        </p:tgtEl>
                                        <p:attrNameLst>
                                          <p:attrName>ppt_x</p:attrName>
                                        </p:attrNameLst>
                                      </p:cBhvr>
                                      <p:tavLst>
                                        <p:tav tm="0">
                                          <p:val>
                                            <p:strVal val="1+#ppt_w/2"/>
                                          </p:val>
                                        </p:tav>
                                        <p:tav tm="100000">
                                          <p:val>
                                            <p:strVal val="#ppt_x"/>
                                          </p:val>
                                        </p:tav>
                                      </p:tavLst>
                                    </p:anim>
                                    <p:anim calcmode="lin" valueType="num">
                                      <p:cBhvr>
                                        <p:cTn id="23" dur="500" fill="hold"/>
                                        <p:tgtEl>
                                          <p:spTgt spid="10111"/>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indefinite" fill="hold"/>
                                        <p:tgtEl>
                                          <p:spTgt spid="10109"/>
                                        </p:tgtEl>
                                        <p:attrNameLst>
                                          <p:attrName>style.visibility</p:attrName>
                                        </p:attrNameLst>
                                      </p:cBhvr>
                                      <p:to>
                                        <p:strVal val="visible"/>
                                      </p:to>
                                    </p:set>
                                    <p:anim calcmode="lin" valueType="num">
                                      <p:cBhvr>
                                        <p:cTn id="27" dur="500" fill="hold"/>
                                        <p:tgtEl>
                                          <p:spTgt spid="10109"/>
                                        </p:tgtEl>
                                        <p:attrNameLst>
                                          <p:attrName>ppt_x</p:attrName>
                                        </p:attrNameLst>
                                      </p:cBhvr>
                                      <p:tavLst>
                                        <p:tav tm="0">
                                          <p:val>
                                            <p:strVal val="0-#ppt_w/2"/>
                                          </p:val>
                                        </p:tav>
                                        <p:tav tm="100000">
                                          <p:val>
                                            <p:strVal val="#ppt_x"/>
                                          </p:val>
                                        </p:tav>
                                      </p:tavLst>
                                    </p:anim>
                                    <p:anim calcmode="lin" valueType="num">
                                      <p:cBhvr>
                                        <p:cTn id="28" dur="500" fill="hold"/>
                                        <p:tgtEl>
                                          <p:spTgt spid="10109"/>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2" fill="hold" grpId="0" nodeType="afterEffect">
                                  <p:stCondLst>
                                    <p:cond delay="0"/>
                                  </p:stCondLst>
                                  <p:childTnLst>
                                    <p:set>
                                      <p:cBhvr>
                                        <p:cTn id="31" dur="indefinite" fill="hold"/>
                                        <p:tgtEl>
                                          <p:spTgt spid="10108"/>
                                        </p:tgtEl>
                                        <p:attrNameLst>
                                          <p:attrName>style.visibility</p:attrName>
                                        </p:attrNameLst>
                                      </p:cBhvr>
                                      <p:to>
                                        <p:strVal val="visible"/>
                                      </p:to>
                                    </p:set>
                                    <p:anim calcmode="lin" valueType="num">
                                      <p:cBhvr>
                                        <p:cTn id="32" dur="500" fill="hold"/>
                                        <p:tgtEl>
                                          <p:spTgt spid="10108"/>
                                        </p:tgtEl>
                                        <p:attrNameLst>
                                          <p:attrName>ppt_x</p:attrName>
                                        </p:attrNameLst>
                                      </p:cBhvr>
                                      <p:tavLst>
                                        <p:tav tm="0">
                                          <p:val>
                                            <p:strVal val="1+#ppt_w/2"/>
                                          </p:val>
                                        </p:tav>
                                        <p:tav tm="100000">
                                          <p:val>
                                            <p:strVal val="#ppt_x"/>
                                          </p:val>
                                        </p:tav>
                                      </p:tavLst>
                                    </p:anim>
                                    <p:anim calcmode="lin" valueType="num">
                                      <p:cBhvr>
                                        <p:cTn id="33" dur="500" fill="hold"/>
                                        <p:tgtEl>
                                          <p:spTgt spid="10108"/>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indefinite" fill="hold"/>
                                        <p:tgtEl>
                                          <p:spTgt spid="10107"/>
                                        </p:tgtEl>
                                        <p:attrNameLst>
                                          <p:attrName>style.visibility</p:attrName>
                                        </p:attrNameLst>
                                      </p:cBhvr>
                                      <p:to>
                                        <p:strVal val="visible"/>
                                      </p:to>
                                    </p:set>
                                    <p:anim calcmode="lin" valueType="num">
                                      <p:cBhvr>
                                        <p:cTn id="37" dur="500" fill="hold"/>
                                        <p:tgtEl>
                                          <p:spTgt spid="10107"/>
                                        </p:tgtEl>
                                        <p:attrNameLst>
                                          <p:attrName>ppt_x</p:attrName>
                                        </p:attrNameLst>
                                      </p:cBhvr>
                                      <p:tavLst>
                                        <p:tav tm="0">
                                          <p:val>
                                            <p:strVal val="0-#ppt_w/2"/>
                                          </p:val>
                                        </p:tav>
                                        <p:tav tm="100000">
                                          <p:val>
                                            <p:strVal val="#ppt_x"/>
                                          </p:val>
                                        </p:tav>
                                      </p:tavLst>
                                    </p:anim>
                                    <p:anim calcmode="lin" valueType="num">
                                      <p:cBhvr>
                                        <p:cTn id="38" dur="500" fill="hold"/>
                                        <p:tgtEl>
                                          <p:spTgt spid="10107"/>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2" fill="hold" grpId="0" nodeType="afterEffect">
                                  <p:stCondLst>
                                    <p:cond delay="0"/>
                                  </p:stCondLst>
                                  <p:childTnLst>
                                    <p:set>
                                      <p:cBhvr>
                                        <p:cTn id="41" dur="indefinite" fill="hold"/>
                                        <p:tgtEl>
                                          <p:spTgt spid="10114"/>
                                        </p:tgtEl>
                                        <p:attrNameLst>
                                          <p:attrName>style.visibility</p:attrName>
                                        </p:attrNameLst>
                                      </p:cBhvr>
                                      <p:to>
                                        <p:strVal val="visible"/>
                                      </p:to>
                                    </p:set>
                                    <p:anim calcmode="lin" valueType="num">
                                      <p:cBhvr>
                                        <p:cTn id="42" dur="500" fill="hold"/>
                                        <p:tgtEl>
                                          <p:spTgt spid="10114"/>
                                        </p:tgtEl>
                                        <p:attrNameLst>
                                          <p:attrName>ppt_x</p:attrName>
                                        </p:attrNameLst>
                                      </p:cBhvr>
                                      <p:tavLst>
                                        <p:tav tm="0">
                                          <p:val>
                                            <p:strVal val="1+#ppt_w/2"/>
                                          </p:val>
                                        </p:tav>
                                        <p:tav tm="100000">
                                          <p:val>
                                            <p:strVal val="#ppt_x"/>
                                          </p:val>
                                        </p:tav>
                                      </p:tavLst>
                                    </p:anim>
                                    <p:anim calcmode="lin" valueType="num">
                                      <p:cBhvr>
                                        <p:cTn id="43" dur="500" fill="hold"/>
                                        <p:tgtEl>
                                          <p:spTgt spid="10114"/>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grpId="0" nodeType="afterEffect">
                                  <p:stCondLst>
                                    <p:cond delay="0"/>
                                  </p:stCondLst>
                                  <p:childTnLst>
                                    <p:set>
                                      <p:cBhvr>
                                        <p:cTn id="46" dur="indefinite" fill="hold"/>
                                        <p:tgtEl>
                                          <p:spTgt spid="10106"/>
                                        </p:tgtEl>
                                        <p:attrNameLst>
                                          <p:attrName>style.visibility</p:attrName>
                                        </p:attrNameLst>
                                      </p:cBhvr>
                                      <p:to>
                                        <p:strVal val="visible"/>
                                      </p:to>
                                    </p:set>
                                    <p:anim calcmode="lin" valueType="num">
                                      <p:cBhvr>
                                        <p:cTn id="47" dur="500" fill="hold"/>
                                        <p:tgtEl>
                                          <p:spTgt spid="10106"/>
                                        </p:tgtEl>
                                        <p:attrNameLst>
                                          <p:attrName>ppt_x</p:attrName>
                                        </p:attrNameLst>
                                      </p:cBhvr>
                                      <p:tavLst>
                                        <p:tav tm="0">
                                          <p:val>
                                            <p:strVal val="0-#ppt_w/2"/>
                                          </p:val>
                                        </p:tav>
                                        <p:tav tm="100000">
                                          <p:val>
                                            <p:strVal val="#ppt_x"/>
                                          </p:val>
                                        </p:tav>
                                      </p:tavLst>
                                    </p:anim>
                                    <p:anim calcmode="lin" valueType="num">
                                      <p:cBhvr>
                                        <p:cTn id="48" dur="500" fill="hold"/>
                                        <p:tgtEl>
                                          <p:spTgt spid="10106"/>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2" presetClass="entr" presetSubtype="2" fill="hold" grpId="0" nodeType="afterEffect">
                                  <p:stCondLst>
                                    <p:cond delay="0"/>
                                  </p:stCondLst>
                                  <p:childTnLst>
                                    <p:set>
                                      <p:cBhvr>
                                        <p:cTn id="51" dur="indefinite" fill="hold"/>
                                        <p:tgtEl>
                                          <p:spTgt spid="10113"/>
                                        </p:tgtEl>
                                        <p:attrNameLst>
                                          <p:attrName>style.visibility</p:attrName>
                                        </p:attrNameLst>
                                      </p:cBhvr>
                                      <p:to>
                                        <p:strVal val="visible"/>
                                      </p:to>
                                    </p:set>
                                    <p:anim calcmode="lin" valueType="num">
                                      <p:cBhvr>
                                        <p:cTn id="52" dur="500" fill="hold"/>
                                        <p:tgtEl>
                                          <p:spTgt spid="10113"/>
                                        </p:tgtEl>
                                        <p:attrNameLst>
                                          <p:attrName>ppt_x</p:attrName>
                                        </p:attrNameLst>
                                      </p:cBhvr>
                                      <p:tavLst>
                                        <p:tav tm="0">
                                          <p:val>
                                            <p:strVal val="1+#ppt_w/2"/>
                                          </p:val>
                                        </p:tav>
                                        <p:tav tm="100000">
                                          <p:val>
                                            <p:strVal val="#ppt_x"/>
                                          </p:val>
                                        </p:tav>
                                      </p:tavLst>
                                    </p:anim>
                                    <p:anim calcmode="lin" valueType="num">
                                      <p:cBhvr>
                                        <p:cTn id="53" dur="500" fill="hold"/>
                                        <p:tgtEl>
                                          <p:spTgt spid="10113"/>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8" fill="hold" grpId="0" nodeType="afterEffect">
                                  <p:stCondLst>
                                    <p:cond delay="0"/>
                                  </p:stCondLst>
                                  <p:childTnLst>
                                    <p:set>
                                      <p:cBhvr>
                                        <p:cTn id="56" dur="indefinite" fill="hold"/>
                                        <p:tgtEl>
                                          <p:spTgt spid="10105"/>
                                        </p:tgtEl>
                                        <p:attrNameLst>
                                          <p:attrName>style.visibility</p:attrName>
                                        </p:attrNameLst>
                                      </p:cBhvr>
                                      <p:to>
                                        <p:strVal val="visible"/>
                                      </p:to>
                                    </p:set>
                                    <p:anim calcmode="lin" valueType="num">
                                      <p:cBhvr>
                                        <p:cTn id="57" dur="500" fill="hold"/>
                                        <p:tgtEl>
                                          <p:spTgt spid="10105"/>
                                        </p:tgtEl>
                                        <p:attrNameLst>
                                          <p:attrName>ppt_x</p:attrName>
                                        </p:attrNameLst>
                                      </p:cBhvr>
                                      <p:tavLst>
                                        <p:tav tm="0">
                                          <p:val>
                                            <p:strVal val="0-#ppt_w/2"/>
                                          </p:val>
                                        </p:tav>
                                        <p:tav tm="100000">
                                          <p:val>
                                            <p:strVal val="#ppt_x"/>
                                          </p:val>
                                        </p:tav>
                                      </p:tavLst>
                                    </p:anim>
                                    <p:anim calcmode="lin" valueType="num">
                                      <p:cBhvr>
                                        <p:cTn id="58" dur="500" fill="hold"/>
                                        <p:tgtEl>
                                          <p:spTgt spid="10105"/>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ID="2" presetClass="entr" presetSubtype="2" fill="hold" grpId="0" nodeType="afterEffect">
                                  <p:stCondLst>
                                    <p:cond delay="0"/>
                                  </p:stCondLst>
                                  <p:childTnLst>
                                    <p:set>
                                      <p:cBhvr>
                                        <p:cTn id="61" dur="indefinite" fill="hold"/>
                                        <p:tgtEl>
                                          <p:spTgt spid="10115"/>
                                        </p:tgtEl>
                                        <p:attrNameLst>
                                          <p:attrName>style.visibility</p:attrName>
                                        </p:attrNameLst>
                                      </p:cBhvr>
                                      <p:to>
                                        <p:strVal val="visible"/>
                                      </p:to>
                                    </p:set>
                                    <p:anim calcmode="lin" valueType="num">
                                      <p:cBhvr>
                                        <p:cTn id="62" dur="500" fill="hold"/>
                                        <p:tgtEl>
                                          <p:spTgt spid="10115"/>
                                        </p:tgtEl>
                                        <p:attrNameLst>
                                          <p:attrName>ppt_x</p:attrName>
                                        </p:attrNameLst>
                                      </p:cBhvr>
                                      <p:tavLst>
                                        <p:tav tm="0">
                                          <p:val>
                                            <p:strVal val="1+#ppt_w/2"/>
                                          </p:val>
                                        </p:tav>
                                        <p:tav tm="100000">
                                          <p:val>
                                            <p:strVal val="#ppt_x"/>
                                          </p:val>
                                        </p:tav>
                                      </p:tavLst>
                                    </p:anim>
                                    <p:anim calcmode="lin" valueType="num">
                                      <p:cBhvr>
                                        <p:cTn id="63" dur="500" fill="hold"/>
                                        <p:tgtEl>
                                          <p:spTgt spid="10115"/>
                                        </p:tgtEl>
                                        <p:attrNameLst>
                                          <p:attrName>ppt_y</p:attrName>
                                        </p:attrNameLst>
                                      </p:cBhvr>
                                      <p:tavLst>
                                        <p:tav tm="0">
                                          <p:val>
                                            <p:strVal val="#ppt_y"/>
                                          </p:val>
                                        </p:tav>
                                        <p:tav tm="100000">
                                          <p:val>
                                            <p:strVal val="#ppt_y"/>
                                          </p:val>
                                        </p:tav>
                                      </p:tavLst>
                                    </p:anim>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indefinite" fill="hold"/>
                                        <p:tgtEl>
                                          <p:spTgt spid="10121"/>
                                        </p:tgtEl>
                                        <p:attrNameLst>
                                          <p:attrName>style.visibility</p:attrName>
                                        </p:attrNameLst>
                                      </p:cBhvr>
                                      <p:to>
                                        <p:strVal val="visible"/>
                                      </p:to>
                                    </p:set>
                                    <p:animEffect transition="in" filter="wipe(down)">
                                      <p:cBhvr>
                                        <p:cTn id="67" dur="500"/>
                                        <p:tgtEl>
                                          <p:spTgt spid="10121"/>
                                        </p:tgtEl>
                                      </p:cBhvr>
                                    </p:animEffect>
                                  </p:childTnLst>
                                </p:cTn>
                              </p:par>
                            </p:childTnLst>
                          </p:cTn>
                        </p:par>
                        <p:par>
                          <p:cTn id="68" fill="hold">
                            <p:stCondLst>
                              <p:cond delay="6000"/>
                            </p:stCondLst>
                            <p:childTnLst>
                              <p:par>
                                <p:cTn id="69" presetID="37" presetClass="entr" presetSubtype="0" fill="hold" nodeType="afterEffect">
                                  <p:stCondLst>
                                    <p:cond delay="0"/>
                                  </p:stCondLst>
                                  <p:childTnLst>
                                    <p:set>
                                      <p:cBhvr>
                                        <p:cTn id="70" dur="1" fill="hold">
                                          <p:stCondLst>
                                            <p:cond delay="0"/>
                                          </p:stCondLst>
                                        </p:cTn>
                                        <p:tgtEl>
                                          <p:spTgt spid="10120"/>
                                        </p:tgtEl>
                                        <p:attrNameLst>
                                          <p:attrName>style.visibility</p:attrName>
                                        </p:attrNameLst>
                                      </p:cBhvr>
                                      <p:to>
                                        <p:strVal val="visible"/>
                                      </p:to>
                                    </p:set>
                                    <p:animEffect transition="in" filter="fade">
                                      <p:cBhvr>
                                        <p:cTn id="71" dur="1000"/>
                                        <p:tgtEl>
                                          <p:spTgt spid="10120"/>
                                        </p:tgtEl>
                                      </p:cBhvr>
                                    </p:animEffect>
                                    <p:anim calcmode="lin" valueType="num">
                                      <p:cBhvr>
                                        <p:cTn id="72" dur="1000" fill="hold"/>
                                        <p:tgtEl>
                                          <p:spTgt spid="10120"/>
                                        </p:tgtEl>
                                        <p:attrNameLst>
                                          <p:attrName>ppt_x</p:attrName>
                                        </p:attrNameLst>
                                      </p:cBhvr>
                                      <p:tavLst>
                                        <p:tav tm="0">
                                          <p:val>
                                            <p:strVal val="#ppt_x"/>
                                          </p:val>
                                        </p:tav>
                                        <p:tav tm="100000">
                                          <p:val>
                                            <p:strVal val="#ppt_x"/>
                                          </p:val>
                                        </p:tav>
                                      </p:tavLst>
                                    </p:anim>
                                    <p:anim calcmode="lin" valueType="num">
                                      <p:cBhvr>
                                        <p:cTn id="73" dur="900" decel="100000" fill="hold"/>
                                        <p:tgtEl>
                                          <p:spTgt spid="10120"/>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101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5" grpId="0" animBg="1" advAuto="0"/>
      <p:bldP spid="10106" grpId="0" animBg="1" advAuto="0"/>
      <p:bldP spid="10107" grpId="0" animBg="1" advAuto="0"/>
      <p:bldP spid="10108" grpId="0" animBg="1" advAuto="0"/>
      <p:bldP spid="10109" grpId="0" animBg="1" advAuto="0"/>
      <p:bldP spid="10110" grpId="0" animBg="1" advAuto="0"/>
      <p:bldP spid="10111" grpId="0" animBg="1" advAuto="0"/>
      <p:bldP spid="10112" grpId="0" animBg="1" advAuto="0"/>
      <p:bldP spid="10113" grpId="0" animBg="1" advAuto="0"/>
      <p:bldP spid="10114" grpId="0" animBg="1" advAuto="0"/>
      <p:bldP spid="10115" grpId="0" animBg="1" advAuto="0"/>
      <p:bldP spid="10121" grpId="0" animBg="1" advAuto="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4" name="Group 2074"/>
          <p:cNvGrpSpPr/>
          <p:nvPr/>
        </p:nvGrpSpPr>
        <p:grpSpPr>
          <a:xfrm>
            <a:off x="7499348" y="3263899"/>
            <a:ext cx="1243366" cy="675139"/>
            <a:chOff x="-1" y="0"/>
            <a:chExt cx="1243364" cy="675137"/>
          </a:xfrm>
          <a:solidFill>
            <a:srgbClr val="FFC000"/>
          </a:solidFill>
        </p:grpSpPr>
        <p:sp>
          <p:nvSpPr>
            <p:cNvPr id="2072" name="Shape 2072"/>
            <p:cNvSpPr/>
            <p:nvPr/>
          </p:nvSpPr>
          <p:spPr>
            <a:xfrm rot="10800000" flipH="1">
              <a:off x="-1" y="0"/>
              <a:ext cx="1243364" cy="675137"/>
            </a:xfrm>
            <a:custGeom>
              <a:avLst/>
              <a:gdLst/>
              <a:ahLst/>
              <a:cxnLst>
                <a:cxn ang="0">
                  <a:pos x="wd2" y="hd2"/>
                </a:cxn>
                <a:cxn ang="5400000">
                  <a:pos x="wd2" y="hd2"/>
                </a:cxn>
                <a:cxn ang="10800000">
                  <a:pos x="wd2" y="hd2"/>
                </a:cxn>
                <a:cxn ang="16200000">
                  <a:pos x="wd2" y="hd2"/>
                </a:cxn>
              </a:cxnLst>
              <a:rect l="0" t="0" r="r" b="b"/>
              <a:pathLst>
                <a:path w="21600" h="21600" extrusionOk="0">
                  <a:moveTo>
                    <a:pt x="1955" y="0"/>
                  </a:moveTo>
                  <a:lnTo>
                    <a:pt x="19645" y="0"/>
                  </a:lnTo>
                  <a:cubicBezTo>
                    <a:pt x="20725" y="0"/>
                    <a:pt x="21600" y="1612"/>
                    <a:pt x="21600" y="3600"/>
                  </a:cubicBezTo>
                  <a:lnTo>
                    <a:pt x="21600" y="21600"/>
                  </a:lnTo>
                  <a:lnTo>
                    <a:pt x="0" y="21600"/>
                  </a:lnTo>
                  <a:lnTo>
                    <a:pt x="0" y="3600"/>
                  </a:lnTo>
                  <a:cubicBezTo>
                    <a:pt x="0" y="1612"/>
                    <a:pt x="875" y="0"/>
                    <a:pt x="1955" y="0"/>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endParaRPr>
            </a:p>
          </p:txBody>
        </p:sp>
        <p:sp>
          <p:nvSpPr>
            <p:cNvPr id="2073" name="Shape 2073"/>
            <p:cNvSpPr/>
            <p:nvPr/>
          </p:nvSpPr>
          <p:spPr>
            <a:xfrm>
              <a:off x="163862" y="263936"/>
              <a:ext cx="914401" cy="369329"/>
            </a:xfrm>
            <a:prstGeom prst="rect">
              <a:avLst/>
            </a:prstGeom>
            <a:grpFill/>
            <a:ln w="12700" cap="flat">
              <a:noFill/>
              <a:miter lim="400000"/>
            </a:ln>
            <a:effectLst/>
          </p:spPr>
          <p:txBody>
            <a:bodyPr wrap="square" lIns="45719" tIns="45719" rIns="45719" bIns="45719" numCol="1" anchor="t">
              <a:spAutoFit/>
            </a:bodyPr>
            <a:lstStyle>
              <a:lvl1pPr algn="ctr">
                <a:spcBef>
                  <a:spcPts val="400"/>
                </a:spcBef>
                <a:defRPr>
                  <a:solidFill>
                    <a:srgbClr val="FFFFFF"/>
                  </a:solidFill>
                  <a:uFill>
                    <a:solidFill>
                      <a:srgbClr val="FFFFFF"/>
                    </a:solidFill>
                  </a:uFill>
                  <a:latin typeface="Roboto condensed"/>
                  <a:ea typeface="Roboto condensed"/>
                  <a:cs typeface="Roboto condensed"/>
                  <a:sym typeface="Roboto condensed"/>
                </a:defRPr>
              </a:lvl1pPr>
            </a:lstStyle>
            <a:p>
              <a:pPr lvl="0">
                <a:defRPr>
                  <a:solidFill>
                    <a:srgbClr val="000000"/>
                  </a:solidFill>
                  <a:uFillTx/>
                </a:defRPr>
              </a:pPr>
              <a:r>
                <a:rPr>
                  <a:solidFill>
                    <a:srgbClr val="FFFFFF"/>
                  </a:solidFill>
                  <a:uFill>
                    <a:solidFill>
                      <a:srgbClr val="FFFFFF"/>
                    </a:solidFill>
                  </a:uFill>
                  <a:latin typeface="微软雅黑" panose="020B0503020204020204" pitchFamily="34" charset="-122"/>
                  <a:ea typeface="微软雅黑" panose="020B0503020204020204" pitchFamily="34" charset="-122"/>
                </a:rPr>
                <a:t>-16%</a:t>
              </a:r>
              <a:endParaRPr>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grpSp>
      <p:grpSp>
        <p:nvGrpSpPr>
          <p:cNvPr id="2077" name="Group 2077"/>
          <p:cNvGrpSpPr/>
          <p:nvPr/>
        </p:nvGrpSpPr>
        <p:grpSpPr>
          <a:xfrm>
            <a:off x="6170083" y="3263899"/>
            <a:ext cx="1243365" cy="985803"/>
            <a:chOff x="0" y="0"/>
            <a:chExt cx="1243364" cy="985801"/>
          </a:xfrm>
          <a:solidFill>
            <a:srgbClr val="FFC000"/>
          </a:solidFill>
        </p:grpSpPr>
        <p:sp>
          <p:nvSpPr>
            <p:cNvPr id="2075" name="Shape 2075"/>
            <p:cNvSpPr/>
            <p:nvPr/>
          </p:nvSpPr>
          <p:spPr>
            <a:xfrm rot="10800000" flipH="1">
              <a:off x="0" y="0"/>
              <a:ext cx="1243364" cy="985801"/>
            </a:xfrm>
            <a:custGeom>
              <a:avLst/>
              <a:gdLst/>
              <a:ahLst/>
              <a:cxnLst>
                <a:cxn ang="0">
                  <a:pos x="wd2" y="hd2"/>
                </a:cxn>
                <a:cxn ang="5400000">
                  <a:pos x="wd2" y="hd2"/>
                </a:cxn>
                <a:cxn ang="10800000">
                  <a:pos x="wd2" y="hd2"/>
                </a:cxn>
                <a:cxn ang="16200000">
                  <a:pos x="wd2" y="hd2"/>
                </a:cxn>
              </a:cxnLst>
              <a:rect l="0" t="0" r="r" b="b"/>
              <a:pathLst>
                <a:path w="21600" h="21600" extrusionOk="0">
                  <a:moveTo>
                    <a:pt x="2854" y="0"/>
                  </a:moveTo>
                  <a:lnTo>
                    <a:pt x="18746" y="0"/>
                  </a:lnTo>
                  <a:cubicBezTo>
                    <a:pt x="20322" y="0"/>
                    <a:pt x="21600" y="1612"/>
                    <a:pt x="21600" y="3600"/>
                  </a:cubicBezTo>
                  <a:lnTo>
                    <a:pt x="21600" y="21600"/>
                  </a:lnTo>
                  <a:lnTo>
                    <a:pt x="0" y="21600"/>
                  </a:lnTo>
                  <a:lnTo>
                    <a:pt x="0" y="3600"/>
                  </a:lnTo>
                  <a:cubicBezTo>
                    <a:pt x="0" y="1612"/>
                    <a:pt x="1278" y="0"/>
                    <a:pt x="2854" y="0"/>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endParaRPr>
            </a:p>
          </p:txBody>
        </p:sp>
        <p:sp>
          <p:nvSpPr>
            <p:cNvPr id="2076" name="Shape 2076"/>
            <p:cNvSpPr/>
            <p:nvPr/>
          </p:nvSpPr>
          <p:spPr>
            <a:xfrm>
              <a:off x="172329" y="612700"/>
              <a:ext cx="914401" cy="369329"/>
            </a:xfrm>
            <a:prstGeom prst="rect">
              <a:avLst/>
            </a:prstGeom>
            <a:grpFill/>
            <a:ln w="12700" cap="flat">
              <a:noFill/>
              <a:miter lim="400000"/>
            </a:ln>
            <a:effectLst/>
          </p:spPr>
          <p:txBody>
            <a:bodyPr wrap="square" lIns="45719" tIns="45719" rIns="45719" bIns="45719" numCol="1" anchor="t">
              <a:spAutoFit/>
            </a:bodyPr>
            <a:lstStyle>
              <a:lvl1pPr algn="ctr">
                <a:spcBef>
                  <a:spcPts val="400"/>
                </a:spcBef>
                <a:defRPr>
                  <a:solidFill>
                    <a:srgbClr val="FFFFFF"/>
                  </a:solidFill>
                  <a:uFill>
                    <a:solidFill>
                      <a:srgbClr val="FFFFFF"/>
                    </a:solidFill>
                  </a:uFill>
                  <a:latin typeface="Roboto condensed"/>
                  <a:ea typeface="Roboto condensed"/>
                  <a:cs typeface="Roboto condensed"/>
                  <a:sym typeface="Roboto condensed"/>
                </a:defRPr>
              </a:lvl1pPr>
            </a:lstStyle>
            <a:p>
              <a:pPr lvl="0">
                <a:defRPr>
                  <a:solidFill>
                    <a:srgbClr val="000000"/>
                  </a:solidFill>
                  <a:uFillTx/>
                </a:defRPr>
              </a:pPr>
              <a:r>
                <a:rPr>
                  <a:solidFill>
                    <a:srgbClr val="FFFFFF"/>
                  </a:solidFill>
                  <a:uFill>
                    <a:solidFill>
                      <a:srgbClr val="FFFFFF"/>
                    </a:solidFill>
                  </a:uFill>
                  <a:latin typeface="微软雅黑" panose="020B0503020204020204" pitchFamily="34" charset="-122"/>
                  <a:ea typeface="微软雅黑" panose="020B0503020204020204" pitchFamily="34" charset="-122"/>
                </a:rPr>
                <a:t>-24%</a:t>
              </a:r>
              <a:endParaRPr>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grpSp>
      <p:grpSp>
        <p:nvGrpSpPr>
          <p:cNvPr id="2080" name="Group 2080"/>
          <p:cNvGrpSpPr/>
          <p:nvPr/>
        </p:nvGrpSpPr>
        <p:grpSpPr>
          <a:xfrm>
            <a:off x="4840815" y="3263898"/>
            <a:ext cx="1243365" cy="547725"/>
            <a:chOff x="-1" y="-1"/>
            <a:chExt cx="1243364" cy="547723"/>
          </a:xfrm>
          <a:solidFill>
            <a:srgbClr val="FFC000"/>
          </a:solidFill>
        </p:grpSpPr>
        <p:sp>
          <p:nvSpPr>
            <p:cNvPr id="2078" name="Shape 2078"/>
            <p:cNvSpPr/>
            <p:nvPr/>
          </p:nvSpPr>
          <p:spPr>
            <a:xfrm rot="10800000" flipH="1">
              <a:off x="-1" y="-1"/>
              <a:ext cx="1243364" cy="547723"/>
            </a:xfrm>
            <a:custGeom>
              <a:avLst/>
              <a:gdLst/>
              <a:ahLst/>
              <a:cxnLst>
                <a:cxn ang="0">
                  <a:pos x="wd2" y="hd2"/>
                </a:cxn>
                <a:cxn ang="5400000">
                  <a:pos x="wd2" y="hd2"/>
                </a:cxn>
                <a:cxn ang="10800000">
                  <a:pos x="wd2" y="hd2"/>
                </a:cxn>
                <a:cxn ang="16200000">
                  <a:pos x="wd2" y="hd2"/>
                </a:cxn>
              </a:cxnLst>
              <a:rect l="0" t="0" r="r" b="b"/>
              <a:pathLst>
                <a:path w="21600" h="21600" extrusionOk="0">
                  <a:moveTo>
                    <a:pt x="1586" y="0"/>
                  </a:moveTo>
                  <a:lnTo>
                    <a:pt x="20014" y="0"/>
                  </a:lnTo>
                  <a:cubicBezTo>
                    <a:pt x="20890" y="0"/>
                    <a:pt x="21600" y="1612"/>
                    <a:pt x="21600" y="3600"/>
                  </a:cubicBezTo>
                  <a:lnTo>
                    <a:pt x="21600" y="21600"/>
                  </a:lnTo>
                  <a:lnTo>
                    <a:pt x="0" y="21600"/>
                  </a:lnTo>
                  <a:lnTo>
                    <a:pt x="0" y="3600"/>
                  </a:lnTo>
                  <a:cubicBezTo>
                    <a:pt x="0" y="1612"/>
                    <a:pt x="710" y="0"/>
                    <a:pt x="1586" y="0"/>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endParaRPr>
            </a:p>
          </p:txBody>
        </p:sp>
        <p:sp>
          <p:nvSpPr>
            <p:cNvPr id="2079" name="Shape 2079"/>
            <p:cNvSpPr/>
            <p:nvPr/>
          </p:nvSpPr>
          <p:spPr>
            <a:xfrm>
              <a:off x="167224" y="149221"/>
              <a:ext cx="914401" cy="369329"/>
            </a:xfrm>
            <a:prstGeom prst="rect">
              <a:avLst/>
            </a:prstGeom>
            <a:grpFill/>
            <a:ln w="12700" cap="flat">
              <a:noFill/>
              <a:miter lim="400000"/>
            </a:ln>
            <a:effectLst/>
          </p:spPr>
          <p:txBody>
            <a:bodyPr wrap="square" lIns="45719" tIns="45719" rIns="45719" bIns="45719" numCol="1" anchor="t">
              <a:spAutoFit/>
            </a:bodyPr>
            <a:lstStyle>
              <a:lvl1pPr algn="ctr">
                <a:spcBef>
                  <a:spcPts val="400"/>
                </a:spcBef>
                <a:defRPr>
                  <a:solidFill>
                    <a:srgbClr val="FFFFFF"/>
                  </a:solidFill>
                  <a:uFill>
                    <a:solidFill>
                      <a:srgbClr val="FFFFFF"/>
                    </a:solidFill>
                  </a:uFill>
                  <a:latin typeface="Roboto condensed"/>
                  <a:ea typeface="Roboto condensed"/>
                  <a:cs typeface="Roboto condensed"/>
                  <a:sym typeface="Roboto condensed"/>
                </a:defRPr>
              </a:lvl1pPr>
            </a:lstStyle>
            <a:p>
              <a:pPr lvl="0">
                <a:defRPr>
                  <a:solidFill>
                    <a:srgbClr val="000000"/>
                  </a:solidFill>
                  <a:uFillTx/>
                </a:defRPr>
              </a:pPr>
              <a:r>
                <a:rPr dirty="0">
                  <a:solidFill>
                    <a:srgbClr val="FFFFFF"/>
                  </a:solidFill>
                  <a:uFill>
                    <a:solidFill>
                      <a:srgbClr val="FFFFFF"/>
                    </a:solidFill>
                  </a:uFill>
                  <a:latin typeface="微软雅黑" panose="020B0503020204020204" pitchFamily="34" charset="-122"/>
                  <a:ea typeface="微软雅黑" panose="020B0503020204020204" pitchFamily="34" charset="-122"/>
                </a:rPr>
                <a:t>-10%</a:t>
              </a:r>
              <a:endParaRPr dirty="0">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grpSp>
      <p:grpSp>
        <p:nvGrpSpPr>
          <p:cNvPr id="2083" name="Group 2083"/>
          <p:cNvGrpSpPr/>
          <p:nvPr/>
        </p:nvGrpSpPr>
        <p:grpSpPr>
          <a:xfrm>
            <a:off x="3511548" y="3263899"/>
            <a:ext cx="1243366" cy="927102"/>
            <a:chOff x="-1" y="0"/>
            <a:chExt cx="1243364" cy="927100"/>
          </a:xfrm>
          <a:solidFill>
            <a:srgbClr val="FFC000"/>
          </a:solidFill>
        </p:grpSpPr>
        <p:sp>
          <p:nvSpPr>
            <p:cNvPr id="2081" name="Shape 2081"/>
            <p:cNvSpPr/>
            <p:nvPr/>
          </p:nvSpPr>
          <p:spPr>
            <a:xfrm rot="10800000" flipH="1">
              <a:off x="-1" y="0"/>
              <a:ext cx="1243364" cy="927100"/>
            </a:xfrm>
            <a:custGeom>
              <a:avLst/>
              <a:gdLst/>
              <a:ahLst/>
              <a:cxnLst>
                <a:cxn ang="0">
                  <a:pos x="wd2" y="hd2"/>
                </a:cxn>
                <a:cxn ang="5400000">
                  <a:pos x="wd2" y="hd2"/>
                </a:cxn>
                <a:cxn ang="10800000">
                  <a:pos x="wd2" y="hd2"/>
                </a:cxn>
                <a:cxn ang="16200000">
                  <a:pos x="wd2" y="hd2"/>
                </a:cxn>
              </a:cxnLst>
              <a:rect l="0" t="0" r="r" b="b"/>
              <a:pathLst>
                <a:path w="21600" h="21600" extrusionOk="0">
                  <a:moveTo>
                    <a:pt x="2684" y="0"/>
                  </a:moveTo>
                  <a:lnTo>
                    <a:pt x="18916" y="0"/>
                  </a:lnTo>
                  <a:cubicBezTo>
                    <a:pt x="20398" y="0"/>
                    <a:pt x="21600" y="1612"/>
                    <a:pt x="21600" y="3600"/>
                  </a:cubicBezTo>
                  <a:lnTo>
                    <a:pt x="21600" y="21600"/>
                  </a:lnTo>
                  <a:lnTo>
                    <a:pt x="0" y="21600"/>
                  </a:lnTo>
                  <a:lnTo>
                    <a:pt x="0" y="3600"/>
                  </a:lnTo>
                  <a:cubicBezTo>
                    <a:pt x="0" y="1612"/>
                    <a:pt x="1202" y="0"/>
                    <a:pt x="2684" y="0"/>
                  </a:cubicBezTo>
                  <a:close/>
                </a:path>
              </a:pathLst>
            </a:custGeom>
            <a:grpFill/>
            <a:ln w="12700" cap="flat">
              <a:noFill/>
              <a:miter lim="400000"/>
            </a:ln>
            <a:effectLst/>
          </p:spPr>
          <p:txBody>
            <a:bodyPr wrap="square" lIns="0" tIns="0" rIns="0" bIns="0" numCol="1" anchor="ctr">
              <a:noAutofit/>
            </a:bodyPr>
            <a:lstStyle/>
            <a:p>
              <a:pPr lvl="0" algn="ctr"/>
              <a:endParaRPr>
                <a:latin typeface="微软雅黑" panose="020B0503020204020204" pitchFamily="34" charset="-122"/>
                <a:ea typeface="微软雅黑" panose="020B0503020204020204" pitchFamily="34" charset="-122"/>
              </a:endParaRPr>
            </a:p>
          </p:txBody>
        </p:sp>
        <p:sp>
          <p:nvSpPr>
            <p:cNvPr id="2082" name="Shape 2082"/>
            <p:cNvSpPr/>
            <p:nvPr/>
          </p:nvSpPr>
          <p:spPr>
            <a:xfrm>
              <a:off x="189262" y="506443"/>
              <a:ext cx="914401" cy="369329"/>
            </a:xfrm>
            <a:prstGeom prst="rect">
              <a:avLst/>
            </a:prstGeom>
            <a:grpFill/>
            <a:ln w="12700" cap="flat">
              <a:noFill/>
              <a:miter lim="400000"/>
            </a:ln>
            <a:effectLst/>
          </p:spPr>
          <p:txBody>
            <a:bodyPr wrap="square" lIns="45719" tIns="45719" rIns="45719" bIns="45719" numCol="1" anchor="t">
              <a:spAutoFit/>
            </a:bodyPr>
            <a:lstStyle>
              <a:lvl1pPr algn="ctr">
                <a:spcBef>
                  <a:spcPts val="400"/>
                </a:spcBef>
                <a:defRPr>
                  <a:solidFill>
                    <a:srgbClr val="FFFFFF"/>
                  </a:solidFill>
                  <a:uFill>
                    <a:solidFill>
                      <a:srgbClr val="FFFFFF"/>
                    </a:solidFill>
                  </a:uFill>
                  <a:latin typeface="Roboto condensed"/>
                  <a:ea typeface="Roboto condensed"/>
                  <a:cs typeface="Roboto condensed"/>
                  <a:sym typeface="Roboto condensed"/>
                </a:defRPr>
              </a:lvl1pPr>
            </a:lstStyle>
            <a:p>
              <a:pPr lvl="0">
                <a:defRPr>
                  <a:solidFill>
                    <a:srgbClr val="000000"/>
                  </a:solidFill>
                  <a:uFillTx/>
                </a:defRPr>
              </a:pPr>
              <a:r>
                <a:rPr>
                  <a:solidFill>
                    <a:srgbClr val="FFFFFF"/>
                  </a:solidFill>
                  <a:uFill>
                    <a:solidFill>
                      <a:srgbClr val="FFFFFF"/>
                    </a:solidFill>
                  </a:uFill>
                  <a:latin typeface="微软雅黑" panose="020B0503020204020204" pitchFamily="34" charset="-122"/>
                  <a:ea typeface="微软雅黑" panose="020B0503020204020204" pitchFamily="34" charset="-122"/>
                </a:rPr>
                <a:t>-20%</a:t>
              </a:r>
              <a:endParaRPr>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grpSp>
      <p:grpSp>
        <p:nvGrpSpPr>
          <p:cNvPr id="2089" name="Group 2089"/>
          <p:cNvGrpSpPr/>
          <p:nvPr/>
        </p:nvGrpSpPr>
        <p:grpSpPr>
          <a:xfrm>
            <a:off x="3511548" y="1584250"/>
            <a:ext cx="1243365" cy="1641552"/>
            <a:chOff x="-1" y="0"/>
            <a:chExt cx="1243364" cy="1641550"/>
          </a:xfrm>
          <a:solidFill>
            <a:srgbClr val="00B0F0"/>
          </a:solidFill>
        </p:grpSpPr>
        <p:sp>
          <p:nvSpPr>
            <p:cNvPr id="2084" name="Shape 2084"/>
            <p:cNvSpPr/>
            <p:nvPr/>
          </p:nvSpPr>
          <p:spPr>
            <a:xfrm>
              <a:off x="-1" y="0"/>
              <a:ext cx="1243364" cy="16415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221"/>
                    <a:pt x="21600" y="2727"/>
                  </a:cubicBezTo>
                  <a:lnTo>
                    <a:pt x="21600" y="21600"/>
                  </a:lnTo>
                  <a:lnTo>
                    <a:pt x="0" y="21600"/>
                  </a:lnTo>
                  <a:lnTo>
                    <a:pt x="0" y="2727"/>
                  </a:lnTo>
                  <a:cubicBezTo>
                    <a:pt x="0" y="1221"/>
                    <a:pt x="1612" y="0"/>
                    <a:pt x="3600" y="0"/>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2086" name="Shape 2086"/>
            <p:cNvSpPr/>
            <p:nvPr/>
          </p:nvSpPr>
          <p:spPr>
            <a:xfrm>
              <a:off x="172122" y="326933"/>
              <a:ext cx="914401" cy="369329"/>
            </a:xfrm>
            <a:prstGeom prst="rect">
              <a:avLst/>
            </a:prstGeom>
            <a:noFill/>
            <a:ln w="12700" cap="flat">
              <a:noFill/>
              <a:miter lim="400000"/>
            </a:ln>
            <a:effectLst/>
          </p:spPr>
          <p:txBody>
            <a:bodyPr wrap="square" lIns="45719" tIns="45719" rIns="45719" bIns="45719" numCol="1" anchor="t">
              <a:spAutoFit/>
            </a:bodyPr>
            <a:lstStyle>
              <a:lvl1pPr algn="ctr">
                <a:spcBef>
                  <a:spcPts val="400"/>
                </a:spcBef>
                <a:defRPr>
                  <a:solidFill>
                    <a:srgbClr val="FFFFFF"/>
                  </a:solidFill>
                  <a:uFill>
                    <a:solidFill>
                      <a:srgbClr val="FFFFFF"/>
                    </a:solidFill>
                  </a:uFill>
                  <a:latin typeface="Roboto condensed"/>
                  <a:ea typeface="Roboto condensed"/>
                  <a:cs typeface="Roboto condensed"/>
                  <a:sym typeface="Roboto condensed"/>
                </a:defRPr>
              </a:lvl1pPr>
            </a:lstStyle>
            <a:p>
              <a:pPr lvl="0">
                <a:defRPr>
                  <a:solidFill>
                    <a:srgbClr val="000000"/>
                  </a:solidFill>
                  <a:uFillTx/>
                </a:defRPr>
              </a:pPr>
              <a:r>
                <a:rPr dirty="0">
                  <a:solidFill>
                    <a:srgbClr val="FFFFFF"/>
                  </a:solidFill>
                  <a:uFill>
                    <a:solidFill>
                      <a:srgbClr val="FFFFFF"/>
                    </a:solidFill>
                  </a:uFill>
                  <a:latin typeface="微软雅黑" panose="020B0503020204020204" pitchFamily="34" charset="-122"/>
                  <a:ea typeface="微软雅黑" panose="020B0503020204020204" pitchFamily="34" charset="-122"/>
                </a:rPr>
                <a:t>50%</a:t>
              </a:r>
              <a:endParaRPr dirty="0">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sp>
          <p:nvSpPr>
            <p:cNvPr id="2088" name="Shape 2088"/>
            <p:cNvSpPr/>
            <p:nvPr/>
          </p:nvSpPr>
          <p:spPr>
            <a:xfrm>
              <a:off x="138464" y="142267"/>
              <a:ext cx="965199" cy="184666"/>
            </a:xfrm>
            <a:prstGeom prst="rect">
              <a:avLst/>
            </a:prstGeom>
            <a:noFill/>
            <a:ln w="12700" cap="flat">
              <a:noFill/>
              <a:miter lim="400000"/>
            </a:ln>
            <a:effectLst/>
          </p:spPr>
          <p:txBody>
            <a:bodyPr wrap="square" lIns="0" tIns="0" rIns="0" bIns="0" numCol="1" anchor="ctr">
              <a:spAutoFit/>
            </a:bodyPr>
            <a:lstStyle>
              <a:lvl1pPr algn="ctr">
                <a:defRPr sz="1200">
                  <a:solidFill>
                    <a:srgbClr val="FFFFFF"/>
                  </a:solidFill>
                  <a:uFill>
                    <a:solidFill>
                      <a:srgbClr val="FFFFFF"/>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FFFFFF"/>
                  </a:solidFill>
                  <a:uFill>
                    <a:solidFill>
                      <a:srgbClr val="FFFFFF"/>
                    </a:solidFill>
                  </a:uFill>
                  <a:latin typeface="微软雅黑" panose="020B0503020204020204" pitchFamily="34" charset="-122"/>
                  <a:ea typeface="微软雅黑" panose="020B0503020204020204" pitchFamily="34" charset="-122"/>
                </a:rPr>
                <a:t>类别</a:t>
              </a:r>
              <a:r>
                <a:rPr sz="1200" dirty="0">
                  <a:solidFill>
                    <a:srgbClr val="FFFFFF"/>
                  </a:solidFill>
                  <a:uFill>
                    <a:solidFill>
                      <a:srgbClr val="FFFFFF"/>
                    </a:solidFill>
                  </a:uFill>
                  <a:latin typeface="微软雅黑" panose="020B0503020204020204" pitchFamily="34" charset="-122"/>
                  <a:ea typeface="微软雅黑" panose="020B0503020204020204" pitchFamily="34" charset="-122"/>
                </a:rPr>
                <a:t> A</a:t>
              </a:r>
              <a:endParaRPr sz="1200" dirty="0">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grpSp>
      <p:grpSp>
        <p:nvGrpSpPr>
          <p:cNvPr id="2093" name="Group 2093"/>
          <p:cNvGrpSpPr/>
          <p:nvPr/>
        </p:nvGrpSpPr>
        <p:grpSpPr>
          <a:xfrm>
            <a:off x="4840815" y="1885950"/>
            <a:ext cx="1243365" cy="1339850"/>
            <a:chOff x="-1" y="0"/>
            <a:chExt cx="1243364" cy="1339850"/>
          </a:xfrm>
          <a:solidFill>
            <a:srgbClr val="00B0F0"/>
          </a:solidFill>
        </p:grpSpPr>
        <p:sp>
          <p:nvSpPr>
            <p:cNvPr id="2090" name="Shape 2090"/>
            <p:cNvSpPr/>
            <p:nvPr/>
          </p:nvSpPr>
          <p:spPr>
            <a:xfrm>
              <a:off x="-1" y="0"/>
              <a:ext cx="1243364" cy="13398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6"/>
                    <a:pt x="21600" y="3341"/>
                  </a:cubicBezTo>
                  <a:lnTo>
                    <a:pt x="21600" y="21600"/>
                  </a:lnTo>
                  <a:lnTo>
                    <a:pt x="0" y="21600"/>
                  </a:lnTo>
                  <a:lnTo>
                    <a:pt x="0" y="3341"/>
                  </a:lnTo>
                  <a:cubicBezTo>
                    <a:pt x="0" y="1496"/>
                    <a:pt x="1612" y="0"/>
                    <a:pt x="3600" y="0"/>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2091" name="Shape 2091"/>
            <p:cNvSpPr/>
            <p:nvPr/>
          </p:nvSpPr>
          <p:spPr>
            <a:xfrm>
              <a:off x="167224" y="306350"/>
              <a:ext cx="914401" cy="369330"/>
            </a:xfrm>
            <a:prstGeom prst="rect">
              <a:avLst/>
            </a:prstGeom>
            <a:noFill/>
            <a:ln w="12700" cap="flat">
              <a:noFill/>
              <a:miter lim="400000"/>
            </a:ln>
            <a:effectLst/>
          </p:spPr>
          <p:txBody>
            <a:bodyPr wrap="square" lIns="45719" tIns="45719" rIns="45719" bIns="45719" numCol="1" anchor="t">
              <a:spAutoFit/>
            </a:bodyPr>
            <a:lstStyle>
              <a:lvl1pPr algn="ctr">
                <a:spcBef>
                  <a:spcPts val="400"/>
                </a:spcBef>
                <a:defRPr>
                  <a:solidFill>
                    <a:srgbClr val="FFFFFF"/>
                  </a:solidFill>
                  <a:uFill>
                    <a:solidFill>
                      <a:srgbClr val="FFFFFF"/>
                    </a:solidFill>
                  </a:uFill>
                  <a:latin typeface="Roboto condensed"/>
                  <a:ea typeface="Roboto condensed"/>
                  <a:cs typeface="Roboto condensed"/>
                  <a:sym typeface="Roboto condensed"/>
                </a:defRPr>
              </a:lvl1pPr>
            </a:lstStyle>
            <a:p>
              <a:pPr lvl="0">
                <a:defRPr>
                  <a:solidFill>
                    <a:srgbClr val="000000"/>
                  </a:solidFill>
                  <a:uFillTx/>
                </a:defRPr>
              </a:pPr>
              <a:r>
                <a:rPr>
                  <a:solidFill>
                    <a:srgbClr val="FFFFFF"/>
                  </a:solidFill>
                  <a:uFill>
                    <a:solidFill>
                      <a:srgbClr val="FFFFFF"/>
                    </a:solidFill>
                  </a:uFill>
                  <a:latin typeface="微软雅黑" panose="020B0503020204020204" pitchFamily="34" charset="-122"/>
                  <a:ea typeface="微软雅黑" panose="020B0503020204020204" pitchFamily="34" charset="-122"/>
                </a:rPr>
                <a:t>40%</a:t>
              </a:r>
              <a:endParaRPr>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sp>
          <p:nvSpPr>
            <p:cNvPr id="2092" name="Shape 2092"/>
            <p:cNvSpPr/>
            <p:nvPr/>
          </p:nvSpPr>
          <p:spPr>
            <a:xfrm>
              <a:off x="135476" y="142966"/>
              <a:ext cx="965199" cy="184666"/>
            </a:xfrm>
            <a:prstGeom prst="rect">
              <a:avLst/>
            </a:prstGeom>
            <a:noFill/>
            <a:ln w="12700" cap="flat">
              <a:noFill/>
              <a:miter lim="400000"/>
            </a:ln>
            <a:effectLst/>
          </p:spPr>
          <p:txBody>
            <a:bodyPr wrap="square" lIns="0" tIns="0" rIns="0" bIns="0" numCol="1" anchor="ctr">
              <a:spAutoFit/>
            </a:bodyPr>
            <a:lstStyle>
              <a:lvl1pPr algn="ctr">
                <a:defRPr sz="1200">
                  <a:solidFill>
                    <a:srgbClr val="FFFFFF"/>
                  </a:solidFill>
                  <a:uFill>
                    <a:solidFill>
                      <a:srgbClr val="FFFFFF"/>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FFFFFF"/>
                  </a:solidFill>
                  <a:uFill>
                    <a:solidFill>
                      <a:srgbClr val="FFFFFF"/>
                    </a:solidFill>
                  </a:uFill>
                  <a:latin typeface="微软雅黑" panose="020B0503020204020204" pitchFamily="34" charset="-122"/>
                  <a:ea typeface="微软雅黑" panose="020B0503020204020204" pitchFamily="34" charset="-122"/>
                </a:rPr>
                <a:t>类别</a:t>
              </a:r>
              <a:r>
                <a:rPr sz="1200" dirty="0">
                  <a:solidFill>
                    <a:srgbClr val="FFFFFF"/>
                  </a:solidFill>
                  <a:uFill>
                    <a:solidFill>
                      <a:srgbClr val="FFFFFF"/>
                    </a:solidFill>
                  </a:uFill>
                  <a:latin typeface="微软雅黑" panose="020B0503020204020204" pitchFamily="34" charset="-122"/>
                  <a:ea typeface="微软雅黑" panose="020B0503020204020204" pitchFamily="34" charset="-122"/>
                </a:rPr>
                <a:t> A</a:t>
              </a:r>
              <a:endParaRPr sz="1200" dirty="0">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grpSp>
      <p:grpSp>
        <p:nvGrpSpPr>
          <p:cNvPr id="2097" name="Group 2097"/>
          <p:cNvGrpSpPr/>
          <p:nvPr/>
        </p:nvGrpSpPr>
        <p:grpSpPr>
          <a:xfrm>
            <a:off x="6170082" y="1143000"/>
            <a:ext cx="1243365" cy="2082800"/>
            <a:chOff x="-1" y="0"/>
            <a:chExt cx="1243364" cy="2082800"/>
          </a:xfrm>
          <a:solidFill>
            <a:srgbClr val="00B0F0"/>
          </a:solidFill>
        </p:grpSpPr>
        <p:sp>
          <p:nvSpPr>
            <p:cNvPr id="2094" name="Shape 2094"/>
            <p:cNvSpPr/>
            <p:nvPr/>
          </p:nvSpPr>
          <p:spPr>
            <a:xfrm>
              <a:off x="-1" y="0"/>
              <a:ext cx="1243364" cy="208280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962"/>
                    <a:pt x="21600" y="2149"/>
                  </a:cubicBezTo>
                  <a:lnTo>
                    <a:pt x="21600" y="21600"/>
                  </a:lnTo>
                  <a:lnTo>
                    <a:pt x="0" y="21600"/>
                  </a:lnTo>
                  <a:lnTo>
                    <a:pt x="0" y="2149"/>
                  </a:lnTo>
                  <a:cubicBezTo>
                    <a:pt x="0" y="962"/>
                    <a:pt x="1612" y="0"/>
                    <a:pt x="3600" y="0"/>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2095" name="Shape 2095"/>
            <p:cNvSpPr/>
            <p:nvPr/>
          </p:nvSpPr>
          <p:spPr>
            <a:xfrm>
              <a:off x="172328" y="295200"/>
              <a:ext cx="914401" cy="369330"/>
            </a:xfrm>
            <a:prstGeom prst="rect">
              <a:avLst/>
            </a:prstGeom>
            <a:noFill/>
            <a:ln w="12700" cap="flat">
              <a:noFill/>
              <a:miter lim="400000"/>
            </a:ln>
            <a:effectLst/>
          </p:spPr>
          <p:txBody>
            <a:bodyPr wrap="square" lIns="45719" tIns="45719" rIns="45719" bIns="45719" numCol="1" anchor="t">
              <a:spAutoFit/>
            </a:bodyPr>
            <a:lstStyle>
              <a:lvl1pPr algn="ctr">
                <a:spcBef>
                  <a:spcPts val="400"/>
                </a:spcBef>
                <a:defRPr>
                  <a:solidFill>
                    <a:srgbClr val="FFFFFF"/>
                  </a:solidFill>
                  <a:uFill>
                    <a:solidFill>
                      <a:srgbClr val="FFFFFF"/>
                    </a:solidFill>
                  </a:uFill>
                  <a:latin typeface="Roboto condensed"/>
                  <a:ea typeface="Roboto condensed"/>
                  <a:cs typeface="Roboto condensed"/>
                  <a:sym typeface="Roboto condensed"/>
                </a:defRPr>
              </a:lvl1pPr>
            </a:lstStyle>
            <a:p>
              <a:pPr lvl="0">
                <a:defRPr>
                  <a:solidFill>
                    <a:srgbClr val="000000"/>
                  </a:solidFill>
                  <a:uFillTx/>
                </a:defRPr>
              </a:pPr>
              <a:r>
                <a:rPr dirty="0">
                  <a:solidFill>
                    <a:srgbClr val="FFFFFF"/>
                  </a:solidFill>
                  <a:uFill>
                    <a:solidFill>
                      <a:srgbClr val="FFFFFF"/>
                    </a:solidFill>
                  </a:uFill>
                  <a:latin typeface="微软雅黑" panose="020B0503020204020204" pitchFamily="34" charset="-122"/>
                  <a:ea typeface="微软雅黑" panose="020B0503020204020204" pitchFamily="34" charset="-122"/>
                </a:rPr>
                <a:t>60%</a:t>
              </a:r>
              <a:endParaRPr dirty="0">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sp>
          <p:nvSpPr>
            <p:cNvPr id="2096" name="Shape 2096"/>
            <p:cNvSpPr/>
            <p:nvPr/>
          </p:nvSpPr>
          <p:spPr>
            <a:xfrm>
              <a:off x="134230" y="130266"/>
              <a:ext cx="965199" cy="184666"/>
            </a:xfrm>
            <a:prstGeom prst="rect">
              <a:avLst/>
            </a:prstGeom>
            <a:noFill/>
            <a:ln w="12700" cap="flat">
              <a:noFill/>
              <a:miter lim="400000"/>
            </a:ln>
            <a:effectLst/>
          </p:spPr>
          <p:txBody>
            <a:bodyPr wrap="square" lIns="0" tIns="0" rIns="0" bIns="0" numCol="1" anchor="ctr">
              <a:spAutoFit/>
            </a:bodyPr>
            <a:lstStyle>
              <a:lvl1pPr algn="ctr">
                <a:defRPr sz="1200">
                  <a:solidFill>
                    <a:srgbClr val="FFFFFF"/>
                  </a:solidFill>
                  <a:uFill>
                    <a:solidFill>
                      <a:srgbClr val="FFFFFF"/>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FFFFFF"/>
                  </a:solidFill>
                  <a:uFill>
                    <a:solidFill>
                      <a:srgbClr val="FFFFFF"/>
                    </a:solidFill>
                  </a:uFill>
                  <a:latin typeface="微软雅黑" panose="020B0503020204020204" pitchFamily="34" charset="-122"/>
                  <a:ea typeface="微软雅黑" panose="020B0503020204020204" pitchFamily="34" charset="-122"/>
                </a:rPr>
                <a:t>类别</a:t>
              </a:r>
              <a:r>
                <a:rPr sz="1200" dirty="0">
                  <a:solidFill>
                    <a:srgbClr val="FFFFFF"/>
                  </a:solidFill>
                  <a:uFill>
                    <a:solidFill>
                      <a:srgbClr val="FFFFFF"/>
                    </a:solidFill>
                  </a:uFill>
                  <a:latin typeface="微软雅黑" panose="020B0503020204020204" pitchFamily="34" charset="-122"/>
                  <a:ea typeface="微软雅黑" panose="020B0503020204020204" pitchFamily="34" charset="-122"/>
                </a:rPr>
                <a:t> A</a:t>
              </a:r>
              <a:endParaRPr sz="1200" dirty="0">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grpSp>
      <p:grpSp>
        <p:nvGrpSpPr>
          <p:cNvPr id="2101" name="Group 2101"/>
          <p:cNvGrpSpPr/>
          <p:nvPr/>
        </p:nvGrpSpPr>
        <p:grpSpPr>
          <a:xfrm>
            <a:off x="7499348" y="2298700"/>
            <a:ext cx="1243365" cy="927100"/>
            <a:chOff x="-1" y="0"/>
            <a:chExt cx="1243364" cy="927100"/>
          </a:xfrm>
          <a:solidFill>
            <a:srgbClr val="00B0F0"/>
          </a:solidFill>
        </p:grpSpPr>
        <p:sp>
          <p:nvSpPr>
            <p:cNvPr id="2098" name="Shape 2098"/>
            <p:cNvSpPr/>
            <p:nvPr/>
          </p:nvSpPr>
          <p:spPr>
            <a:xfrm>
              <a:off x="-1" y="0"/>
              <a:ext cx="1243364" cy="927100"/>
            </a:xfrm>
            <a:custGeom>
              <a:avLst/>
              <a:gdLst/>
              <a:ahLst/>
              <a:cxnLst>
                <a:cxn ang="0">
                  <a:pos x="wd2" y="hd2"/>
                </a:cxn>
                <a:cxn ang="5400000">
                  <a:pos x="wd2" y="hd2"/>
                </a:cxn>
                <a:cxn ang="10800000">
                  <a:pos x="wd2" y="hd2"/>
                </a:cxn>
                <a:cxn ang="16200000">
                  <a:pos x="wd2" y="hd2"/>
                </a:cxn>
              </a:cxnLst>
              <a:rect l="0" t="0" r="r" b="b"/>
              <a:pathLst>
                <a:path w="21600" h="21600" extrusionOk="0">
                  <a:moveTo>
                    <a:pt x="2684" y="0"/>
                  </a:moveTo>
                  <a:lnTo>
                    <a:pt x="18916" y="0"/>
                  </a:lnTo>
                  <a:cubicBezTo>
                    <a:pt x="20398" y="0"/>
                    <a:pt x="21600" y="1612"/>
                    <a:pt x="21600" y="3600"/>
                  </a:cubicBezTo>
                  <a:lnTo>
                    <a:pt x="21600" y="21600"/>
                  </a:lnTo>
                  <a:lnTo>
                    <a:pt x="0" y="21600"/>
                  </a:lnTo>
                  <a:lnTo>
                    <a:pt x="0" y="3600"/>
                  </a:lnTo>
                  <a:cubicBezTo>
                    <a:pt x="0" y="1612"/>
                    <a:pt x="1202" y="0"/>
                    <a:pt x="2684" y="0"/>
                  </a:cubicBez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2099" name="Shape 2099"/>
            <p:cNvSpPr/>
            <p:nvPr/>
          </p:nvSpPr>
          <p:spPr>
            <a:xfrm>
              <a:off x="163862" y="311221"/>
              <a:ext cx="914401" cy="369330"/>
            </a:xfrm>
            <a:prstGeom prst="rect">
              <a:avLst/>
            </a:prstGeom>
            <a:noFill/>
            <a:ln w="12700" cap="flat">
              <a:noFill/>
              <a:miter lim="400000"/>
            </a:ln>
            <a:effectLst/>
          </p:spPr>
          <p:txBody>
            <a:bodyPr wrap="square" lIns="45719" tIns="45719" rIns="45719" bIns="45719" numCol="1" anchor="t">
              <a:spAutoFit/>
            </a:bodyPr>
            <a:lstStyle>
              <a:lvl1pPr algn="ctr">
                <a:spcBef>
                  <a:spcPts val="400"/>
                </a:spcBef>
                <a:defRPr>
                  <a:solidFill>
                    <a:srgbClr val="FFFFFF"/>
                  </a:solidFill>
                  <a:uFill>
                    <a:solidFill>
                      <a:srgbClr val="FFFFFF"/>
                    </a:solidFill>
                  </a:uFill>
                  <a:latin typeface="Roboto condensed"/>
                  <a:ea typeface="Roboto condensed"/>
                  <a:cs typeface="Roboto condensed"/>
                  <a:sym typeface="Roboto condensed"/>
                </a:defRPr>
              </a:lvl1pPr>
            </a:lstStyle>
            <a:p>
              <a:pPr lvl="0">
                <a:defRPr>
                  <a:solidFill>
                    <a:srgbClr val="000000"/>
                  </a:solidFill>
                  <a:uFillTx/>
                </a:defRPr>
              </a:pPr>
              <a:r>
                <a:rPr>
                  <a:solidFill>
                    <a:srgbClr val="FFFFFF"/>
                  </a:solidFill>
                  <a:uFill>
                    <a:solidFill>
                      <a:srgbClr val="FFFFFF"/>
                    </a:solidFill>
                  </a:uFill>
                  <a:latin typeface="微软雅黑" panose="020B0503020204020204" pitchFamily="34" charset="-122"/>
                  <a:ea typeface="微软雅黑" panose="020B0503020204020204" pitchFamily="34" charset="-122"/>
                </a:rPr>
                <a:t>30%</a:t>
              </a:r>
              <a:endParaRPr>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sp>
          <p:nvSpPr>
            <p:cNvPr id="2100" name="Shape 2100"/>
            <p:cNvSpPr/>
            <p:nvPr/>
          </p:nvSpPr>
          <p:spPr>
            <a:xfrm>
              <a:off x="130875" y="145366"/>
              <a:ext cx="965199" cy="184666"/>
            </a:xfrm>
            <a:prstGeom prst="rect">
              <a:avLst/>
            </a:prstGeom>
            <a:noFill/>
            <a:ln w="12700" cap="flat">
              <a:noFill/>
              <a:miter lim="400000"/>
            </a:ln>
            <a:effectLst/>
          </p:spPr>
          <p:txBody>
            <a:bodyPr wrap="square" lIns="0" tIns="0" rIns="0" bIns="0" numCol="1" anchor="ctr">
              <a:spAutoFit/>
            </a:bodyPr>
            <a:lstStyle>
              <a:lvl1pPr algn="ctr">
                <a:defRPr sz="1200">
                  <a:solidFill>
                    <a:srgbClr val="FFFFFF"/>
                  </a:solidFill>
                  <a:uFill>
                    <a:solidFill>
                      <a:srgbClr val="FFFFFF"/>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FFFFFF"/>
                  </a:solidFill>
                  <a:uFill>
                    <a:solidFill>
                      <a:srgbClr val="FFFFFF"/>
                    </a:solidFill>
                  </a:uFill>
                  <a:latin typeface="微软雅黑" panose="020B0503020204020204" pitchFamily="34" charset="-122"/>
                  <a:ea typeface="微软雅黑" panose="020B0503020204020204" pitchFamily="34" charset="-122"/>
                </a:rPr>
                <a:t>类别</a:t>
              </a:r>
              <a:r>
                <a:rPr sz="1200" dirty="0">
                  <a:solidFill>
                    <a:srgbClr val="FFFFFF"/>
                  </a:solidFill>
                  <a:uFill>
                    <a:solidFill>
                      <a:srgbClr val="FFFFFF"/>
                    </a:solidFill>
                  </a:uFill>
                  <a:latin typeface="微软雅黑" panose="020B0503020204020204" pitchFamily="34" charset="-122"/>
                  <a:ea typeface="微软雅黑" panose="020B0503020204020204" pitchFamily="34" charset="-122"/>
                </a:rPr>
                <a:t> A</a:t>
              </a:r>
              <a:endParaRPr sz="1200" dirty="0">
                <a:solidFill>
                  <a:srgbClr val="FFFFFF"/>
                </a:solidFill>
                <a:uFill>
                  <a:solidFill>
                    <a:srgbClr val="FFFFFF"/>
                  </a:solidFill>
                </a:uFill>
                <a:latin typeface="微软雅黑" panose="020B0503020204020204" pitchFamily="34" charset="-122"/>
                <a:ea typeface="微软雅黑" panose="020B0503020204020204" pitchFamily="34" charset="-122"/>
              </a:endParaRPr>
            </a:p>
          </p:txBody>
        </p:sp>
      </p:grpSp>
      <p:sp>
        <p:nvSpPr>
          <p:cNvPr id="2102" name="Shape 2102"/>
          <p:cNvSpPr/>
          <p:nvPr/>
        </p:nvSpPr>
        <p:spPr>
          <a:xfrm>
            <a:off x="0" y="3244850"/>
            <a:ext cx="9144000" cy="0"/>
          </a:xfrm>
          <a:prstGeom prst="line">
            <a:avLst/>
          </a:prstGeom>
          <a:ln>
            <a:solidFill>
              <a:srgbClr val="A6A6A6"/>
            </a:solidFill>
            <a:round/>
          </a:ln>
        </p:spPr>
        <p:txBody>
          <a:bodyPr lIns="0" tIns="0" rIns="0" bIns="0"/>
          <a:lstStyle/>
          <a:p>
            <a:pPr lvl="0">
              <a:defRPr sz="1200">
                <a:uFillTx/>
                <a:latin typeface="+mj-lt"/>
                <a:ea typeface="+mj-ea"/>
                <a:cs typeface="+mj-cs"/>
                <a:sym typeface="Helvetica"/>
              </a:defRPr>
            </a:pPr>
            <a:endParaRPr>
              <a:latin typeface="微软雅黑" panose="020B0503020204020204" pitchFamily="34" charset="-122"/>
              <a:ea typeface="微软雅黑" panose="020B0503020204020204" pitchFamily="34" charset="-122"/>
            </a:endParaRPr>
          </a:p>
        </p:txBody>
      </p:sp>
      <p:grpSp>
        <p:nvGrpSpPr>
          <p:cNvPr id="2" name="组合 1"/>
          <p:cNvGrpSpPr/>
          <p:nvPr/>
        </p:nvGrpSpPr>
        <p:grpSpPr>
          <a:xfrm>
            <a:off x="1434900" y="2046248"/>
            <a:ext cx="1561590" cy="955402"/>
            <a:chOff x="1434900" y="2046248"/>
            <a:chExt cx="1561590" cy="955402"/>
          </a:xfrm>
        </p:grpSpPr>
        <p:sp>
          <p:nvSpPr>
            <p:cNvPr id="2104" name="Shape 2104"/>
            <p:cNvSpPr/>
            <p:nvPr/>
          </p:nvSpPr>
          <p:spPr>
            <a:xfrm>
              <a:off x="2424309" y="2046248"/>
              <a:ext cx="516941" cy="392224"/>
            </a:xfrm>
            <a:custGeom>
              <a:avLst/>
              <a:gdLst/>
              <a:ahLst/>
              <a:cxnLst>
                <a:cxn ang="0">
                  <a:pos x="wd2" y="hd2"/>
                </a:cxn>
                <a:cxn ang="5400000">
                  <a:pos x="wd2" y="hd2"/>
                </a:cxn>
                <a:cxn ang="10800000">
                  <a:pos x="wd2" y="hd2"/>
                </a:cxn>
                <a:cxn ang="16200000">
                  <a:pos x="wd2" y="hd2"/>
                </a:cxn>
              </a:cxnLst>
              <a:rect l="0" t="0" r="r" b="b"/>
              <a:pathLst>
                <a:path w="21600" h="21600" extrusionOk="0">
                  <a:moveTo>
                    <a:pt x="0" y="12080"/>
                  </a:moveTo>
                  <a:lnTo>
                    <a:pt x="10800" y="0"/>
                  </a:lnTo>
                  <a:lnTo>
                    <a:pt x="21600" y="12080"/>
                  </a:lnTo>
                  <a:lnTo>
                    <a:pt x="16200" y="12080"/>
                  </a:lnTo>
                  <a:lnTo>
                    <a:pt x="16200" y="21600"/>
                  </a:lnTo>
                  <a:lnTo>
                    <a:pt x="5400" y="21600"/>
                  </a:lnTo>
                  <a:lnTo>
                    <a:pt x="5400" y="12080"/>
                  </a:lnTo>
                  <a:close/>
                </a:path>
              </a:pathLst>
            </a:cu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2106" name="Shape 2106"/>
            <p:cNvSpPr/>
            <p:nvPr/>
          </p:nvSpPr>
          <p:spPr>
            <a:xfrm>
              <a:off x="1434900" y="2432265"/>
              <a:ext cx="1561590" cy="569385"/>
            </a:xfrm>
            <a:prstGeom prst="rect">
              <a:avLst/>
            </a:prstGeom>
            <a:noFill/>
            <a:ln w="12700" cap="flat">
              <a:noFill/>
              <a:miter lim="400000"/>
            </a:ln>
            <a:effectLst/>
          </p:spPr>
          <p:txBody>
            <a:bodyPr wrap="square" lIns="45719" tIns="45719" rIns="45719" bIns="45719" numCol="1" anchor="t">
              <a:spAutoFit/>
            </a:bodyPr>
            <a:lstStyle/>
            <a:p>
              <a:pPr lvl="0" algn="r">
                <a:defRPr>
                  <a:uFillTx/>
                </a:defRPr>
              </a:pPr>
              <a:r>
                <a:rPr lang="zh-CN" altLang="en-US" sz="2000" b="1" spc="-140" dirty="0">
                  <a:solidFill>
                    <a:schemeClr val="tx2"/>
                  </a:solidFill>
                  <a:uFill>
                    <a:solidFill>
                      <a:srgbClr val="595959"/>
                    </a:solidFill>
                  </a:uFill>
                  <a:latin typeface="微软雅黑" panose="020B0503020204020204" pitchFamily="34" charset="-122"/>
                  <a:ea typeface="微软雅黑" panose="020B0503020204020204" pitchFamily="34" charset="-122"/>
                  <a:cs typeface="Roboto condensed"/>
                  <a:sym typeface="Roboto condensed"/>
                </a:rPr>
                <a:t>收入</a:t>
              </a:r>
              <a:endParaRPr sz="2000" b="1" spc="-140" dirty="0">
                <a:solidFill>
                  <a:schemeClr val="tx2"/>
                </a:solidFill>
                <a:uFill>
                  <a:solidFill>
                    <a:srgbClr val="595959"/>
                  </a:solidFill>
                </a:uFill>
                <a:latin typeface="微软雅黑" panose="020B0503020204020204" pitchFamily="34" charset="-122"/>
                <a:ea typeface="微软雅黑" panose="020B0503020204020204" pitchFamily="34" charset="-122"/>
                <a:cs typeface="Roboto condensed"/>
                <a:sym typeface="Roboto condensed"/>
              </a:endParaRPr>
            </a:p>
            <a:p>
              <a:pPr lvl="0" algn="r">
                <a:defRPr>
                  <a:uFillTx/>
                </a:defRPr>
              </a:pPr>
              <a:r>
                <a:rPr lang="zh-CN" altLang="en-US" sz="1100" dirty="0">
                  <a:solidFill>
                    <a:schemeClr val="tx2"/>
                  </a:solidFill>
                  <a:uFill>
                    <a:solidFill>
                      <a:srgbClr val="595959"/>
                    </a:solidFill>
                  </a:uFill>
                  <a:latin typeface="微软雅黑" panose="020B0503020204020204" pitchFamily="34" charset="-122"/>
                  <a:ea typeface="微软雅黑" panose="020B0503020204020204" pitchFamily="34" charset="-122"/>
                  <a:cs typeface="Roboto condensed"/>
                  <a:sym typeface="Roboto condensed"/>
                </a:rPr>
                <a:t>回报率百分比</a:t>
              </a:r>
              <a:endParaRPr sz="1100" dirty="0">
                <a:solidFill>
                  <a:schemeClr val="tx2"/>
                </a:solidFill>
                <a:uFill>
                  <a:solidFill>
                    <a:srgbClr val="595959"/>
                  </a:solidFill>
                </a:uFill>
                <a:latin typeface="微软雅黑" panose="020B0503020204020204" pitchFamily="34" charset="-122"/>
                <a:ea typeface="微软雅黑" panose="020B0503020204020204" pitchFamily="34" charset="-122"/>
                <a:cs typeface="Roboto condensed"/>
                <a:sym typeface="Roboto condensed"/>
              </a:endParaRPr>
            </a:p>
          </p:txBody>
        </p:sp>
      </p:grpSp>
      <p:grpSp>
        <p:nvGrpSpPr>
          <p:cNvPr id="3" name="组合 2"/>
          <p:cNvGrpSpPr/>
          <p:nvPr/>
        </p:nvGrpSpPr>
        <p:grpSpPr>
          <a:xfrm>
            <a:off x="1434900" y="3653965"/>
            <a:ext cx="1561590" cy="944209"/>
            <a:chOff x="1434900" y="3653965"/>
            <a:chExt cx="1561590" cy="944209"/>
          </a:xfrm>
        </p:grpSpPr>
        <p:sp>
          <p:nvSpPr>
            <p:cNvPr id="2103" name="Shape 2103"/>
            <p:cNvSpPr/>
            <p:nvPr/>
          </p:nvSpPr>
          <p:spPr>
            <a:xfrm>
              <a:off x="1434900" y="3653965"/>
              <a:ext cx="1561590" cy="477054"/>
            </a:xfrm>
            <a:prstGeom prst="rect">
              <a:avLst/>
            </a:prstGeom>
            <a:noFill/>
            <a:ln w="12700" cap="flat">
              <a:noFill/>
              <a:miter lim="400000"/>
            </a:ln>
            <a:effectLst/>
          </p:spPr>
          <p:txBody>
            <a:bodyPr wrap="square" lIns="0" tIns="0" rIns="0" bIns="0" numCol="1" anchor="b">
              <a:spAutoFit/>
            </a:bodyPr>
            <a:lstStyle/>
            <a:p>
              <a:pPr lvl="0" algn="r">
                <a:defRPr>
                  <a:uFillTx/>
                </a:defRPr>
              </a:pPr>
              <a:r>
                <a:rPr lang="zh-CN" altLang="en-US" sz="2000" b="1" spc="-140" dirty="0">
                  <a:solidFill>
                    <a:schemeClr val="tx2"/>
                  </a:solidFill>
                  <a:uFill>
                    <a:solidFill>
                      <a:srgbClr val="595959"/>
                    </a:solidFill>
                  </a:uFill>
                  <a:latin typeface="微软雅黑" panose="020B0503020204020204" pitchFamily="34" charset="-122"/>
                  <a:ea typeface="微软雅黑" panose="020B0503020204020204" pitchFamily="34" charset="-122"/>
                  <a:cs typeface="Roboto condensed"/>
                  <a:sym typeface="Roboto condensed"/>
                </a:rPr>
                <a:t>花费</a:t>
              </a:r>
              <a:endParaRPr sz="2000" b="1" spc="-140" dirty="0">
                <a:solidFill>
                  <a:schemeClr val="tx2"/>
                </a:solidFill>
                <a:uFill>
                  <a:solidFill>
                    <a:srgbClr val="595959"/>
                  </a:solidFill>
                </a:uFill>
                <a:latin typeface="微软雅黑" panose="020B0503020204020204" pitchFamily="34" charset="-122"/>
                <a:ea typeface="微软雅黑" panose="020B0503020204020204" pitchFamily="34" charset="-122"/>
                <a:cs typeface="Roboto condensed"/>
                <a:sym typeface="Roboto condensed"/>
              </a:endParaRPr>
            </a:p>
            <a:p>
              <a:pPr lvl="0" algn="r">
                <a:defRPr>
                  <a:uFillTx/>
                </a:defRPr>
              </a:pPr>
              <a:r>
                <a:rPr lang="zh-CN" altLang="en-US" sz="1100" dirty="0">
                  <a:solidFill>
                    <a:schemeClr val="tx2"/>
                  </a:solidFill>
                  <a:uFill>
                    <a:solidFill>
                      <a:srgbClr val="595959"/>
                    </a:solidFill>
                  </a:uFill>
                  <a:latin typeface="微软雅黑" panose="020B0503020204020204" pitchFamily="34" charset="-122"/>
                  <a:ea typeface="微软雅黑" panose="020B0503020204020204" pitchFamily="34" charset="-122"/>
                  <a:cs typeface="Roboto condensed"/>
                  <a:sym typeface="Roboto condensed"/>
                </a:rPr>
                <a:t>数据百分比</a:t>
              </a:r>
              <a:endParaRPr sz="1100" dirty="0">
                <a:solidFill>
                  <a:schemeClr val="tx2"/>
                </a:solidFill>
                <a:uFill>
                  <a:solidFill>
                    <a:srgbClr val="595959"/>
                  </a:solidFill>
                </a:uFill>
                <a:latin typeface="微软雅黑" panose="020B0503020204020204" pitchFamily="34" charset="-122"/>
                <a:ea typeface="微软雅黑" panose="020B0503020204020204" pitchFamily="34" charset="-122"/>
                <a:cs typeface="Roboto condensed"/>
                <a:sym typeface="Roboto condensed"/>
              </a:endParaRPr>
            </a:p>
          </p:txBody>
        </p:sp>
        <p:sp>
          <p:nvSpPr>
            <p:cNvPr id="2107" name="Shape 2107"/>
            <p:cNvSpPr/>
            <p:nvPr/>
          </p:nvSpPr>
          <p:spPr>
            <a:xfrm rot="10800000">
              <a:off x="2424309" y="4205950"/>
              <a:ext cx="516941" cy="392224"/>
            </a:xfrm>
            <a:custGeom>
              <a:avLst/>
              <a:gdLst/>
              <a:ahLst/>
              <a:cxnLst>
                <a:cxn ang="0">
                  <a:pos x="wd2" y="hd2"/>
                </a:cxn>
                <a:cxn ang="5400000">
                  <a:pos x="wd2" y="hd2"/>
                </a:cxn>
                <a:cxn ang="10800000">
                  <a:pos x="wd2" y="hd2"/>
                </a:cxn>
                <a:cxn ang="16200000">
                  <a:pos x="wd2" y="hd2"/>
                </a:cxn>
              </a:cxnLst>
              <a:rect l="0" t="0" r="r" b="b"/>
              <a:pathLst>
                <a:path w="21600" h="21600" extrusionOk="0">
                  <a:moveTo>
                    <a:pt x="0" y="12080"/>
                  </a:moveTo>
                  <a:lnTo>
                    <a:pt x="10800" y="0"/>
                  </a:lnTo>
                  <a:lnTo>
                    <a:pt x="21600" y="12080"/>
                  </a:lnTo>
                  <a:lnTo>
                    <a:pt x="16200" y="12080"/>
                  </a:lnTo>
                  <a:lnTo>
                    <a:pt x="16200" y="21600"/>
                  </a:lnTo>
                  <a:lnTo>
                    <a:pt x="5400" y="21600"/>
                  </a:lnTo>
                  <a:lnTo>
                    <a:pt x="5400" y="12080"/>
                  </a:lnTo>
                  <a:close/>
                </a:path>
              </a:pathLst>
            </a:custGeom>
            <a:solidFill>
              <a:srgbClr val="FFC000"/>
            </a:solidFill>
            <a:ln w="12700" cap="flat">
              <a:noFill/>
              <a:miter lim="400000"/>
            </a:ln>
            <a:effectLst/>
          </p:spPr>
          <p:txBody>
            <a:bodyPr wrap="square" lIns="0" tIns="0" rIns="0" bIns="0" numCol="1" anchor="t">
              <a:noAutofit/>
            </a:bodyPr>
            <a:lstStyle/>
            <a:p>
              <a:pPr lvl="0" defTabSz="914400">
                <a:defRPr sz="2400">
                  <a:ln>
                    <a:solidFill/>
                  </a:ln>
                  <a:solidFill>
                    <a:srgbClr val="393939"/>
                  </a:solidFill>
                  <a:uFill>
                    <a:solidFill>
                      <a:srgbClr val="393939"/>
                    </a:solidFill>
                  </a:uFill>
                  <a:latin typeface="Verdana" panose="020B0604030504040204"/>
                  <a:ea typeface="Verdana" panose="020B0604030504040204"/>
                  <a:cs typeface="Verdana" panose="020B0604030504040204"/>
                  <a:sym typeface="Verdana" panose="020B0604030504040204"/>
                </a:defRPr>
              </a:pPr>
              <a:endParaRPr>
                <a:solidFill>
                  <a:schemeClr val="tx2"/>
                </a:solidFill>
                <a:latin typeface="微软雅黑" panose="020B0503020204020204" pitchFamily="34" charset="-122"/>
                <a:ea typeface="微软雅黑" panose="020B0503020204020204" pitchFamily="34" charset="-122"/>
              </a:endParaRPr>
            </a:p>
          </p:txBody>
        </p:sp>
      </p:grpSp>
      <p:sp>
        <p:nvSpPr>
          <p:cNvPr id="42" name="标题 1"/>
          <p:cNvSpPr txBox="1"/>
          <p:nvPr/>
        </p:nvSpPr>
        <p:spPr>
          <a:xfrm>
            <a:off x="589508" y="411808"/>
            <a:ext cx="3176440" cy="35935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2"/>
                </a:solidFill>
                <a:latin typeface="+mn-ea"/>
                <a:ea typeface="+mn-ea"/>
                <a:cs typeface="+mn-cs"/>
              </a:rPr>
              <a:t>工作目标</a:t>
            </a:r>
            <a:endParaRPr lang="zh-CN" altLang="en-US" sz="1800" b="1" dirty="0">
              <a:solidFill>
                <a:schemeClr val="tx2"/>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strVal val="#ppt_w"/>
                                          </p:val>
                                        </p:tav>
                                        <p:tav tm="100000">
                                          <p:val>
                                            <p:strVal val="#ppt_w"/>
                                          </p:val>
                                        </p:tav>
                                      </p:tavLst>
                                    </p:anim>
                                    <p:anim calcmode="lin" valueType="num">
                                      <p:cBhvr>
                                        <p:cTn id="8" dur="500" fill="hold"/>
                                        <p:tgtEl>
                                          <p:spTgt spid="42"/>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8" fill="hold" grpId="0" nodeType="afterEffect">
                                  <p:stCondLst>
                                    <p:cond delay="0"/>
                                  </p:stCondLst>
                                  <p:childTnLst>
                                    <p:set>
                                      <p:cBhvr>
                                        <p:cTn id="11" dur="1" fill="hold">
                                          <p:stCondLst>
                                            <p:cond delay="0"/>
                                          </p:stCondLst>
                                        </p:cTn>
                                        <p:tgtEl>
                                          <p:spTgt spid="2102"/>
                                        </p:tgtEl>
                                        <p:attrNameLst>
                                          <p:attrName>style.visibility</p:attrName>
                                        </p:attrNameLst>
                                      </p:cBhvr>
                                      <p:to>
                                        <p:strVal val="visible"/>
                                      </p:to>
                                    </p:set>
                                    <p:animEffect transition="in" filter="wipe(left)">
                                      <p:cBhvr>
                                        <p:cTn id="12" dur="500"/>
                                        <p:tgtEl>
                                          <p:spTgt spid="2102"/>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2089"/>
                                        </p:tgtEl>
                                        <p:attrNameLst>
                                          <p:attrName>style.visibility</p:attrName>
                                        </p:attrNameLst>
                                      </p:cBhvr>
                                      <p:to>
                                        <p:strVal val="visible"/>
                                      </p:to>
                                    </p:set>
                                    <p:animEffect transition="in" filter="wipe(down)">
                                      <p:cBhvr>
                                        <p:cTn id="22" dur="500"/>
                                        <p:tgtEl>
                                          <p:spTgt spid="2089"/>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2093"/>
                                        </p:tgtEl>
                                        <p:attrNameLst>
                                          <p:attrName>style.visibility</p:attrName>
                                        </p:attrNameLst>
                                      </p:cBhvr>
                                      <p:to>
                                        <p:strVal val="visible"/>
                                      </p:to>
                                    </p:set>
                                    <p:animEffect transition="in" filter="wipe(down)">
                                      <p:cBhvr>
                                        <p:cTn id="26" dur="500"/>
                                        <p:tgtEl>
                                          <p:spTgt spid="209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097"/>
                                        </p:tgtEl>
                                        <p:attrNameLst>
                                          <p:attrName>style.visibility</p:attrName>
                                        </p:attrNameLst>
                                      </p:cBhvr>
                                      <p:to>
                                        <p:strVal val="visible"/>
                                      </p:to>
                                    </p:set>
                                    <p:animEffect transition="in" filter="wipe(down)">
                                      <p:cBhvr>
                                        <p:cTn id="30" dur="500"/>
                                        <p:tgtEl>
                                          <p:spTgt spid="2097"/>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2101"/>
                                        </p:tgtEl>
                                        <p:attrNameLst>
                                          <p:attrName>style.visibility</p:attrName>
                                        </p:attrNameLst>
                                      </p:cBhvr>
                                      <p:to>
                                        <p:strVal val="visible"/>
                                      </p:to>
                                    </p:set>
                                    <p:animEffect transition="in" filter="wipe(down)">
                                      <p:cBhvr>
                                        <p:cTn id="34" dur="500"/>
                                        <p:tgtEl>
                                          <p:spTgt spid="2101"/>
                                        </p:tgtEl>
                                      </p:cBhvr>
                                    </p:animEffect>
                                  </p:childTnLst>
                                </p:cTn>
                              </p:par>
                            </p:childTnLst>
                          </p:cTn>
                        </p:par>
                        <p:par>
                          <p:cTn id="35" fill="hold">
                            <p:stCondLst>
                              <p:cond delay="3500"/>
                            </p:stCondLst>
                            <p:childTnLst>
                              <p:par>
                                <p:cTn id="36" presetID="47"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par>
                          <p:cTn id="41" fill="hold">
                            <p:stCondLst>
                              <p:cond delay="4500"/>
                            </p:stCondLst>
                            <p:childTnLst>
                              <p:par>
                                <p:cTn id="42" presetID="22" presetClass="entr" presetSubtype="1" fill="hold" nodeType="afterEffect">
                                  <p:stCondLst>
                                    <p:cond delay="0"/>
                                  </p:stCondLst>
                                  <p:childTnLst>
                                    <p:set>
                                      <p:cBhvr>
                                        <p:cTn id="43" dur="1" fill="hold">
                                          <p:stCondLst>
                                            <p:cond delay="0"/>
                                          </p:stCondLst>
                                        </p:cTn>
                                        <p:tgtEl>
                                          <p:spTgt spid="2083"/>
                                        </p:tgtEl>
                                        <p:attrNameLst>
                                          <p:attrName>style.visibility</p:attrName>
                                        </p:attrNameLst>
                                      </p:cBhvr>
                                      <p:to>
                                        <p:strVal val="visible"/>
                                      </p:to>
                                    </p:set>
                                    <p:animEffect transition="in" filter="wipe(up)">
                                      <p:cBhvr>
                                        <p:cTn id="44" dur="500"/>
                                        <p:tgtEl>
                                          <p:spTgt spid="2083"/>
                                        </p:tgtEl>
                                      </p:cBhvr>
                                    </p:animEffect>
                                  </p:childTnLst>
                                </p:cTn>
                              </p:par>
                            </p:childTnLst>
                          </p:cTn>
                        </p:par>
                        <p:par>
                          <p:cTn id="45" fill="hold">
                            <p:stCondLst>
                              <p:cond delay="5000"/>
                            </p:stCondLst>
                            <p:childTnLst>
                              <p:par>
                                <p:cTn id="46" presetID="22" presetClass="entr" presetSubtype="1" fill="hold" nodeType="afterEffect">
                                  <p:stCondLst>
                                    <p:cond delay="0"/>
                                  </p:stCondLst>
                                  <p:childTnLst>
                                    <p:set>
                                      <p:cBhvr>
                                        <p:cTn id="47" dur="1" fill="hold">
                                          <p:stCondLst>
                                            <p:cond delay="0"/>
                                          </p:stCondLst>
                                        </p:cTn>
                                        <p:tgtEl>
                                          <p:spTgt spid="2080"/>
                                        </p:tgtEl>
                                        <p:attrNameLst>
                                          <p:attrName>style.visibility</p:attrName>
                                        </p:attrNameLst>
                                      </p:cBhvr>
                                      <p:to>
                                        <p:strVal val="visible"/>
                                      </p:to>
                                    </p:set>
                                    <p:animEffect transition="in" filter="wipe(up)">
                                      <p:cBhvr>
                                        <p:cTn id="48" dur="500"/>
                                        <p:tgtEl>
                                          <p:spTgt spid="2080"/>
                                        </p:tgtEl>
                                      </p:cBhvr>
                                    </p:animEffect>
                                  </p:childTnLst>
                                </p:cTn>
                              </p:par>
                            </p:childTnLst>
                          </p:cTn>
                        </p:par>
                        <p:par>
                          <p:cTn id="49" fill="hold">
                            <p:stCondLst>
                              <p:cond delay="5500"/>
                            </p:stCondLst>
                            <p:childTnLst>
                              <p:par>
                                <p:cTn id="50" presetID="22" presetClass="entr" presetSubtype="1" fill="hold" nodeType="afterEffect">
                                  <p:stCondLst>
                                    <p:cond delay="0"/>
                                  </p:stCondLst>
                                  <p:childTnLst>
                                    <p:set>
                                      <p:cBhvr>
                                        <p:cTn id="51" dur="1" fill="hold">
                                          <p:stCondLst>
                                            <p:cond delay="0"/>
                                          </p:stCondLst>
                                        </p:cTn>
                                        <p:tgtEl>
                                          <p:spTgt spid="2077"/>
                                        </p:tgtEl>
                                        <p:attrNameLst>
                                          <p:attrName>style.visibility</p:attrName>
                                        </p:attrNameLst>
                                      </p:cBhvr>
                                      <p:to>
                                        <p:strVal val="visible"/>
                                      </p:to>
                                    </p:set>
                                    <p:animEffect transition="in" filter="wipe(up)">
                                      <p:cBhvr>
                                        <p:cTn id="52" dur="500"/>
                                        <p:tgtEl>
                                          <p:spTgt spid="2077"/>
                                        </p:tgtEl>
                                      </p:cBhvr>
                                    </p:animEffect>
                                  </p:childTnLst>
                                </p:cTn>
                              </p:par>
                            </p:childTnLst>
                          </p:cTn>
                        </p:par>
                        <p:par>
                          <p:cTn id="53" fill="hold">
                            <p:stCondLst>
                              <p:cond delay="6000"/>
                            </p:stCondLst>
                            <p:childTnLst>
                              <p:par>
                                <p:cTn id="54" presetID="22" presetClass="entr" presetSubtype="1" fill="hold" nodeType="afterEffect">
                                  <p:stCondLst>
                                    <p:cond delay="0"/>
                                  </p:stCondLst>
                                  <p:childTnLst>
                                    <p:set>
                                      <p:cBhvr>
                                        <p:cTn id="55" dur="1" fill="hold">
                                          <p:stCondLst>
                                            <p:cond delay="0"/>
                                          </p:stCondLst>
                                        </p:cTn>
                                        <p:tgtEl>
                                          <p:spTgt spid="2074"/>
                                        </p:tgtEl>
                                        <p:attrNameLst>
                                          <p:attrName>style.visibility</p:attrName>
                                        </p:attrNameLst>
                                      </p:cBhvr>
                                      <p:to>
                                        <p:strVal val="visible"/>
                                      </p:to>
                                    </p:set>
                                    <p:animEffect transition="in" filter="wipe(up)">
                                      <p:cBhvr>
                                        <p:cTn id="56" dur="500"/>
                                        <p:tgtEl>
                                          <p:spTgt spid="2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2"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30"/>
          <p:cNvSpPr>
            <a:spLocks noChangeArrowheads="1"/>
          </p:cNvSpPr>
          <p:nvPr/>
        </p:nvSpPr>
        <p:spPr bwMode="auto">
          <a:xfrm>
            <a:off x="1017651" y="1089384"/>
            <a:ext cx="7335260" cy="381781"/>
          </a:xfrm>
          <a:prstGeom prst="rect">
            <a:avLst/>
          </a:prstGeom>
          <a:noFill/>
          <a:ln w="9525">
            <a:noFill/>
            <a:miter lim="800000"/>
          </a:ln>
        </p:spPr>
        <p:txBody>
          <a:bodyPr wrap="square" lIns="38873" tIns="19436" rIns="38873" bIns="19436">
            <a:spAutoFit/>
          </a:bodyPr>
          <a:lstStyle/>
          <a:p>
            <a:pPr>
              <a:lnSpc>
                <a:spcPct val="130000"/>
              </a:lnSpc>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您的内容打在这里，或者通过复制您的文本后，在此框中选择粘贴，并选择只保留文字。您的内容打在这里，</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4174563" y="1677886"/>
            <a:ext cx="824084" cy="823977"/>
            <a:chOff x="1827622" y="1343919"/>
            <a:chExt cx="2304000" cy="2304000"/>
          </a:xfrm>
        </p:grpSpPr>
        <p:sp>
          <p:nvSpPr>
            <p:cNvPr id="22" name="椭圆 21"/>
            <p:cNvSpPr/>
            <p:nvPr/>
          </p:nvSpPr>
          <p:spPr>
            <a:xfrm>
              <a:off x="1827622" y="1343919"/>
              <a:ext cx="2304000" cy="2304000"/>
            </a:xfrm>
            <a:prstGeom prst="ellipse">
              <a:avLst/>
            </a:prstGeom>
            <a:noFill/>
            <a:ln w="12700">
              <a:noFill/>
            </a:ln>
            <a:effectLst>
              <a:outerShdw blurRad="571500" dist="355600" dir="7800000" sx="88000" sy="88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6" name="椭圆 25"/>
            <p:cNvSpPr/>
            <p:nvPr/>
          </p:nvSpPr>
          <p:spPr>
            <a:xfrm>
              <a:off x="1877480" y="1393778"/>
              <a:ext cx="2204284" cy="2204282"/>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grpSp>
      <p:grpSp>
        <p:nvGrpSpPr>
          <p:cNvPr id="45" name="组合 44"/>
          <p:cNvGrpSpPr/>
          <p:nvPr/>
        </p:nvGrpSpPr>
        <p:grpSpPr>
          <a:xfrm>
            <a:off x="4174563" y="2717448"/>
            <a:ext cx="824084" cy="823977"/>
            <a:chOff x="1827622" y="1343919"/>
            <a:chExt cx="2304000" cy="2304000"/>
          </a:xfrm>
        </p:grpSpPr>
        <p:sp>
          <p:nvSpPr>
            <p:cNvPr id="46" name="椭圆 45"/>
            <p:cNvSpPr/>
            <p:nvPr/>
          </p:nvSpPr>
          <p:spPr>
            <a:xfrm>
              <a:off x="1827622" y="1343919"/>
              <a:ext cx="2304000" cy="2304000"/>
            </a:xfrm>
            <a:prstGeom prst="ellipse">
              <a:avLst/>
            </a:prstGeom>
            <a:noFill/>
            <a:ln w="12700">
              <a:noFill/>
            </a:ln>
            <a:effectLst>
              <a:outerShdw blurRad="571500" dist="355600" dir="7800000" sx="88000" sy="88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7" name="椭圆 46"/>
            <p:cNvSpPr/>
            <p:nvPr/>
          </p:nvSpPr>
          <p:spPr>
            <a:xfrm>
              <a:off x="1877480" y="1393778"/>
              <a:ext cx="2204284" cy="2204282"/>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grpSp>
      <p:grpSp>
        <p:nvGrpSpPr>
          <p:cNvPr id="48" name="组合 47"/>
          <p:cNvGrpSpPr/>
          <p:nvPr/>
        </p:nvGrpSpPr>
        <p:grpSpPr>
          <a:xfrm>
            <a:off x="4210229" y="3778067"/>
            <a:ext cx="824084" cy="823977"/>
            <a:chOff x="1827622" y="1343919"/>
            <a:chExt cx="2304000" cy="2304000"/>
          </a:xfrm>
        </p:grpSpPr>
        <p:sp>
          <p:nvSpPr>
            <p:cNvPr id="49" name="椭圆 48"/>
            <p:cNvSpPr/>
            <p:nvPr/>
          </p:nvSpPr>
          <p:spPr>
            <a:xfrm>
              <a:off x="1827622" y="1343919"/>
              <a:ext cx="2304000" cy="2304000"/>
            </a:xfrm>
            <a:prstGeom prst="ellipse">
              <a:avLst/>
            </a:prstGeom>
            <a:noFill/>
            <a:ln w="12700">
              <a:noFill/>
            </a:ln>
            <a:effectLst>
              <a:outerShdw blurRad="571500" dist="355600" dir="7800000" sx="88000" sy="88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0" name="椭圆 49"/>
            <p:cNvSpPr/>
            <p:nvPr/>
          </p:nvSpPr>
          <p:spPr>
            <a:xfrm>
              <a:off x="1877480" y="1393778"/>
              <a:ext cx="2204283" cy="2204283"/>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dirty="0">
                <a:solidFill>
                  <a:schemeClr val="tx1">
                    <a:lumMod val="85000"/>
                    <a:lumOff val="15000"/>
                  </a:schemeClr>
                </a:solidFill>
                <a:latin typeface="DIN Mittelschrift Std" pitchFamily="50" charset="0"/>
                <a:ea typeface="微软雅黑" panose="020B0503020204020204" pitchFamily="34" charset="-122"/>
              </a:endParaRPr>
            </a:p>
          </p:txBody>
        </p:sp>
      </p:grpSp>
      <p:sp>
        <p:nvSpPr>
          <p:cNvPr id="54" name="Freeform 6"/>
          <p:cNvSpPr>
            <a:spLocks noEditPoints="1"/>
          </p:cNvSpPr>
          <p:nvPr/>
        </p:nvSpPr>
        <p:spPr bwMode="auto">
          <a:xfrm>
            <a:off x="4318640" y="1874226"/>
            <a:ext cx="535928" cy="382517"/>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68572" tIns="34286" rIns="68572" bIns="34286" numCol="1" anchor="t" anchorCtr="0" compatLnSpc="1"/>
          <a:lstStyle/>
          <a:p>
            <a:endParaRPr lang="zh-CN" altLang="en-US">
              <a:solidFill>
                <a:schemeClr val="tx1">
                  <a:lumMod val="85000"/>
                  <a:lumOff val="15000"/>
                </a:schemeClr>
              </a:solidFill>
            </a:endParaRPr>
          </a:p>
        </p:txBody>
      </p:sp>
      <p:sp>
        <p:nvSpPr>
          <p:cNvPr id="55" name="Freeform 45"/>
          <p:cNvSpPr>
            <a:spLocks noEditPoints="1"/>
          </p:cNvSpPr>
          <p:nvPr/>
        </p:nvSpPr>
        <p:spPr bwMode="auto">
          <a:xfrm>
            <a:off x="4319379" y="2834430"/>
            <a:ext cx="531054" cy="590014"/>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solidFill>
          <a:ln>
            <a:noFill/>
          </a:ln>
        </p:spPr>
        <p:txBody>
          <a:bodyPr vert="horz" wrap="square" lIns="60754" tIns="30377" rIns="60754" bIns="30377" numCol="1" anchor="t" anchorCtr="0" compatLnSpc="1"/>
          <a:lstStyle/>
          <a:p>
            <a:endParaRPr lang="zh-CN" altLang="en-US">
              <a:solidFill>
                <a:schemeClr val="tx1">
                  <a:lumMod val="85000"/>
                  <a:lumOff val="15000"/>
                </a:schemeClr>
              </a:solidFill>
            </a:endParaRPr>
          </a:p>
        </p:txBody>
      </p:sp>
      <p:sp>
        <p:nvSpPr>
          <p:cNvPr id="56" name="Freeform 44"/>
          <p:cNvSpPr>
            <a:spLocks noEditPoints="1"/>
          </p:cNvSpPr>
          <p:nvPr/>
        </p:nvSpPr>
        <p:spPr bwMode="auto">
          <a:xfrm>
            <a:off x="4358685" y="3991606"/>
            <a:ext cx="455840" cy="39689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solidFill>
          <a:ln>
            <a:noFill/>
          </a:ln>
        </p:spPr>
        <p:txBody>
          <a:bodyPr vert="horz" wrap="square" lIns="60754" tIns="30377" rIns="60754" bIns="30377" numCol="1" anchor="t" anchorCtr="0" compatLnSpc="1"/>
          <a:lstStyle/>
          <a:p>
            <a:endParaRPr lang="zh-CN" altLang="en-US">
              <a:solidFill>
                <a:schemeClr val="tx1">
                  <a:lumMod val="85000"/>
                  <a:lumOff val="15000"/>
                </a:schemeClr>
              </a:solidFill>
            </a:endParaRPr>
          </a:p>
        </p:txBody>
      </p:sp>
      <p:cxnSp>
        <p:nvCxnSpPr>
          <p:cNvPr id="57" name="直接连接符 56"/>
          <p:cNvCxnSpPr/>
          <p:nvPr/>
        </p:nvCxnSpPr>
        <p:spPr>
          <a:xfrm>
            <a:off x="5214699" y="2779084"/>
            <a:ext cx="0" cy="7007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214699" y="1715131"/>
            <a:ext cx="0" cy="7007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214699" y="3839702"/>
            <a:ext cx="0" cy="7007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71" name="图片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285" y="1764884"/>
            <a:ext cx="3223258" cy="2386461"/>
          </a:xfrm>
          <a:prstGeom prst="rect">
            <a:avLst/>
          </a:prstGeom>
          <a:effectLst/>
        </p:spPr>
      </p:pic>
      <p:grpSp>
        <p:nvGrpSpPr>
          <p:cNvPr id="3" name="组合 2"/>
          <p:cNvGrpSpPr/>
          <p:nvPr/>
        </p:nvGrpSpPr>
        <p:grpSpPr>
          <a:xfrm>
            <a:off x="5359727" y="1620198"/>
            <a:ext cx="2906890" cy="794722"/>
            <a:chOff x="8019119" y="2495303"/>
            <a:chExt cx="4349232" cy="1223969"/>
          </a:xfrm>
        </p:grpSpPr>
        <p:sp>
          <p:nvSpPr>
            <p:cNvPr id="6" name="TextBox 5"/>
            <p:cNvSpPr txBox="1"/>
            <p:nvPr/>
          </p:nvSpPr>
          <p:spPr>
            <a:xfrm>
              <a:off x="8019119" y="2495303"/>
              <a:ext cx="2798178" cy="445667"/>
            </a:xfrm>
            <a:prstGeom prst="rect">
              <a:avLst/>
            </a:prstGeom>
            <a:noFill/>
          </p:spPr>
          <p:txBody>
            <a:bodyPr wrap="square" lIns="103693" tIns="51846" rIns="103693" bIns="51846" rtlCol="0">
              <a:spAutoFit/>
            </a:bodyPr>
            <a:lstStyle/>
            <a:p>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总体目标顺利完成</a:t>
              </a:r>
              <a:endPar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矩形 30"/>
            <p:cNvSpPr>
              <a:spLocks noChangeArrowheads="1"/>
            </p:cNvSpPr>
            <p:nvPr/>
          </p:nvSpPr>
          <p:spPr bwMode="auto">
            <a:xfrm>
              <a:off x="8151390" y="3073260"/>
              <a:ext cx="4216961" cy="646012"/>
            </a:xfrm>
            <a:prstGeom prst="rect">
              <a:avLst/>
            </a:prstGeom>
            <a:noFill/>
            <a:ln w="9525">
              <a:noFill/>
              <a:miter lim="800000"/>
            </a:ln>
          </p:spPr>
          <p:txBody>
            <a:bodyPr wrap="square" lIns="58783" tIns="29391" rIns="58783" bIns="29391">
              <a:spAutoFit/>
            </a:bodyPr>
            <a:lstStyle/>
            <a:p>
              <a:pPr>
                <a:lnSpc>
                  <a:spcPct val="130000"/>
                </a:lnSpc>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398494" y="2721336"/>
            <a:ext cx="2868123" cy="753984"/>
            <a:chOff x="8077121" y="4191200"/>
            <a:chExt cx="4291230" cy="1161230"/>
          </a:xfrm>
        </p:grpSpPr>
        <p:sp>
          <p:nvSpPr>
            <p:cNvPr id="63" name="TextBox 62"/>
            <p:cNvSpPr txBox="1"/>
            <p:nvPr/>
          </p:nvSpPr>
          <p:spPr>
            <a:xfrm>
              <a:off x="8077121" y="4191200"/>
              <a:ext cx="2717363" cy="445667"/>
            </a:xfrm>
            <a:prstGeom prst="rect">
              <a:avLst/>
            </a:prstGeom>
            <a:noFill/>
          </p:spPr>
          <p:txBody>
            <a:bodyPr wrap="square" lIns="103693" tIns="51846" rIns="103693" bIns="51846" rtlCol="0">
              <a:spAutoFit/>
            </a:bodyPr>
            <a:lstStyle/>
            <a:p>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思想认识不断提高</a:t>
              </a:r>
              <a:endPar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4" name="矩形 30"/>
            <p:cNvSpPr>
              <a:spLocks noChangeArrowheads="1"/>
            </p:cNvSpPr>
            <p:nvPr/>
          </p:nvSpPr>
          <p:spPr bwMode="auto">
            <a:xfrm>
              <a:off x="8151391" y="4733475"/>
              <a:ext cx="4216960" cy="618955"/>
            </a:xfrm>
            <a:prstGeom prst="rect">
              <a:avLst/>
            </a:prstGeom>
            <a:noFill/>
            <a:ln w="9525">
              <a:noFill/>
              <a:miter lim="800000"/>
            </a:ln>
          </p:spPr>
          <p:txBody>
            <a:bodyPr wrap="square" lIns="58783" tIns="29391" rIns="58783" bIns="29391">
              <a:spAutoFit/>
            </a:bodyPr>
            <a:lstStyle/>
            <a:p>
              <a:pPr>
                <a:lnSpc>
                  <a:spcPct val="130000"/>
                </a:lnSpc>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398494" y="3772834"/>
            <a:ext cx="2868123" cy="762376"/>
            <a:chOff x="8077121" y="5810634"/>
            <a:chExt cx="4291230" cy="1174153"/>
          </a:xfrm>
        </p:grpSpPr>
        <p:sp>
          <p:nvSpPr>
            <p:cNvPr id="69" name="TextBox 68"/>
            <p:cNvSpPr txBox="1"/>
            <p:nvPr/>
          </p:nvSpPr>
          <p:spPr>
            <a:xfrm>
              <a:off x="8077121" y="5810634"/>
              <a:ext cx="2965158" cy="445667"/>
            </a:xfrm>
            <a:prstGeom prst="rect">
              <a:avLst/>
            </a:prstGeom>
            <a:noFill/>
          </p:spPr>
          <p:txBody>
            <a:bodyPr wrap="square" lIns="103693" tIns="51846" rIns="103693" bIns="51846" rtlCol="0">
              <a:spAutoFit/>
            </a:bodyPr>
            <a:lstStyle/>
            <a:p>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部门管理逐渐强化</a:t>
              </a:r>
              <a:endPar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6" name="矩形 30"/>
            <p:cNvSpPr>
              <a:spLocks noChangeArrowheads="1"/>
            </p:cNvSpPr>
            <p:nvPr/>
          </p:nvSpPr>
          <p:spPr bwMode="auto">
            <a:xfrm>
              <a:off x="8151391" y="6365833"/>
              <a:ext cx="4216960" cy="618954"/>
            </a:xfrm>
            <a:prstGeom prst="rect">
              <a:avLst/>
            </a:prstGeom>
            <a:noFill/>
            <a:ln w="9525">
              <a:noFill/>
              <a:miter lim="800000"/>
            </a:ln>
          </p:spPr>
          <p:txBody>
            <a:bodyPr wrap="square" lIns="58783" tIns="29391" rIns="58783" bIns="29391">
              <a:spAutoFit/>
            </a:bodyPr>
            <a:lstStyle/>
            <a:p>
              <a:pPr>
                <a:lnSpc>
                  <a:spcPct val="130000"/>
                </a:lnSpc>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38" name="文本框 4"/>
          <p:cNvSpPr txBox="1"/>
          <p:nvPr/>
        </p:nvSpPr>
        <p:spPr>
          <a:xfrm>
            <a:off x="573184" y="376061"/>
            <a:ext cx="2057400" cy="346239"/>
          </a:xfrm>
          <a:prstGeom prst="rect">
            <a:avLst/>
          </a:prstGeom>
          <a:noFill/>
        </p:spPr>
        <p:txBody>
          <a:bodyPr wrap="square" lIns="68571" tIns="34285" rIns="68571" bIns="34285" rtlCol="0">
            <a:spAutoFit/>
          </a:bodyPr>
          <a:lstStyle/>
          <a:p>
            <a:r>
              <a:rPr lang="zh-CN" altLang="en-US" sz="1800" b="1" dirty="0">
                <a:solidFill>
                  <a:schemeClr val="tx1">
                    <a:lumMod val="85000"/>
                    <a:lumOff val="15000"/>
                  </a:schemeClr>
                </a:solidFill>
                <a:latin typeface="+mn-ea"/>
              </a:rPr>
              <a:t>工作概述</a:t>
            </a:r>
            <a:endParaRPr lang="zh-CN" altLang="en-US" sz="1800" b="1"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
                                          </p:val>
                                        </p:tav>
                                        <p:tav tm="100000">
                                          <p:val>
                                            <p:strVal val="#ppt_w"/>
                                          </p:val>
                                        </p:tav>
                                      </p:tavLst>
                                    </p:anim>
                                    <p:anim calcmode="lin" valueType="num">
                                      <p:cBhvr>
                                        <p:cTn id="8" dur="500" fill="hold"/>
                                        <p:tgtEl>
                                          <p:spTgt spid="38"/>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anim calcmode="lin" valueType="num">
                                      <p:cBhvr>
                                        <p:cTn id="17" dur="500" fill="hold"/>
                                        <p:tgtEl>
                                          <p:spTgt spid="71"/>
                                        </p:tgtEl>
                                        <p:attrNameLst>
                                          <p:attrName>ppt_x</p:attrName>
                                        </p:attrNameLst>
                                      </p:cBhvr>
                                      <p:tavLst>
                                        <p:tav tm="0">
                                          <p:val>
                                            <p:strVal val="#ppt_x"/>
                                          </p:val>
                                        </p:tav>
                                        <p:tav tm="100000">
                                          <p:val>
                                            <p:strVal val="#ppt_x"/>
                                          </p:val>
                                        </p:tav>
                                      </p:tavLst>
                                    </p:anim>
                                    <p:anim calcmode="lin" valueType="num">
                                      <p:cBhvr>
                                        <p:cTn id="18" dur="500" fill="hold"/>
                                        <p:tgtEl>
                                          <p:spTgt spid="71"/>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3" presetClass="entr" presetSubtype="288"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strVal val="4/3*#ppt_w"/>
                                          </p:val>
                                        </p:tav>
                                        <p:tav tm="100000">
                                          <p:val>
                                            <p:strVal val="#ppt_w"/>
                                          </p:val>
                                        </p:tav>
                                      </p:tavLst>
                                    </p:anim>
                                    <p:anim calcmode="lin" valueType="num">
                                      <p:cBhvr>
                                        <p:cTn id="23" dur="500" fill="hold"/>
                                        <p:tgtEl>
                                          <p:spTgt spid="21"/>
                                        </p:tgtEl>
                                        <p:attrNameLst>
                                          <p:attrName>ppt_h</p:attrName>
                                        </p:attrNameLst>
                                      </p:cBhvr>
                                      <p:tavLst>
                                        <p:tav tm="0">
                                          <p:val>
                                            <p:strVal val="4/3*#ppt_h"/>
                                          </p:val>
                                        </p:tav>
                                        <p:tav tm="100000">
                                          <p:val>
                                            <p:strVal val="#ppt_h"/>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strVal val="4/3*#ppt_w"/>
                                          </p:val>
                                        </p:tav>
                                        <p:tav tm="100000">
                                          <p:val>
                                            <p:strVal val="#ppt_w"/>
                                          </p:val>
                                        </p:tav>
                                      </p:tavLst>
                                    </p:anim>
                                    <p:anim calcmode="lin" valueType="num">
                                      <p:cBhvr>
                                        <p:cTn id="27" dur="500" fill="hold"/>
                                        <p:tgtEl>
                                          <p:spTgt spid="54"/>
                                        </p:tgtEl>
                                        <p:attrNameLst>
                                          <p:attrName>ppt_h</p:attrName>
                                        </p:attrNameLst>
                                      </p:cBhvr>
                                      <p:tavLst>
                                        <p:tav tm="0">
                                          <p:val>
                                            <p:strVal val="4/3*#ppt_h"/>
                                          </p:val>
                                        </p:tav>
                                        <p:tav tm="100000">
                                          <p:val>
                                            <p:strVal val="#ppt_h"/>
                                          </p:val>
                                        </p:tav>
                                      </p:tavLst>
                                    </p:anim>
                                  </p:childTnLst>
                                </p:cTn>
                              </p:par>
                            </p:childTnLst>
                          </p:cTn>
                        </p:par>
                        <p:par>
                          <p:cTn id="28" fill="hold">
                            <p:stCondLst>
                              <p:cond delay="1500"/>
                            </p:stCondLst>
                            <p:childTnLst>
                              <p:par>
                                <p:cTn id="29" presetID="23" presetClass="entr" presetSubtype="28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strVal val="4/3*#ppt_w"/>
                                          </p:val>
                                        </p:tav>
                                        <p:tav tm="100000">
                                          <p:val>
                                            <p:strVal val="#ppt_w"/>
                                          </p:val>
                                        </p:tav>
                                      </p:tavLst>
                                    </p:anim>
                                    <p:anim calcmode="lin" valueType="num">
                                      <p:cBhvr>
                                        <p:cTn id="32" dur="500" fill="hold"/>
                                        <p:tgtEl>
                                          <p:spTgt spid="45"/>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p:cTn id="35" dur="500" fill="hold"/>
                                        <p:tgtEl>
                                          <p:spTgt spid="55"/>
                                        </p:tgtEl>
                                        <p:attrNameLst>
                                          <p:attrName>ppt_w</p:attrName>
                                        </p:attrNameLst>
                                      </p:cBhvr>
                                      <p:tavLst>
                                        <p:tav tm="0">
                                          <p:val>
                                            <p:strVal val="4/3*#ppt_w"/>
                                          </p:val>
                                        </p:tav>
                                        <p:tav tm="100000">
                                          <p:val>
                                            <p:strVal val="#ppt_w"/>
                                          </p:val>
                                        </p:tav>
                                      </p:tavLst>
                                    </p:anim>
                                    <p:anim calcmode="lin" valueType="num">
                                      <p:cBhvr>
                                        <p:cTn id="36" dur="500" fill="hold"/>
                                        <p:tgtEl>
                                          <p:spTgt spid="55"/>
                                        </p:tgtEl>
                                        <p:attrNameLst>
                                          <p:attrName>ppt_h</p:attrName>
                                        </p:attrNameLst>
                                      </p:cBhvr>
                                      <p:tavLst>
                                        <p:tav tm="0">
                                          <p:val>
                                            <p:strVal val="4/3*#ppt_h"/>
                                          </p:val>
                                        </p:tav>
                                        <p:tav tm="100000">
                                          <p:val>
                                            <p:strVal val="#ppt_h"/>
                                          </p:val>
                                        </p:tav>
                                      </p:tavLst>
                                    </p:anim>
                                  </p:childTnLst>
                                </p:cTn>
                              </p:par>
                            </p:childTnLst>
                          </p:cTn>
                        </p:par>
                        <p:par>
                          <p:cTn id="37" fill="hold">
                            <p:stCondLst>
                              <p:cond delay="2000"/>
                            </p:stCondLst>
                            <p:childTnLst>
                              <p:par>
                                <p:cTn id="38" presetID="23" presetClass="entr" presetSubtype="288"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p:cTn id="40" dur="500" fill="hold"/>
                                        <p:tgtEl>
                                          <p:spTgt spid="48"/>
                                        </p:tgtEl>
                                        <p:attrNameLst>
                                          <p:attrName>ppt_w</p:attrName>
                                        </p:attrNameLst>
                                      </p:cBhvr>
                                      <p:tavLst>
                                        <p:tav tm="0">
                                          <p:val>
                                            <p:strVal val="4/3*#ppt_w"/>
                                          </p:val>
                                        </p:tav>
                                        <p:tav tm="100000">
                                          <p:val>
                                            <p:strVal val="#ppt_w"/>
                                          </p:val>
                                        </p:tav>
                                      </p:tavLst>
                                    </p:anim>
                                    <p:anim calcmode="lin" valueType="num">
                                      <p:cBhvr>
                                        <p:cTn id="41" dur="500" fill="hold"/>
                                        <p:tgtEl>
                                          <p:spTgt spid="48"/>
                                        </p:tgtEl>
                                        <p:attrNameLst>
                                          <p:attrName>ppt_h</p:attrName>
                                        </p:attrNameLst>
                                      </p:cBhvr>
                                      <p:tavLst>
                                        <p:tav tm="0">
                                          <p:val>
                                            <p:strVal val="4/3*#ppt_h"/>
                                          </p:val>
                                        </p:tav>
                                        <p:tav tm="100000">
                                          <p:val>
                                            <p:strVal val="#ppt_h"/>
                                          </p:val>
                                        </p:tav>
                                      </p:tavLst>
                                    </p:anim>
                                  </p:childTnLst>
                                </p:cTn>
                              </p:par>
                              <p:par>
                                <p:cTn id="42" presetID="23" presetClass="entr" presetSubtype="288"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p:cTn id="44" dur="500" fill="hold"/>
                                        <p:tgtEl>
                                          <p:spTgt spid="56"/>
                                        </p:tgtEl>
                                        <p:attrNameLst>
                                          <p:attrName>ppt_w</p:attrName>
                                        </p:attrNameLst>
                                      </p:cBhvr>
                                      <p:tavLst>
                                        <p:tav tm="0">
                                          <p:val>
                                            <p:strVal val="4/3*#ppt_w"/>
                                          </p:val>
                                        </p:tav>
                                        <p:tav tm="100000">
                                          <p:val>
                                            <p:strVal val="#ppt_w"/>
                                          </p:val>
                                        </p:tav>
                                      </p:tavLst>
                                    </p:anim>
                                    <p:anim calcmode="lin" valueType="num">
                                      <p:cBhvr>
                                        <p:cTn id="45" dur="500" fill="hold"/>
                                        <p:tgtEl>
                                          <p:spTgt spid="56"/>
                                        </p:tgtEl>
                                        <p:attrNameLst>
                                          <p:attrName>ppt_h</p:attrName>
                                        </p:attrNameLst>
                                      </p:cBhvr>
                                      <p:tavLst>
                                        <p:tav tm="0">
                                          <p:val>
                                            <p:strVal val="4/3*#ppt_h"/>
                                          </p:val>
                                        </p:tav>
                                        <p:tav tm="100000">
                                          <p:val>
                                            <p:strVal val="#ppt_h"/>
                                          </p:val>
                                        </p:tav>
                                      </p:tavLst>
                                    </p:anim>
                                  </p:childTnLst>
                                </p:cTn>
                              </p:par>
                            </p:childTnLst>
                          </p:cTn>
                        </p:par>
                        <p:par>
                          <p:cTn id="46" fill="hold">
                            <p:stCondLst>
                              <p:cond delay="2500"/>
                            </p:stCondLst>
                            <p:childTnLst>
                              <p:par>
                                <p:cTn id="47" presetID="22" presetClass="entr" presetSubtype="4"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par>
                                <p:cTn id="53" presetID="22" presetClass="entr" presetSubtype="4"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down)">
                                      <p:cBhvr>
                                        <p:cTn id="55" dur="500"/>
                                        <p:tgtEl>
                                          <p:spTgt spid="60"/>
                                        </p:tgtEl>
                                      </p:cBhvr>
                                    </p:animEffect>
                                  </p:childTnLst>
                                </p:cTn>
                              </p:par>
                            </p:childTnLst>
                          </p:cTn>
                        </p:par>
                        <p:par>
                          <p:cTn id="56" fill="hold">
                            <p:stCondLst>
                              <p:cond delay="3000"/>
                            </p:stCondLst>
                            <p:childTnLst>
                              <p:par>
                                <p:cTn id="57" presetID="2" presetClass="entr" presetSubtype="2"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1+#ppt_w/2"/>
                                          </p:val>
                                        </p:tav>
                                        <p:tav tm="100000">
                                          <p:val>
                                            <p:strVal val="#ppt_x"/>
                                          </p:val>
                                        </p:tav>
                                      </p:tavLst>
                                    </p:anim>
                                    <p:anim calcmode="lin" valueType="num">
                                      <p:cBhvr additive="base">
                                        <p:cTn id="60" dur="500" fill="hold"/>
                                        <p:tgtEl>
                                          <p:spTgt spid="3"/>
                                        </p:tgtEl>
                                        <p:attrNameLst>
                                          <p:attrName>ppt_y</p:attrName>
                                        </p:attrNameLst>
                                      </p:cBhvr>
                                      <p:tavLst>
                                        <p:tav tm="0">
                                          <p:val>
                                            <p:strVal val="#ppt_y"/>
                                          </p:val>
                                        </p:tav>
                                        <p:tav tm="100000">
                                          <p:val>
                                            <p:strVal val="#ppt_y"/>
                                          </p:val>
                                        </p:tav>
                                      </p:tavLst>
                                    </p:anim>
                                  </p:childTnLst>
                                </p:cTn>
                              </p:par>
                            </p:childTnLst>
                          </p:cTn>
                        </p:par>
                        <p:par>
                          <p:cTn id="61" fill="hold">
                            <p:stCondLst>
                              <p:cond delay="3500"/>
                            </p:stCondLst>
                            <p:childTnLst>
                              <p:par>
                                <p:cTn id="62" presetID="2" presetClass="entr" presetSubtype="2"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 calcmode="lin" valueType="num">
                                      <p:cBhvr additive="base">
                                        <p:cTn id="64" dur="500" fill="hold"/>
                                        <p:tgtEl>
                                          <p:spTgt spid="4"/>
                                        </p:tgtEl>
                                        <p:attrNameLst>
                                          <p:attrName>ppt_x</p:attrName>
                                        </p:attrNameLst>
                                      </p:cBhvr>
                                      <p:tavLst>
                                        <p:tav tm="0">
                                          <p:val>
                                            <p:strVal val="1+#ppt_w/2"/>
                                          </p:val>
                                        </p:tav>
                                        <p:tav tm="100000">
                                          <p:val>
                                            <p:strVal val="#ppt_x"/>
                                          </p:val>
                                        </p:tav>
                                      </p:tavLst>
                                    </p:anim>
                                    <p:anim calcmode="lin" valueType="num">
                                      <p:cBhvr additive="base">
                                        <p:cTn id="65" dur="500" fill="hold"/>
                                        <p:tgtEl>
                                          <p:spTgt spid="4"/>
                                        </p:tgtEl>
                                        <p:attrNameLst>
                                          <p:attrName>ppt_y</p:attrName>
                                        </p:attrNameLst>
                                      </p:cBhvr>
                                      <p:tavLst>
                                        <p:tav tm="0">
                                          <p:val>
                                            <p:strVal val="#ppt_y"/>
                                          </p:val>
                                        </p:tav>
                                        <p:tav tm="100000">
                                          <p:val>
                                            <p:strVal val="#ppt_y"/>
                                          </p:val>
                                        </p:tav>
                                      </p:tavLst>
                                    </p:anim>
                                  </p:childTnLst>
                                </p:cTn>
                              </p:par>
                            </p:childTnLst>
                          </p:cTn>
                        </p:par>
                        <p:par>
                          <p:cTn id="66" fill="hold">
                            <p:stCondLst>
                              <p:cond delay="4000"/>
                            </p:stCondLst>
                            <p:childTnLst>
                              <p:par>
                                <p:cTn id="67" presetID="2" presetClass="entr" presetSubtype="2" fill="hold" nodeType="after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1+#ppt_w/2"/>
                                          </p:val>
                                        </p:tav>
                                        <p:tav tm="100000">
                                          <p:val>
                                            <p:strVal val="#ppt_x"/>
                                          </p:val>
                                        </p:tav>
                                      </p:tavLst>
                                    </p:anim>
                                    <p:anim calcmode="lin" valueType="num">
                                      <p:cBhvr additive="base">
                                        <p:cTn id="7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4" grpId="0" animBg="1"/>
      <p:bldP spid="55" grpId="0" animBg="1"/>
      <p:bldP spid="56" grpId="0" animBg="1"/>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bwMode="auto">
          <a:xfrm rot="5400000">
            <a:off x="6807269" y="1759116"/>
            <a:ext cx="1067527" cy="1793651"/>
          </a:xfrm>
          <a:prstGeom prst="round2DiagRect">
            <a:avLst/>
          </a:prstGeom>
          <a:blipFill dpi="0" rotWithShape="0">
            <a:blip r:embed="rId1" cstate="print"/>
            <a:srcRect/>
            <a:stretch>
              <a:fillRect/>
            </a:stretch>
          </a:blip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sp>
        <p:nvSpPr>
          <p:cNvPr id="30721" name="Rectangle 1"/>
          <p:cNvSpPr/>
          <p:nvPr/>
        </p:nvSpPr>
        <p:spPr bwMode="auto">
          <a:xfrm>
            <a:off x="931960" y="2097260"/>
            <a:ext cx="2448272" cy="1087754"/>
          </a:xfrm>
          <a:prstGeom prst="rect">
            <a:avLst/>
          </a:prstGeom>
          <a:noFill/>
          <a:ln w="3175" cap="flat">
            <a:solidFill>
              <a:srgbClr val="FFC000"/>
            </a:solidFill>
            <a:prstDash val="solid"/>
            <a:miter lim="800000"/>
            <a:headEnd type="none" w="med" len="med"/>
            <a:tailEnd type="none" w="med" len="med"/>
          </a:ln>
        </p:spPr>
        <p:txBody>
          <a:bodyPr lIns="0" tIns="0" rIns="0" bIns="0"/>
          <a:lstStyle/>
          <a:p>
            <a:endParaRPr lang="en-US">
              <a:solidFill>
                <a:schemeClr val="tx1">
                  <a:lumMod val="85000"/>
                  <a:lumOff val="15000"/>
                </a:schemeClr>
              </a:solidFill>
              <a:latin typeface="+mn-ea"/>
              <a:ea typeface="+mn-ea"/>
            </a:endParaRPr>
          </a:p>
        </p:txBody>
      </p:sp>
      <p:grpSp>
        <p:nvGrpSpPr>
          <p:cNvPr id="30761" name="Group 41"/>
          <p:cNvGrpSpPr/>
          <p:nvPr/>
        </p:nvGrpSpPr>
        <p:grpSpPr bwMode="auto">
          <a:xfrm>
            <a:off x="1763688" y="2276446"/>
            <a:ext cx="1440061" cy="799505"/>
            <a:chOff x="0" y="0"/>
            <a:chExt cx="2419" cy="1343"/>
          </a:xfrm>
        </p:grpSpPr>
        <p:sp>
          <p:nvSpPr>
            <p:cNvPr id="30762"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70000"/>
                </a:lnSpc>
              </a:pPr>
              <a:r>
                <a:rPr lang="zh-CN" altLang="en-US" sz="1200" dirty="0">
                  <a:solidFill>
                    <a:schemeClr val="tx1">
                      <a:lumMod val="85000"/>
                      <a:lumOff val="15000"/>
                    </a:schemeClr>
                  </a:solidFill>
                  <a:latin typeface="+mn-ea"/>
                  <a:ea typeface="+mn-ea"/>
                  <a:cs typeface="Bebas Neue" panose="020B0606020202050201" charset="0"/>
                  <a:sym typeface="Bebas Neue" panose="020B0606020202050201" charset="0"/>
                </a:rPr>
                <a:t>工作目标</a:t>
              </a:r>
              <a:r>
                <a:rPr lang="en-US" altLang="zh-CN" sz="1200" dirty="0">
                  <a:solidFill>
                    <a:schemeClr val="tx1">
                      <a:lumMod val="85000"/>
                      <a:lumOff val="15000"/>
                    </a:schemeClr>
                  </a:solidFill>
                  <a:latin typeface="+mn-ea"/>
                  <a:ea typeface="+mn-ea"/>
                  <a:cs typeface="Bebas Neue" panose="020B0606020202050201" charset="0"/>
                  <a:sym typeface="Bebas Neue" panose="020B0606020202050201" charset="0"/>
                </a:rPr>
                <a:t>1</a:t>
              </a:r>
              <a:endParaRPr lang="en-US" sz="1200" dirty="0">
                <a:solidFill>
                  <a:schemeClr val="tx1">
                    <a:lumMod val="85000"/>
                    <a:lumOff val="15000"/>
                  </a:schemeClr>
                </a:solidFill>
                <a:latin typeface="+mn-ea"/>
                <a:ea typeface="+mn-ea"/>
                <a:cs typeface="Bebas Neue" panose="020B0606020202050201" charset="0"/>
                <a:sym typeface="Bebas Neue" panose="020B0606020202050201" charset="0"/>
              </a:endParaRPr>
            </a:p>
          </p:txBody>
        </p:sp>
        <p:sp>
          <p:nvSpPr>
            <p:cNvPr id="30763"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ea typeface="+mn-ea"/>
                  <a:cs typeface="Lato Light" charset="0"/>
                  <a:sym typeface="Lato Light" charset="0"/>
                </a:rPr>
                <a:t>此处添加详细文本描述，建议与标题相关并符合整体语言风格，语言描述尽量</a:t>
              </a:r>
              <a:endParaRPr lang="en-US" sz="900" dirty="0">
                <a:solidFill>
                  <a:schemeClr val="tx1">
                    <a:lumMod val="85000"/>
                    <a:lumOff val="15000"/>
                  </a:schemeClr>
                </a:solidFill>
                <a:latin typeface="+mn-ea"/>
                <a:ea typeface="+mn-ea"/>
                <a:cs typeface="Lato Light" charset="0"/>
                <a:sym typeface="Lato Light" charset="0"/>
              </a:endParaRPr>
            </a:p>
          </p:txBody>
        </p:sp>
      </p:grpSp>
      <p:sp>
        <p:nvSpPr>
          <p:cNvPr id="181" name="Round Diagonal Corner Rectangle 180"/>
          <p:cNvSpPr/>
          <p:nvPr/>
        </p:nvSpPr>
        <p:spPr bwMode="auto">
          <a:xfrm rot="5400000">
            <a:off x="6807271" y="3099329"/>
            <a:ext cx="1067527" cy="1793650"/>
          </a:xfrm>
          <a:prstGeom prst="round2DiagRect">
            <a:avLst/>
          </a:prstGeom>
          <a:blipFill dpi="0" rotWithShape="0">
            <a:blip r:embed="rId2" cstate="print"/>
            <a:srcRect/>
            <a:stretch>
              <a:fillRect/>
            </a:stretch>
          </a:blip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sp>
        <p:nvSpPr>
          <p:cNvPr id="110" name="Rectangle 1"/>
          <p:cNvSpPr/>
          <p:nvPr/>
        </p:nvSpPr>
        <p:spPr bwMode="auto">
          <a:xfrm>
            <a:off x="3709832" y="2097260"/>
            <a:ext cx="2448272" cy="1087754"/>
          </a:xfrm>
          <a:prstGeom prst="rect">
            <a:avLst/>
          </a:prstGeom>
          <a:noFill/>
          <a:ln w="3175" cap="flat">
            <a:solidFill>
              <a:srgbClr val="FFC000"/>
            </a:solidFill>
            <a:prstDash val="solid"/>
            <a:miter lim="800000"/>
            <a:headEnd type="none" w="med" len="med"/>
            <a:tailEnd type="none" w="med" len="med"/>
          </a:ln>
        </p:spPr>
        <p:txBody>
          <a:bodyPr lIns="0" tIns="0" rIns="0" bIns="0"/>
          <a:lstStyle/>
          <a:p>
            <a:endParaRPr lang="en-US">
              <a:solidFill>
                <a:schemeClr val="tx1">
                  <a:lumMod val="85000"/>
                  <a:lumOff val="15000"/>
                </a:schemeClr>
              </a:solidFill>
              <a:latin typeface="+mn-ea"/>
              <a:ea typeface="+mn-ea"/>
            </a:endParaRPr>
          </a:p>
        </p:txBody>
      </p:sp>
      <p:grpSp>
        <p:nvGrpSpPr>
          <p:cNvPr id="111" name="Group 41"/>
          <p:cNvGrpSpPr/>
          <p:nvPr/>
        </p:nvGrpSpPr>
        <p:grpSpPr bwMode="auto">
          <a:xfrm>
            <a:off x="4541560" y="2276446"/>
            <a:ext cx="1440061" cy="799505"/>
            <a:chOff x="0" y="0"/>
            <a:chExt cx="2419" cy="1343"/>
          </a:xfrm>
        </p:grpSpPr>
        <p:sp>
          <p:nvSpPr>
            <p:cNvPr id="112"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zh-CN" altLang="en-US" sz="1200" dirty="0">
                  <a:solidFill>
                    <a:schemeClr val="tx1">
                      <a:lumMod val="85000"/>
                      <a:lumOff val="15000"/>
                    </a:schemeClr>
                  </a:solidFill>
                  <a:latin typeface="+mn-ea"/>
                  <a:cs typeface="Bebas Neue" panose="020B0606020202050201" charset="0"/>
                  <a:sym typeface="Bebas Neue" panose="020B0606020202050201" charset="0"/>
                </a:rPr>
                <a:t>工作目标</a:t>
              </a:r>
              <a:r>
                <a:rPr lang="en-US" altLang="zh-CN" sz="1200" dirty="0">
                  <a:solidFill>
                    <a:schemeClr val="tx1">
                      <a:lumMod val="85000"/>
                      <a:lumOff val="15000"/>
                    </a:schemeClr>
                  </a:solidFill>
                  <a:latin typeface="+mn-ea"/>
                  <a:cs typeface="Bebas Neue" panose="020B0606020202050201" charset="0"/>
                  <a:sym typeface="Bebas Neue" panose="020B0606020202050201" charset="0"/>
                </a:rPr>
                <a:t>2</a:t>
              </a:r>
              <a:endParaRPr lang="en-US" altLang="zh-CN" sz="1200" dirty="0">
                <a:solidFill>
                  <a:schemeClr val="tx1">
                    <a:lumMod val="85000"/>
                    <a:lumOff val="15000"/>
                  </a:schemeClr>
                </a:solidFill>
                <a:latin typeface="+mn-ea"/>
                <a:cs typeface="Bebas Neue" panose="020B0606020202050201" charset="0"/>
                <a:sym typeface="Bebas Neue" panose="020B0606020202050201" charset="0"/>
              </a:endParaRPr>
            </a:p>
          </p:txBody>
        </p:sp>
        <p:sp>
          <p:nvSpPr>
            <p:cNvPr id="113"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ea typeface="+mn-ea"/>
                  <a:cs typeface="Lato Light" charset="0"/>
                  <a:sym typeface="Lato Light" charset="0"/>
                </a:rPr>
                <a:t>此处添加详细文本描述，建议与标题相关并符合整体语言风格，语言描述尽量</a:t>
              </a:r>
              <a:endParaRPr lang="en-US" sz="900" dirty="0">
                <a:solidFill>
                  <a:schemeClr val="tx1">
                    <a:lumMod val="85000"/>
                    <a:lumOff val="15000"/>
                  </a:schemeClr>
                </a:solidFill>
                <a:latin typeface="+mn-ea"/>
                <a:ea typeface="+mn-ea"/>
                <a:cs typeface="Lato Light" charset="0"/>
                <a:sym typeface="Lato Light" charset="0"/>
              </a:endParaRPr>
            </a:p>
          </p:txBody>
        </p:sp>
      </p:grpSp>
      <p:sp>
        <p:nvSpPr>
          <p:cNvPr id="116" name="Rectangle 1"/>
          <p:cNvSpPr/>
          <p:nvPr/>
        </p:nvSpPr>
        <p:spPr bwMode="auto">
          <a:xfrm>
            <a:off x="931960" y="3439371"/>
            <a:ext cx="2448272" cy="1087754"/>
          </a:xfrm>
          <a:prstGeom prst="rect">
            <a:avLst/>
          </a:prstGeom>
          <a:noFill/>
          <a:ln w="3175" cap="flat">
            <a:solidFill>
              <a:srgbClr val="FFC000"/>
            </a:solidFill>
            <a:prstDash val="solid"/>
            <a:miter lim="800000"/>
            <a:headEnd type="none" w="med" len="med"/>
            <a:tailEnd type="none" w="med" len="med"/>
          </a:ln>
        </p:spPr>
        <p:txBody>
          <a:bodyPr lIns="0" tIns="0" rIns="0" bIns="0"/>
          <a:lstStyle/>
          <a:p>
            <a:endParaRPr lang="en-US">
              <a:solidFill>
                <a:schemeClr val="tx1">
                  <a:lumMod val="85000"/>
                  <a:lumOff val="15000"/>
                </a:schemeClr>
              </a:solidFill>
              <a:latin typeface="+mn-ea"/>
              <a:ea typeface="+mn-ea"/>
            </a:endParaRPr>
          </a:p>
        </p:txBody>
      </p:sp>
      <p:grpSp>
        <p:nvGrpSpPr>
          <p:cNvPr id="117" name="Group 41"/>
          <p:cNvGrpSpPr/>
          <p:nvPr/>
        </p:nvGrpSpPr>
        <p:grpSpPr bwMode="auto">
          <a:xfrm>
            <a:off x="1763688" y="3618557"/>
            <a:ext cx="1440061" cy="799505"/>
            <a:chOff x="0" y="0"/>
            <a:chExt cx="2419" cy="1343"/>
          </a:xfrm>
        </p:grpSpPr>
        <p:sp>
          <p:nvSpPr>
            <p:cNvPr id="118"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zh-CN" altLang="en-US" sz="1200" dirty="0">
                  <a:solidFill>
                    <a:schemeClr val="tx1">
                      <a:lumMod val="85000"/>
                      <a:lumOff val="15000"/>
                    </a:schemeClr>
                  </a:solidFill>
                  <a:latin typeface="+mn-ea"/>
                  <a:cs typeface="Bebas Neue" panose="020B0606020202050201" charset="0"/>
                  <a:sym typeface="Bebas Neue" panose="020B0606020202050201" charset="0"/>
                </a:rPr>
                <a:t>工作目标</a:t>
              </a:r>
              <a:r>
                <a:rPr lang="en-US" altLang="zh-CN" sz="1200" dirty="0">
                  <a:solidFill>
                    <a:schemeClr val="tx1">
                      <a:lumMod val="85000"/>
                      <a:lumOff val="15000"/>
                    </a:schemeClr>
                  </a:solidFill>
                  <a:latin typeface="+mn-ea"/>
                  <a:cs typeface="Bebas Neue" panose="020B0606020202050201" charset="0"/>
                  <a:sym typeface="Bebas Neue" panose="020B0606020202050201" charset="0"/>
                </a:rPr>
                <a:t>3</a:t>
              </a:r>
              <a:endParaRPr lang="en-US" altLang="zh-CN" sz="1200" dirty="0">
                <a:solidFill>
                  <a:schemeClr val="tx1">
                    <a:lumMod val="85000"/>
                    <a:lumOff val="15000"/>
                  </a:schemeClr>
                </a:solidFill>
                <a:latin typeface="+mn-ea"/>
                <a:cs typeface="Bebas Neue" panose="020B0606020202050201" charset="0"/>
                <a:sym typeface="Bebas Neue" panose="020B0606020202050201" charset="0"/>
              </a:endParaRPr>
            </a:p>
          </p:txBody>
        </p:sp>
        <p:sp>
          <p:nvSpPr>
            <p:cNvPr id="119"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ea typeface="+mn-ea"/>
                  <a:cs typeface="Lato Light" charset="0"/>
                  <a:sym typeface="Lato Light" charset="0"/>
                </a:rPr>
                <a:t>此处添加详细文本描述，建议与标题相关并符合整体语言风格，语言描述尽量</a:t>
              </a:r>
              <a:endParaRPr lang="en-US" sz="900" dirty="0">
                <a:solidFill>
                  <a:schemeClr val="tx1">
                    <a:lumMod val="85000"/>
                    <a:lumOff val="15000"/>
                  </a:schemeClr>
                </a:solidFill>
                <a:latin typeface="+mn-ea"/>
                <a:ea typeface="+mn-ea"/>
                <a:cs typeface="Lato Light" charset="0"/>
                <a:sym typeface="Lato Light" charset="0"/>
              </a:endParaRPr>
            </a:p>
          </p:txBody>
        </p:sp>
      </p:grpSp>
      <p:sp>
        <p:nvSpPr>
          <p:cNvPr id="122" name="Rectangle 1"/>
          <p:cNvSpPr/>
          <p:nvPr/>
        </p:nvSpPr>
        <p:spPr bwMode="auto">
          <a:xfrm>
            <a:off x="3709832" y="3439371"/>
            <a:ext cx="2448272" cy="1087754"/>
          </a:xfrm>
          <a:prstGeom prst="rect">
            <a:avLst/>
          </a:prstGeom>
          <a:noFill/>
          <a:ln w="3175" cap="flat">
            <a:solidFill>
              <a:srgbClr val="FFC000"/>
            </a:solidFill>
            <a:prstDash val="solid"/>
            <a:miter lim="800000"/>
            <a:headEnd type="none" w="med" len="med"/>
            <a:tailEnd type="none" w="med" len="med"/>
          </a:ln>
        </p:spPr>
        <p:txBody>
          <a:bodyPr lIns="0" tIns="0" rIns="0" bIns="0"/>
          <a:lstStyle/>
          <a:p>
            <a:endParaRPr lang="en-US">
              <a:solidFill>
                <a:schemeClr val="tx1">
                  <a:lumMod val="85000"/>
                  <a:lumOff val="15000"/>
                </a:schemeClr>
              </a:solidFill>
              <a:latin typeface="+mn-ea"/>
              <a:ea typeface="+mn-ea"/>
            </a:endParaRPr>
          </a:p>
        </p:txBody>
      </p:sp>
      <p:grpSp>
        <p:nvGrpSpPr>
          <p:cNvPr id="123" name="Group 41"/>
          <p:cNvGrpSpPr/>
          <p:nvPr/>
        </p:nvGrpSpPr>
        <p:grpSpPr bwMode="auto">
          <a:xfrm>
            <a:off x="4541560" y="3618557"/>
            <a:ext cx="1440061" cy="799505"/>
            <a:chOff x="0" y="0"/>
            <a:chExt cx="2419" cy="1343"/>
          </a:xfrm>
        </p:grpSpPr>
        <p:sp>
          <p:nvSpPr>
            <p:cNvPr id="124"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zh-CN" altLang="en-US" sz="1200" dirty="0">
                  <a:solidFill>
                    <a:schemeClr val="tx1">
                      <a:lumMod val="85000"/>
                      <a:lumOff val="15000"/>
                    </a:schemeClr>
                  </a:solidFill>
                  <a:latin typeface="+mn-ea"/>
                  <a:cs typeface="Bebas Neue" panose="020B0606020202050201" charset="0"/>
                  <a:sym typeface="Bebas Neue" panose="020B0606020202050201" charset="0"/>
                </a:rPr>
                <a:t>工作目标</a:t>
              </a:r>
              <a:r>
                <a:rPr lang="en-US" altLang="zh-CN" sz="1200" dirty="0">
                  <a:solidFill>
                    <a:schemeClr val="tx1">
                      <a:lumMod val="85000"/>
                      <a:lumOff val="15000"/>
                    </a:schemeClr>
                  </a:solidFill>
                  <a:latin typeface="+mn-ea"/>
                  <a:cs typeface="Bebas Neue" panose="020B0606020202050201" charset="0"/>
                  <a:sym typeface="Bebas Neue" panose="020B0606020202050201" charset="0"/>
                </a:rPr>
                <a:t>4</a:t>
              </a:r>
              <a:endParaRPr lang="en-US" altLang="zh-CN" sz="1200" dirty="0">
                <a:solidFill>
                  <a:schemeClr val="tx1">
                    <a:lumMod val="85000"/>
                    <a:lumOff val="15000"/>
                  </a:schemeClr>
                </a:solidFill>
                <a:latin typeface="+mn-ea"/>
                <a:cs typeface="Bebas Neue" panose="020B0606020202050201" charset="0"/>
                <a:sym typeface="Bebas Neue" panose="020B0606020202050201" charset="0"/>
              </a:endParaRPr>
            </a:p>
          </p:txBody>
        </p:sp>
        <p:sp>
          <p:nvSpPr>
            <p:cNvPr id="125"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ea typeface="+mn-ea"/>
                  <a:cs typeface="Lato Light" charset="0"/>
                  <a:sym typeface="Lato Light" charset="0"/>
                </a:rPr>
                <a:t>此处添加详细文本描述，建议与标题相关并符合整体语言风格，语言描述尽量</a:t>
              </a:r>
              <a:endParaRPr lang="en-US" sz="900" dirty="0">
                <a:solidFill>
                  <a:schemeClr val="tx1">
                    <a:lumMod val="85000"/>
                    <a:lumOff val="15000"/>
                  </a:schemeClr>
                </a:solidFill>
                <a:latin typeface="+mn-ea"/>
                <a:ea typeface="+mn-ea"/>
                <a:cs typeface="Lato Light" charset="0"/>
                <a:sym typeface="Lato Light" charset="0"/>
              </a:endParaRPr>
            </a:p>
          </p:txBody>
        </p:sp>
      </p:grpSp>
      <p:grpSp>
        <p:nvGrpSpPr>
          <p:cNvPr id="7" name="Group 6"/>
          <p:cNvGrpSpPr/>
          <p:nvPr/>
        </p:nvGrpSpPr>
        <p:grpSpPr>
          <a:xfrm>
            <a:off x="3882408" y="3628838"/>
            <a:ext cx="519113" cy="519113"/>
            <a:chOff x="3882408" y="3628838"/>
            <a:chExt cx="519113" cy="519113"/>
          </a:xfrm>
        </p:grpSpPr>
        <p:sp>
          <p:nvSpPr>
            <p:cNvPr id="126" name="Oval 51"/>
            <p:cNvSpPr/>
            <p:nvPr/>
          </p:nvSpPr>
          <p:spPr bwMode="auto">
            <a:xfrm>
              <a:off x="3882408" y="3628838"/>
              <a:ext cx="519113" cy="519113"/>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8" name="Freeform 6"/>
            <p:cNvSpPr>
              <a:spLocks noEditPoints="1"/>
            </p:cNvSpPr>
            <p:nvPr/>
          </p:nvSpPr>
          <p:spPr bwMode="auto">
            <a:xfrm>
              <a:off x="4014295" y="3748869"/>
              <a:ext cx="268831" cy="276236"/>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grpSp>
        <p:nvGrpSpPr>
          <p:cNvPr id="3" name="Group 2"/>
          <p:cNvGrpSpPr/>
          <p:nvPr/>
        </p:nvGrpSpPr>
        <p:grpSpPr>
          <a:xfrm>
            <a:off x="3882408" y="2286727"/>
            <a:ext cx="519113" cy="519113"/>
            <a:chOff x="3882408" y="2286727"/>
            <a:chExt cx="519113" cy="519113"/>
          </a:xfrm>
        </p:grpSpPr>
        <p:sp>
          <p:nvSpPr>
            <p:cNvPr id="114" name="Oval 51"/>
            <p:cNvSpPr/>
            <p:nvPr/>
          </p:nvSpPr>
          <p:spPr bwMode="auto">
            <a:xfrm>
              <a:off x="3882408" y="2286727"/>
              <a:ext cx="519113" cy="519113"/>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9" name="Freeform 7"/>
            <p:cNvSpPr/>
            <p:nvPr/>
          </p:nvSpPr>
          <p:spPr bwMode="auto">
            <a:xfrm>
              <a:off x="3993143" y="2389474"/>
              <a:ext cx="292530" cy="29771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grpSp>
        <p:nvGrpSpPr>
          <p:cNvPr id="6" name="Group 5"/>
          <p:cNvGrpSpPr/>
          <p:nvPr/>
        </p:nvGrpSpPr>
        <p:grpSpPr>
          <a:xfrm>
            <a:off x="1104536" y="3628838"/>
            <a:ext cx="519113" cy="519113"/>
            <a:chOff x="1104536" y="3628838"/>
            <a:chExt cx="519113" cy="519113"/>
          </a:xfrm>
        </p:grpSpPr>
        <p:sp>
          <p:nvSpPr>
            <p:cNvPr id="120" name="Oval 51"/>
            <p:cNvSpPr/>
            <p:nvPr/>
          </p:nvSpPr>
          <p:spPr bwMode="auto">
            <a:xfrm>
              <a:off x="1104536" y="3628838"/>
              <a:ext cx="519113" cy="519113"/>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0" name="Freeform 8"/>
            <p:cNvSpPr>
              <a:spLocks noEditPoints="1"/>
            </p:cNvSpPr>
            <p:nvPr/>
          </p:nvSpPr>
          <p:spPr bwMode="auto">
            <a:xfrm>
              <a:off x="1237821" y="3770666"/>
              <a:ext cx="241429" cy="242169"/>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grpSp>
        <p:nvGrpSpPr>
          <p:cNvPr id="2" name="Group 1"/>
          <p:cNvGrpSpPr/>
          <p:nvPr/>
        </p:nvGrpSpPr>
        <p:grpSpPr>
          <a:xfrm>
            <a:off x="1104536" y="2286727"/>
            <a:ext cx="519113" cy="519113"/>
            <a:chOff x="1104536" y="2286727"/>
            <a:chExt cx="519113" cy="519113"/>
          </a:xfrm>
        </p:grpSpPr>
        <p:sp>
          <p:nvSpPr>
            <p:cNvPr id="30771" name="Oval 51"/>
            <p:cNvSpPr/>
            <p:nvPr/>
          </p:nvSpPr>
          <p:spPr bwMode="auto">
            <a:xfrm>
              <a:off x="1104536" y="2286727"/>
              <a:ext cx="519113" cy="519113"/>
            </a:xfrm>
            <a:prstGeom prst="ellipse">
              <a:avLst/>
            </a:prstGeom>
            <a:blipFill dpi="0" rotWithShape="1">
              <a:blip r:embed="rId3"/>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dirty="0">
                <a:solidFill>
                  <a:schemeClr val="tx1">
                    <a:lumMod val="85000"/>
                    <a:lumOff val="15000"/>
                  </a:schemeClr>
                </a:solidFill>
                <a:latin typeface="DIN Mittelschrift Std" pitchFamily="50" charset="0"/>
                <a:ea typeface="微软雅黑" panose="020B0503020204020204" pitchFamily="34" charset="-122"/>
              </a:endParaRPr>
            </a:p>
          </p:txBody>
        </p:sp>
        <p:sp>
          <p:nvSpPr>
            <p:cNvPr id="11" name="Freeform 9"/>
            <p:cNvSpPr>
              <a:spLocks noEditPoints="1"/>
            </p:cNvSpPr>
            <p:nvPr/>
          </p:nvSpPr>
          <p:spPr bwMode="auto">
            <a:xfrm>
              <a:off x="1215337" y="2432230"/>
              <a:ext cx="278458" cy="224396"/>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mn-ea"/>
                <a:ea typeface="+mn-ea"/>
              </a:endParaRPr>
            </a:p>
          </p:txBody>
        </p:sp>
      </p:grpSp>
      <p:sp>
        <p:nvSpPr>
          <p:cNvPr id="37" name="标题 1"/>
          <p:cNvSpPr txBox="1"/>
          <p:nvPr/>
        </p:nvSpPr>
        <p:spPr>
          <a:xfrm>
            <a:off x="634728" y="395306"/>
            <a:ext cx="3176440" cy="369332"/>
          </a:xfrm>
          <a:prstGeom prst="rect">
            <a:avLst/>
          </a:prstGeom>
          <a:noFill/>
        </p:spPr>
        <p:txBody>
          <a:bodyPr wrap="square" rtlCol="0">
            <a:spAutoFit/>
          </a:bodyPr>
          <a:lstStyle>
            <a:lvl1pPr algn="ctr" defTabSz="816610" rtl="0" eaLnBrk="1" latinLnBrk="0" hangingPunct="1">
              <a:spcBef>
                <a:spcPct val="0"/>
              </a:spcBef>
              <a:buNone/>
              <a:defRPr sz="3900" kern="1200">
                <a:solidFill>
                  <a:schemeClr val="tx1"/>
                </a:solidFill>
                <a:latin typeface="+mj-lt"/>
                <a:ea typeface="+mj-ea"/>
                <a:cs typeface="+mj-cs"/>
              </a:defRPr>
            </a:lvl1pPr>
          </a:lstStyle>
          <a:p>
            <a:pPr algn="l"/>
            <a:r>
              <a:rPr lang="zh-CN" altLang="en-US" sz="1800" b="1" dirty="0">
                <a:solidFill>
                  <a:schemeClr val="tx1">
                    <a:lumMod val="85000"/>
                    <a:lumOff val="15000"/>
                  </a:schemeClr>
                </a:solidFill>
                <a:latin typeface="+mn-ea"/>
                <a:ea typeface="+mn-ea"/>
                <a:cs typeface="+mn-cs"/>
              </a:rPr>
              <a:t>工作目标</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
                                          </p:val>
                                        </p:tav>
                                        <p:tav tm="100000">
                                          <p:val>
                                            <p:strVal val="#ppt_w"/>
                                          </p:val>
                                        </p:tav>
                                      </p:tavLst>
                                    </p:anim>
                                    <p:anim calcmode="lin" valueType="num">
                                      <p:cBhvr>
                                        <p:cTn id="8" dur="500" fill="hold"/>
                                        <p:tgtEl>
                                          <p:spTgt spid="37"/>
                                        </p:tgtEl>
                                        <p:attrNameLst>
                                          <p:attrName>ppt_h</p:attrName>
                                        </p:attrNameLst>
                                      </p:cBhvr>
                                      <p:tavLst>
                                        <p:tav tm="0" fmla="#ppt_h*sin(2.5*pi*$)">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0761"/>
                                        </p:tgtEl>
                                        <p:attrNameLst>
                                          <p:attrName>style.visibility</p:attrName>
                                        </p:attrNameLst>
                                      </p:cBhvr>
                                      <p:to>
                                        <p:strVal val="visible"/>
                                      </p:to>
                                    </p:set>
                                    <p:animEffect transition="in" filter="wipe(left)">
                                      <p:cBhvr>
                                        <p:cTn id="19" dur="500"/>
                                        <p:tgtEl>
                                          <p:spTgt spid="30761"/>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30721"/>
                                        </p:tgtEl>
                                        <p:attrNameLst>
                                          <p:attrName>style.visibility</p:attrName>
                                        </p:attrNameLst>
                                      </p:cBhvr>
                                      <p:to>
                                        <p:strVal val="visible"/>
                                      </p:to>
                                    </p:set>
                                    <p:animEffect transition="in" filter="wipe(right)">
                                      <p:cBhvr>
                                        <p:cTn id="22" dur="500"/>
                                        <p:tgtEl>
                                          <p:spTgt spid="30721"/>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wipe(left)">
                                      <p:cBhvr>
                                        <p:cTn id="33" dur="500"/>
                                        <p:tgtEl>
                                          <p:spTgt spid="111"/>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1+#ppt_w/2"/>
                                          </p:val>
                                        </p:tav>
                                        <p:tav tm="100000">
                                          <p:val>
                                            <p:strVal val="#ppt_x"/>
                                          </p:val>
                                        </p:tav>
                                      </p:tavLst>
                                    </p:anim>
                                    <p:anim calcmode="lin" valueType="num">
                                      <p:cBhvr additive="base">
                                        <p:cTn id="4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17"/>
                                        </p:tgtEl>
                                        <p:attrNameLst>
                                          <p:attrName>style.visibility</p:attrName>
                                        </p:attrNameLst>
                                      </p:cBhvr>
                                      <p:to>
                                        <p:strVal val="visible"/>
                                      </p:to>
                                    </p:set>
                                    <p:animEffect transition="in" filter="wipe(left)">
                                      <p:cBhvr>
                                        <p:cTn id="53" dur="500"/>
                                        <p:tgtEl>
                                          <p:spTgt spid="117"/>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wipe(right)">
                                      <p:cBhvr>
                                        <p:cTn id="56" dur="500"/>
                                        <p:tgtEl>
                                          <p:spTgt spid="116"/>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left)">
                                      <p:cBhvr>
                                        <p:cTn id="67" dur="500"/>
                                        <p:tgtEl>
                                          <p:spTgt spid="123"/>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wipe(right)">
                                      <p:cBhvr>
                                        <p:cTn id="70" dur="500"/>
                                        <p:tgtEl>
                                          <p:spTgt spid="122"/>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181"/>
                                        </p:tgtEl>
                                        <p:attrNameLst>
                                          <p:attrName>style.visibility</p:attrName>
                                        </p:attrNameLst>
                                      </p:cBhvr>
                                      <p:to>
                                        <p:strVal val="visible"/>
                                      </p:to>
                                    </p:set>
                                    <p:anim calcmode="lin" valueType="num">
                                      <p:cBhvr additive="base">
                                        <p:cTn id="75" dur="500" fill="hold"/>
                                        <p:tgtEl>
                                          <p:spTgt spid="181"/>
                                        </p:tgtEl>
                                        <p:attrNameLst>
                                          <p:attrName>ppt_x</p:attrName>
                                        </p:attrNameLst>
                                      </p:cBhvr>
                                      <p:tavLst>
                                        <p:tav tm="0">
                                          <p:val>
                                            <p:strVal val="1+#ppt_w/2"/>
                                          </p:val>
                                        </p:tav>
                                        <p:tav tm="100000">
                                          <p:val>
                                            <p:strVal val="#ppt_x"/>
                                          </p:val>
                                        </p:tav>
                                      </p:tavLst>
                                    </p:anim>
                                    <p:anim calcmode="lin" valueType="num">
                                      <p:cBhvr additive="base">
                                        <p:cTn id="76" dur="500" fill="hold"/>
                                        <p:tgtEl>
                                          <p:spTgt spid="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721" grpId="0" animBg="1"/>
      <p:bldP spid="181" grpId="0" animBg="1"/>
      <p:bldP spid="110" grpId="0" animBg="1"/>
      <p:bldP spid="116" grpId="0" animBg="1"/>
      <p:bldP spid="122" grpId="0" animBg="1"/>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 y="3138287"/>
            <a:ext cx="9144002" cy="2007469"/>
          </a:xfrm>
          <a:prstGeom prst="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84" name="Rectangle 83"/>
          <p:cNvSpPr/>
          <p:nvPr/>
        </p:nvSpPr>
        <p:spPr bwMode="auto">
          <a:xfrm>
            <a:off x="3394157" y="3138286"/>
            <a:ext cx="2516359" cy="2007469"/>
          </a:xfrm>
          <a:prstGeom prst="rect">
            <a:avLst/>
          </a:prstGeom>
          <a:solidFill>
            <a:schemeClr val="bg1">
              <a:lumMod val="85000"/>
              <a:alpha val="3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2" name="Rectangle 1"/>
          <p:cNvSpPr/>
          <p:nvPr/>
        </p:nvSpPr>
        <p:spPr bwMode="auto">
          <a:xfrm>
            <a:off x="3394157" y="1604964"/>
            <a:ext cx="2516359" cy="1533324"/>
          </a:xfrm>
          <a:prstGeom prst="rect">
            <a:avLst/>
          </a:prstGeom>
          <a:solidFill>
            <a:schemeClr val="bg1">
              <a:lumMod val="85000"/>
              <a:alpha val="3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71694" name="Rectangle 14"/>
          <p:cNvSpPr/>
          <p:nvPr/>
        </p:nvSpPr>
        <p:spPr bwMode="auto">
          <a:xfrm>
            <a:off x="3435768" y="1131590"/>
            <a:ext cx="472715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cs typeface="Lato Light" charset="0"/>
                <a:sym typeface="Lato Light" charset="0"/>
              </a:rPr>
              <a:t>200</a:t>
            </a:r>
            <a:r>
              <a:rPr lang="zh-CN" altLang="en-US" sz="900" dirty="0">
                <a:solidFill>
                  <a:schemeClr val="tx1">
                    <a:lumMod val="85000"/>
                    <a:lumOff val="15000"/>
                  </a:schemeClr>
                </a:solidFill>
                <a:latin typeface="+mn-ea"/>
                <a:cs typeface="Lato Light" charset="0"/>
                <a:sym typeface="Lato Light" charset="0"/>
              </a:rPr>
              <a:t>字以内</a:t>
            </a:r>
            <a:endParaRPr lang="en-US" sz="900" dirty="0">
              <a:solidFill>
                <a:schemeClr val="tx1">
                  <a:lumMod val="85000"/>
                  <a:lumOff val="15000"/>
                </a:schemeClr>
              </a:solidFill>
              <a:latin typeface="+mn-ea"/>
              <a:cs typeface="Lato Light" charset="0"/>
              <a:sym typeface="Lato Light" charset="0"/>
            </a:endParaRPr>
          </a:p>
        </p:txBody>
      </p:sp>
      <p:grpSp>
        <p:nvGrpSpPr>
          <p:cNvPr id="71695" name="Group 15"/>
          <p:cNvGrpSpPr/>
          <p:nvPr/>
        </p:nvGrpSpPr>
        <p:grpSpPr bwMode="auto">
          <a:xfrm>
            <a:off x="1476460" y="1957387"/>
            <a:ext cx="1581150" cy="1004888"/>
            <a:chOff x="0" y="0"/>
            <a:chExt cx="2656" cy="1688"/>
          </a:xfrm>
        </p:grpSpPr>
        <p:sp>
          <p:nvSpPr>
            <p:cNvPr id="71696" name="Rectangle 16"/>
            <p:cNvSpPr/>
            <p:nvPr/>
          </p:nvSpPr>
          <p:spPr bwMode="auto">
            <a:xfrm>
              <a:off x="0" y="424"/>
              <a:ext cx="2656"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cs typeface="Lato Light" charset="0"/>
                  <a:sym typeface="Lato Light" charset="0"/>
                </a:rPr>
                <a:t>200</a:t>
              </a:r>
              <a:r>
                <a:rPr lang="zh-CN" altLang="en-US" sz="900" dirty="0">
                  <a:solidFill>
                    <a:schemeClr val="tx1">
                      <a:lumMod val="85000"/>
                      <a:lumOff val="15000"/>
                    </a:schemeClr>
                  </a:solidFill>
                  <a:latin typeface="+mn-ea"/>
                  <a:cs typeface="Lato Light" charset="0"/>
                  <a:sym typeface="Lato Light" charset="0"/>
                </a:rPr>
                <a:t>字以内</a:t>
              </a:r>
              <a:endParaRPr lang="en-US" sz="900" dirty="0">
                <a:solidFill>
                  <a:schemeClr val="tx1">
                    <a:lumMod val="85000"/>
                    <a:lumOff val="15000"/>
                  </a:schemeClr>
                </a:solidFill>
                <a:latin typeface="+mn-ea"/>
                <a:cs typeface="Lato Light" charset="0"/>
                <a:sym typeface="Lato Light" charset="0"/>
              </a:endParaRPr>
            </a:p>
          </p:txBody>
        </p:sp>
        <p:sp>
          <p:nvSpPr>
            <p:cNvPr id="71697" name="Rectangle 17"/>
            <p:cNvSpPr/>
            <p:nvPr/>
          </p:nvSpPr>
          <p:spPr bwMode="auto">
            <a:xfrm>
              <a:off x="0" y="0"/>
              <a:ext cx="2656"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0000"/>
                </a:lnSpc>
              </a:pPr>
              <a:r>
                <a:rPr lang="zh-CN" altLang="en-US" sz="1400" dirty="0">
                  <a:solidFill>
                    <a:schemeClr val="tx1">
                      <a:lumMod val="85000"/>
                      <a:lumOff val="15000"/>
                    </a:schemeClr>
                  </a:solidFill>
                  <a:latin typeface="+mn-ea"/>
                  <a:cs typeface="Bebas Neue" panose="020B0606020202050201" charset="0"/>
                  <a:sym typeface="Bebas Neue" panose="020B0606020202050201" charset="0"/>
                </a:rPr>
                <a:t>工作方向一</a:t>
              </a:r>
              <a:endParaRPr lang="en-US" sz="14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698" name="Group 18"/>
          <p:cNvGrpSpPr/>
          <p:nvPr/>
        </p:nvGrpSpPr>
        <p:grpSpPr bwMode="auto">
          <a:xfrm>
            <a:off x="4186238" y="1957387"/>
            <a:ext cx="1581150" cy="1004888"/>
            <a:chOff x="0" y="0"/>
            <a:chExt cx="2656" cy="1688"/>
          </a:xfrm>
        </p:grpSpPr>
        <p:sp>
          <p:nvSpPr>
            <p:cNvPr id="71699" name="Rectangle 19"/>
            <p:cNvSpPr/>
            <p:nvPr/>
          </p:nvSpPr>
          <p:spPr bwMode="auto">
            <a:xfrm>
              <a:off x="0" y="424"/>
              <a:ext cx="2656"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cs typeface="Lato Light" charset="0"/>
                  <a:sym typeface="Lato Light" charset="0"/>
                </a:rPr>
                <a:t>200</a:t>
              </a:r>
              <a:r>
                <a:rPr lang="zh-CN" altLang="en-US" sz="900" dirty="0">
                  <a:solidFill>
                    <a:schemeClr val="tx1">
                      <a:lumMod val="85000"/>
                      <a:lumOff val="15000"/>
                    </a:schemeClr>
                  </a:solidFill>
                  <a:latin typeface="+mn-ea"/>
                  <a:cs typeface="Lato Light" charset="0"/>
                  <a:sym typeface="Lato Light" charset="0"/>
                </a:rPr>
                <a:t>字以内</a:t>
              </a:r>
              <a:endParaRPr lang="en-US" altLang="zh-CN" sz="900" dirty="0">
                <a:solidFill>
                  <a:schemeClr val="tx1">
                    <a:lumMod val="85000"/>
                    <a:lumOff val="15000"/>
                  </a:schemeClr>
                </a:solidFill>
                <a:latin typeface="+mn-ea"/>
                <a:cs typeface="Lato Light" charset="0"/>
                <a:sym typeface="Lato Light" charset="0"/>
              </a:endParaRPr>
            </a:p>
          </p:txBody>
        </p:sp>
        <p:sp>
          <p:nvSpPr>
            <p:cNvPr id="71700" name="Rectangle 20"/>
            <p:cNvSpPr/>
            <p:nvPr/>
          </p:nvSpPr>
          <p:spPr bwMode="auto">
            <a:xfrm>
              <a:off x="0" y="0"/>
              <a:ext cx="2656"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0000"/>
                </a:lnSpc>
              </a:pPr>
              <a:r>
                <a:rPr lang="zh-CN" altLang="en-US" sz="1400" dirty="0">
                  <a:solidFill>
                    <a:schemeClr val="tx1">
                      <a:lumMod val="85000"/>
                      <a:lumOff val="15000"/>
                    </a:schemeClr>
                  </a:solidFill>
                  <a:latin typeface="+mn-ea"/>
                  <a:cs typeface="Bebas Neue" panose="020B0606020202050201" charset="0"/>
                  <a:sym typeface="Bebas Neue" panose="020B0606020202050201" charset="0"/>
                </a:rPr>
                <a:t>工作方向二</a:t>
              </a:r>
              <a:endParaRPr lang="en-US" altLang="zh-CN" sz="14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01" name="Group 21"/>
          <p:cNvGrpSpPr/>
          <p:nvPr/>
        </p:nvGrpSpPr>
        <p:grpSpPr bwMode="auto">
          <a:xfrm>
            <a:off x="6628431" y="1957387"/>
            <a:ext cx="1581150" cy="1004888"/>
            <a:chOff x="0" y="0"/>
            <a:chExt cx="2656" cy="1688"/>
          </a:xfrm>
        </p:grpSpPr>
        <p:sp>
          <p:nvSpPr>
            <p:cNvPr id="71702" name="Rectangle 22"/>
            <p:cNvSpPr/>
            <p:nvPr/>
          </p:nvSpPr>
          <p:spPr bwMode="auto">
            <a:xfrm>
              <a:off x="0" y="424"/>
              <a:ext cx="2656"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cs typeface="Lato Light" charset="0"/>
                  <a:sym typeface="Lato Light" charset="0"/>
                </a:rPr>
                <a:t>200</a:t>
              </a:r>
              <a:r>
                <a:rPr lang="zh-CN" altLang="en-US" sz="900" dirty="0">
                  <a:solidFill>
                    <a:schemeClr val="tx1">
                      <a:lumMod val="85000"/>
                      <a:lumOff val="15000"/>
                    </a:schemeClr>
                  </a:solidFill>
                  <a:latin typeface="+mn-ea"/>
                  <a:cs typeface="Lato Light" charset="0"/>
                  <a:sym typeface="Lato Light" charset="0"/>
                </a:rPr>
                <a:t>字以内</a:t>
              </a:r>
              <a:endParaRPr lang="en-US" altLang="zh-CN" sz="900" dirty="0">
                <a:solidFill>
                  <a:schemeClr val="tx1">
                    <a:lumMod val="85000"/>
                    <a:lumOff val="15000"/>
                  </a:schemeClr>
                </a:solidFill>
                <a:latin typeface="+mn-ea"/>
                <a:cs typeface="Lato Light" charset="0"/>
                <a:sym typeface="Lato Light" charset="0"/>
              </a:endParaRPr>
            </a:p>
          </p:txBody>
        </p:sp>
        <p:sp>
          <p:nvSpPr>
            <p:cNvPr id="71703" name="Rectangle 23"/>
            <p:cNvSpPr/>
            <p:nvPr/>
          </p:nvSpPr>
          <p:spPr bwMode="auto">
            <a:xfrm>
              <a:off x="0" y="0"/>
              <a:ext cx="2656"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0000"/>
                </a:lnSpc>
              </a:pPr>
              <a:r>
                <a:rPr lang="zh-CN" altLang="en-US" sz="1400" dirty="0">
                  <a:solidFill>
                    <a:schemeClr val="tx1">
                      <a:lumMod val="85000"/>
                      <a:lumOff val="15000"/>
                    </a:schemeClr>
                  </a:solidFill>
                  <a:latin typeface="+mn-ea"/>
                  <a:cs typeface="Bebas Neue" panose="020B0606020202050201" charset="0"/>
                  <a:sym typeface="Bebas Neue" panose="020B0606020202050201" charset="0"/>
                </a:rPr>
                <a:t>工作方向三</a:t>
              </a:r>
              <a:endParaRPr lang="en-US" altLang="zh-CN" sz="14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04" name="Group 24"/>
          <p:cNvGrpSpPr/>
          <p:nvPr/>
        </p:nvGrpSpPr>
        <p:grpSpPr bwMode="auto">
          <a:xfrm>
            <a:off x="1476460" y="3395662"/>
            <a:ext cx="1581150" cy="1004888"/>
            <a:chOff x="0" y="0"/>
            <a:chExt cx="2656" cy="1688"/>
          </a:xfrm>
        </p:grpSpPr>
        <p:sp>
          <p:nvSpPr>
            <p:cNvPr id="71705" name="Rectangle 25"/>
            <p:cNvSpPr/>
            <p:nvPr/>
          </p:nvSpPr>
          <p:spPr bwMode="auto">
            <a:xfrm>
              <a:off x="0" y="424"/>
              <a:ext cx="2656"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cs typeface="Lato Light" charset="0"/>
                  <a:sym typeface="Lato Light" charset="0"/>
                </a:rPr>
                <a:t>200</a:t>
              </a:r>
              <a:r>
                <a:rPr lang="zh-CN" altLang="en-US" sz="900" dirty="0">
                  <a:solidFill>
                    <a:schemeClr val="tx1">
                      <a:lumMod val="85000"/>
                      <a:lumOff val="15000"/>
                    </a:schemeClr>
                  </a:solidFill>
                  <a:latin typeface="+mn-ea"/>
                  <a:cs typeface="Lato Light" charset="0"/>
                  <a:sym typeface="Lato Light" charset="0"/>
                </a:rPr>
                <a:t>字以内</a:t>
              </a:r>
              <a:endParaRPr lang="zh-CN" altLang="en-US" sz="900" dirty="0">
                <a:solidFill>
                  <a:schemeClr val="tx1">
                    <a:lumMod val="85000"/>
                    <a:lumOff val="15000"/>
                  </a:schemeClr>
                </a:solidFill>
                <a:latin typeface="+mn-ea"/>
                <a:cs typeface="Lato Light" charset="0"/>
                <a:sym typeface="Lato Light" charset="0"/>
              </a:endParaRPr>
            </a:p>
          </p:txBody>
        </p:sp>
        <p:sp>
          <p:nvSpPr>
            <p:cNvPr id="71706" name="Rectangle 26"/>
            <p:cNvSpPr/>
            <p:nvPr/>
          </p:nvSpPr>
          <p:spPr bwMode="auto">
            <a:xfrm>
              <a:off x="0" y="0"/>
              <a:ext cx="2656"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0000"/>
                </a:lnSpc>
              </a:pPr>
              <a:r>
                <a:rPr lang="zh-CN" altLang="en-US" sz="1400" dirty="0">
                  <a:solidFill>
                    <a:schemeClr val="tx1">
                      <a:lumMod val="85000"/>
                      <a:lumOff val="15000"/>
                    </a:schemeClr>
                  </a:solidFill>
                  <a:latin typeface="+mn-ea"/>
                  <a:cs typeface="Bebas Neue" panose="020B0606020202050201" charset="0"/>
                  <a:sym typeface="Bebas Neue" panose="020B0606020202050201" charset="0"/>
                </a:rPr>
                <a:t>工作方向四</a:t>
              </a:r>
              <a:endParaRPr lang="en-US" altLang="zh-CN" sz="14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07" name="Group 27"/>
          <p:cNvGrpSpPr/>
          <p:nvPr/>
        </p:nvGrpSpPr>
        <p:grpSpPr bwMode="auto">
          <a:xfrm>
            <a:off x="4186238" y="3395662"/>
            <a:ext cx="1581150" cy="1004888"/>
            <a:chOff x="0" y="0"/>
            <a:chExt cx="2656" cy="1688"/>
          </a:xfrm>
        </p:grpSpPr>
        <p:sp>
          <p:nvSpPr>
            <p:cNvPr id="71708" name="Rectangle 28"/>
            <p:cNvSpPr/>
            <p:nvPr/>
          </p:nvSpPr>
          <p:spPr bwMode="auto">
            <a:xfrm>
              <a:off x="0" y="424"/>
              <a:ext cx="2656"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cs typeface="Lato Light" charset="0"/>
                  <a:sym typeface="Lato Light" charset="0"/>
                </a:rPr>
                <a:t>200</a:t>
              </a:r>
              <a:r>
                <a:rPr lang="zh-CN" altLang="en-US" sz="900" dirty="0">
                  <a:solidFill>
                    <a:schemeClr val="tx1">
                      <a:lumMod val="85000"/>
                      <a:lumOff val="15000"/>
                    </a:schemeClr>
                  </a:solidFill>
                  <a:latin typeface="+mn-ea"/>
                  <a:cs typeface="Lato Light" charset="0"/>
                  <a:sym typeface="Lato Light" charset="0"/>
                </a:rPr>
                <a:t>字以内</a:t>
              </a:r>
              <a:endParaRPr lang="zh-CN" altLang="en-US" sz="900" dirty="0">
                <a:solidFill>
                  <a:schemeClr val="tx1">
                    <a:lumMod val="85000"/>
                    <a:lumOff val="15000"/>
                  </a:schemeClr>
                </a:solidFill>
                <a:latin typeface="+mn-ea"/>
                <a:cs typeface="Lato Light" charset="0"/>
                <a:sym typeface="Lato Light" charset="0"/>
              </a:endParaRPr>
            </a:p>
          </p:txBody>
        </p:sp>
        <p:sp>
          <p:nvSpPr>
            <p:cNvPr id="71709" name="Rectangle 29"/>
            <p:cNvSpPr/>
            <p:nvPr/>
          </p:nvSpPr>
          <p:spPr bwMode="auto">
            <a:xfrm>
              <a:off x="0" y="0"/>
              <a:ext cx="2656"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0000"/>
                </a:lnSpc>
              </a:pPr>
              <a:r>
                <a:rPr lang="zh-CN" altLang="en-US" sz="1400" dirty="0">
                  <a:solidFill>
                    <a:schemeClr val="tx1">
                      <a:lumMod val="85000"/>
                      <a:lumOff val="15000"/>
                    </a:schemeClr>
                  </a:solidFill>
                  <a:latin typeface="+mn-ea"/>
                  <a:cs typeface="Bebas Neue" panose="020B0606020202050201" charset="0"/>
                  <a:sym typeface="Bebas Neue" panose="020B0606020202050201" charset="0"/>
                </a:rPr>
                <a:t>工作方向五</a:t>
              </a:r>
              <a:endParaRPr lang="en-US" altLang="zh-CN" sz="14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10" name="Group 30"/>
          <p:cNvGrpSpPr/>
          <p:nvPr/>
        </p:nvGrpSpPr>
        <p:grpSpPr bwMode="auto">
          <a:xfrm>
            <a:off x="6628431" y="3395662"/>
            <a:ext cx="1581150" cy="1004888"/>
            <a:chOff x="0" y="0"/>
            <a:chExt cx="2656" cy="1688"/>
          </a:xfrm>
        </p:grpSpPr>
        <p:sp>
          <p:nvSpPr>
            <p:cNvPr id="71711" name="Rectangle 31"/>
            <p:cNvSpPr/>
            <p:nvPr/>
          </p:nvSpPr>
          <p:spPr bwMode="auto">
            <a:xfrm>
              <a:off x="0" y="424"/>
              <a:ext cx="2656"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lnSpc>
                  <a:spcPct val="125000"/>
                </a:lnSpc>
              </a:pPr>
              <a:r>
                <a:rPr lang="zh-CN" altLang="en-US" sz="900" dirty="0">
                  <a:solidFill>
                    <a:schemeClr val="tx1">
                      <a:lumMod val="85000"/>
                      <a:lumOff val="15000"/>
                    </a:schemeClr>
                  </a:solidFill>
                  <a:latin typeface="+mn-ea"/>
                  <a:cs typeface="Lato Light" charset="0"/>
                  <a:sym typeface="Lato Light" charset="0"/>
                </a:rPr>
                <a:t>此处添加详细文本描述，建议与标题相关并符合整体语言风格，语言描述尽量简洁生动。尽量将每页幻灯片的字数控制在</a:t>
              </a:r>
              <a:r>
                <a:rPr lang="en-US" altLang="zh-CN" sz="900" dirty="0">
                  <a:solidFill>
                    <a:schemeClr val="tx1">
                      <a:lumMod val="85000"/>
                      <a:lumOff val="15000"/>
                    </a:schemeClr>
                  </a:solidFill>
                  <a:latin typeface="+mn-ea"/>
                  <a:cs typeface="Lato Light" charset="0"/>
                  <a:sym typeface="Lato Light" charset="0"/>
                </a:rPr>
                <a:t>200</a:t>
              </a:r>
              <a:r>
                <a:rPr lang="zh-CN" altLang="en-US" sz="900" dirty="0">
                  <a:solidFill>
                    <a:schemeClr val="tx1">
                      <a:lumMod val="85000"/>
                      <a:lumOff val="15000"/>
                    </a:schemeClr>
                  </a:solidFill>
                  <a:latin typeface="+mn-ea"/>
                  <a:cs typeface="Lato Light" charset="0"/>
                  <a:sym typeface="Lato Light" charset="0"/>
                </a:rPr>
                <a:t>字以内</a:t>
              </a:r>
              <a:endParaRPr lang="zh-CN" altLang="en-US" sz="900" dirty="0">
                <a:solidFill>
                  <a:schemeClr val="tx1">
                    <a:lumMod val="85000"/>
                    <a:lumOff val="15000"/>
                  </a:schemeClr>
                </a:solidFill>
                <a:latin typeface="+mn-ea"/>
                <a:cs typeface="Lato Light" charset="0"/>
                <a:sym typeface="Lato Light" charset="0"/>
              </a:endParaRPr>
            </a:p>
          </p:txBody>
        </p:sp>
        <p:sp>
          <p:nvSpPr>
            <p:cNvPr id="71712" name="Rectangle 32"/>
            <p:cNvSpPr/>
            <p:nvPr/>
          </p:nvSpPr>
          <p:spPr bwMode="auto">
            <a:xfrm>
              <a:off x="0" y="0"/>
              <a:ext cx="2656"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0000"/>
                </a:lnSpc>
              </a:pPr>
              <a:r>
                <a:rPr lang="zh-CN" altLang="en-US" sz="1400" dirty="0">
                  <a:solidFill>
                    <a:schemeClr val="tx1">
                      <a:lumMod val="85000"/>
                      <a:lumOff val="15000"/>
                    </a:schemeClr>
                  </a:solidFill>
                  <a:latin typeface="+mn-ea"/>
                  <a:cs typeface="Bebas Neue" panose="020B0606020202050201" charset="0"/>
                  <a:sym typeface="Bebas Neue" panose="020B0606020202050201" charset="0"/>
                </a:rPr>
                <a:t>工作方向六</a:t>
              </a:r>
              <a:endParaRPr lang="en-US" altLang="zh-CN" sz="14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13" name="Group 33"/>
          <p:cNvGrpSpPr/>
          <p:nvPr/>
        </p:nvGrpSpPr>
        <p:grpSpPr bwMode="auto">
          <a:xfrm>
            <a:off x="912280" y="1928776"/>
            <a:ext cx="375884" cy="377851"/>
            <a:chOff x="0" y="0"/>
            <a:chExt cx="763" cy="768"/>
          </a:xfrm>
        </p:grpSpPr>
        <p:sp>
          <p:nvSpPr>
            <p:cNvPr id="71714" name="Oval 34"/>
            <p:cNvSpPr/>
            <p:nvPr/>
          </p:nvSpPr>
          <p:spPr bwMode="auto">
            <a:xfrm>
              <a:off x="0" y="0"/>
              <a:ext cx="763" cy="768"/>
            </a:xfrm>
            <a:prstGeom prst="ellipse">
              <a:avLst/>
            </a:prstGeom>
            <a:blipFill dpi="0" rotWithShape="1">
              <a:blip r:embed="rId2"/>
              <a:srcRect/>
              <a:stretch>
                <a:fillRect l="-25000"/>
              </a:stretch>
            </a:blipFill>
            <a:ln w="12700">
              <a:noFill/>
            </a:ln>
            <a:effectLst/>
            <a:extLst>
              <a:ext uri="{91240B29-F687-4F45-9708-019B960494DF}">
                <a14:hiddenLine xmlns:a14="http://schemas.microsoft.com/office/drawing/2010/main" w="25400">
                  <a:solidFill>
                    <a:schemeClr val="tx1"/>
                  </a:solidFill>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mn-ea"/>
              </a:endParaRPr>
            </a:p>
          </p:txBody>
        </p:sp>
        <p:sp>
          <p:nvSpPr>
            <p:cNvPr id="71715" name="Rectangle 35"/>
            <p:cNvSpPr/>
            <p:nvPr/>
          </p:nvSpPr>
          <p:spPr bwMode="auto">
            <a:xfrm>
              <a:off x="105" y="198"/>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tx1">
                      <a:lumMod val="85000"/>
                      <a:lumOff val="15000"/>
                    </a:schemeClr>
                  </a:solidFill>
                  <a:latin typeface="+mn-ea"/>
                  <a:cs typeface="Bebas Neue" panose="020B0606020202050201" charset="0"/>
                  <a:sym typeface="Bebas Neue" panose="020B0606020202050201" charset="0"/>
                </a:rPr>
                <a:t>1</a:t>
              </a:r>
              <a:endParaRPr lang="en-US" sz="16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16" name="Group 36"/>
          <p:cNvGrpSpPr/>
          <p:nvPr/>
        </p:nvGrpSpPr>
        <p:grpSpPr bwMode="auto">
          <a:xfrm>
            <a:off x="3622058" y="1928776"/>
            <a:ext cx="375884" cy="377851"/>
            <a:chOff x="0" y="0"/>
            <a:chExt cx="763" cy="768"/>
          </a:xfrm>
        </p:grpSpPr>
        <p:sp>
          <p:nvSpPr>
            <p:cNvPr id="71717" name="Oval 37"/>
            <p:cNvSpPr/>
            <p:nvPr/>
          </p:nvSpPr>
          <p:spPr bwMode="auto">
            <a:xfrm>
              <a:off x="0" y="0"/>
              <a:ext cx="763" cy="768"/>
            </a:xfrm>
            <a:prstGeom prst="ellipse">
              <a:avLst/>
            </a:prstGeom>
            <a:blipFill dpi="0" rotWithShape="1">
              <a:blip r:embed="rId2"/>
              <a:srcRect/>
              <a:stretch>
                <a:fillRect l="-25000"/>
              </a:stretch>
            </a:blipFill>
            <a:ln w="12700">
              <a:noFill/>
            </a:ln>
            <a:effectLst/>
            <a:extLst>
              <a:ext uri="{91240B29-F687-4F45-9708-019B960494DF}">
                <a14:hiddenLine xmlns:a14="http://schemas.microsoft.com/office/drawing/2010/main" w="25400">
                  <a:solidFill>
                    <a:schemeClr val="tx1"/>
                  </a:solidFill>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mn-ea"/>
              </a:endParaRPr>
            </a:p>
          </p:txBody>
        </p:sp>
        <p:sp>
          <p:nvSpPr>
            <p:cNvPr id="71718" name="Rectangle 38"/>
            <p:cNvSpPr/>
            <p:nvPr/>
          </p:nvSpPr>
          <p:spPr bwMode="auto">
            <a:xfrm>
              <a:off x="121" y="198"/>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tx1">
                      <a:lumMod val="85000"/>
                      <a:lumOff val="15000"/>
                    </a:schemeClr>
                  </a:solidFill>
                  <a:latin typeface="+mn-ea"/>
                  <a:cs typeface="Bebas Neue" panose="020B0606020202050201" charset="0"/>
                  <a:sym typeface="Bebas Neue" panose="020B0606020202050201" charset="0"/>
                </a:rPr>
                <a:t>2</a:t>
              </a:r>
              <a:endParaRPr lang="en-US" sz="16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19" name="Group 39"/>
          <p:cNvGrpSpPr/>
          <p:nvPr/>
        </p:nvGrpSpPr>
        <p:grpSpPr bwMode="auto">
          <a:xfrm>
            <a:off x="6064251" y="1928776"/>
            <a:ext cx="375884" cy="377851"/>
            <a:chOff x="0" y="0"/>
            <a:chExt cx="763" cy="768"/>
          </a:xfrm>
        </p:grpSpPr>
        <p:sp>
          <p:nvSpPr>
            <p:cNvPr id="71720" name="Oval 40"/>
            <p:cNvSpPr/>
            <p:nvPr/>
          </p:nvSpPr>
          <p:spPr bwMode="auto">
            <a:xfrm>
              <a:off x="0" y="0"/>
              <a:ext cx="763" cy="768"/>
            </a:xfrm>
            <a:prstGeom prst="ellipse">
              <a:avLst/>
            </a:prstGeom>
            <a:blipFill dpi="0" rotWithShape="1">
              <a:blip r:embed="rId2"/>
              <a:srcRect/>
              <a:stretch>
                <a:fillRect l="-25000"/>
              </a:stretch>
            </a:blipFill>
            <a:ln w="12700">
              <a:noFill/>
            </a:ln>
            <a:effectLst/>
            <a:extLst>
              <a:ext uri="{91240B29-F687-4F45-9708-019B960494DF}">
                <a14:hiddenLine xmlns:a14="http://schemas.microsoft.com/office/drawing/2010/main" w="25400">
                  <a:solidFill>
                    <a:schemeClr val="tx1"/>
                  </a:solidFill>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mn-ea"/>
              </a:endParaRPr>
            </a:p>
          </p:txBody>
        </p:sp>
        <p:sp>
          <p:nvSpPr>
            <p:cNvPr id="71721" name="Rectangle 41"/>
            <p:cNvSpPr/>
            <p:nvPr/>
          </p:nvSpPr>
          <p:spPr bwMode="auto">
            <a:xfrm>
              <a:off x="113" y="198"/>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tx1">
                      <a:lumMod val="85000"/>
                      <a:lumOff val="15000"/>
                    </a:schemeClr>
                  </a:solidFill>
                  <a:latin typeface="+mn-ea"/>
                  <a:cs typeface="Bebas Neue" panose="020B0606020202050201" charset="0"/>
                  <a:sym typeface="Bebas Neue" panose="020B0606020202050201" charset="0"/>
                </a:rPr>
                <a:t>3</a:t>
              </a:r>
              <a:endParaRPr lang="en-US" sz="16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22" name="Group 42"/>
          <p:cNvGrpSpPr/>
          <p:nvPr/>
        </p:nvGrpSpPr>
        <p:grpSpPr bwMode="auto">
          <a:xfrm>
            <a:off x="912280" y="3407511"/>
            <a:ext cx="375884" cy="377851"/>
            <a:chOff x="0" y="0"/>
            <a:chExt cx="763" cy="768"/>
          </a:xfrm>
        </p:grpSpPr>
        <p:sp>
          <p:nvSpPr>
            <p:cNvPr id="71723" name="Oval 43"/>
            <p:cNvSpPr/>
            <p:nvPr/>
          </p:nvSpPr>
          <p:spPr bwMode="auto">
            <a:xfrm>
              <a:off x="0" y="0"/>
              <a:ext cx="763" cy="768"/>
            </a:xfrm>
            <a:prstGeom prst="ellipse">
              <a:avLst/>
            </a:prstGeom>
            <a:solidFill>
              <a:schemeClr val="bg1"/>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nchor="ctr"/>
            <a:lstStyle/>
            <a:p>
              <a:endParaRPr lang="en-US" sz="1600">
                <a:solidFill>
                  <a:schemeClr val="tx1">
                    <a:lumMod val="85000"/>
                    <a:lumOff val="15000"/>
                  </a:schemeClr>
                </a:solidFill>
                <a:latin typeface="+mn-ea"/>
              </a:endParaRPr>
            </a:p>
          </p:txBody>
        </p:sp>
        <p:sp>
          <p:nvSpPr>
            <p:cNvPr id="71724" name="Rectangle 44"/>
            <p:cNvSpPr/>
            <p:nvPr/>
          </p:nvSpPr>
          <p:spPr bwMode="auto">
            <a:xfrm>
              <a:off x="105" y="214"/>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tx1">
                      <a:lumMod val="85000"/>
                      <a:lumOff val="15000"/>
                    </a:schemeClr>
                  </a:solidFill>
                  <a:latin typeface="+mn-ea"/>
                  <a:cs typeface="Bebas Neue" panose="020B0606020202050201" charset="0"/>
                  <a:sym typeface="Bebas Neue" panose="020B0606020202050201" charset="0"/>
                </a:rPr>
                <a:t>4</a:t>
              </a:r>
              <a:endParaRPr lang="en-US" sz="16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25" name="Group 45"/>
          <p:cNvGrpSpPr/>
          <p:nvPr/>
        </p:nvGrpSpPr>
        <p:grpSpPr bwMode="auto">
          <a:xfrm>
            <a:off x="3622058" y="3407511"/>
            <a:ext cx="375884" cy="377851"/>
            <a:chOff x="0" y="0"/>
            <a:chExt cx="763" cy="768"/>
          </a:xfrm>
        </p:grpSpPr>
        <p:sp>
          <p:nvSpPr>
            <p:cNvPr id="71726" name="Oval 46"/>
            <p:cNvSpPr/>
            <p:nvPr/>
          </p:nvSpPr>
          <p:spPr bwMode="auto">
            <a:xfrm>
              <a:off x="0" y="0"/>
              <a:ext cx="763" cy="768"/>
            </a:xfrm>
            <a:prstGeom prst="ellipse">
              <a:avLst/>
            </a:prstGeom>
            <a:solidFill>
              <a:schemeClr val="bg1"/>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nchor="ctr"/>
            <a:lstStyle/>
            <a:p>
              <a:endParaRPr lang="en-US" sz="1600">
                <a:solidFill>
                  <a:schemeClr val="tx1">
                    <a:lumMod val="85000"/>
                    <a:lumOff val="15000"/>
                  </a:schemeClr>
                </a:solidFill>
                <a:latin typeface="+mn-ea"/>
              </a:endParaRPr>
            </a:p>
          </p:txBody>
        </p:sp>
        <p:sp>
          <p:nvSpPr>
            <p:cNvPr id="71727" name="Rectangle 47"/>
            <p:cNvSpPr/>
            <p:nvPr/>
          </p:nvSpPr>
          <p:spPr bwMode="auto">
            <a:xfrm>
              <a:off x="121" y="214"/>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tx1">
                      <a:lumMod val="85000"/>
                      <a:lumOff val="15000"/>
                    </a:schemeClr>
                  </a:solidFill>
                  <a:latin typeface="+mn-ea"/>
                  <a:cs typeface="Bebas Neue" panose="020B0606020202050201" charset="0"/>
                  <a:sym typeface="Bebas Neue" panose="020B0606020202050201" charset="0"/>
                </a:rPr>
                <a:t>5</a:t>
              </a:r>
              <a:endParaRPr lang="en-US" sz="1600" dirty="0">
                <a:solidFill>
                  <a:schemeClr val="tx1">
                    <a:lumMod val="85000"/>
                    <a:lumOff val="15000"/>
                  </a:schemeClr>
                </a:solidFill>
                <a:latin typeface="+mn-ea"/>
                <a:cs typeface="Bebas Neue" panose="020B0606020202050201" charset="0"/>
                <a:sym typeface="Bebas Neue" panose="020B0606020202050201" charset="0"/>
              </a:endParaRPr>
            </a:p>
          </p:txBody>
        </p:sp>
      </p:grpSp>
      <p:grpSp>
        <p:nvGrpSpPr>
          <p:cNvPr id="71728" name="Group 48"/>
          <p:cNvGrpSpPr/>
          <p:nvPr/>
        </p:nvGrpSpPr>
        <p:grpSpPr bwMode="auto">
          <a:xfrm>
            <a:off x="6064251" y="3407511"/>
            <a:ext cx="375884" cy="377851"/>
            <a:chOff x="0" y="0"/>
            <a:chExt cx="763" cy="768"/>
          </a:xfrm>
        </p:grpSpPr>
        <p:sp>
          <p:nvSpPr>
            <p:cNvPr id="71729" name="Oval 49"/>
            <p:cNvSpPr/>
            <p:nvPr/>
          </p:nvSpPr>
          <p:spPr bwMode="auto">
            <a:xfrm>
              <a:off x="0" y="0"/>
              <a:ext cx="763" cy="768"/>
            </a:xfrm>
            <a:prstGeom prst="ellipse">
              <a:avLst/>
            </a:prstGeom>
            <a:solidFill>
              <a:schemeClr val="bg1"/>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nchor="ctr"/>
            <a:lstStyle/>
            <a:p>
              <a:endParaRPr lang="en-US" sz="1600">
                <a:solidFill>
                  <a:schemeClr val="tx1">
                    <a:lumMod val="85000"/>
                    <a:lumOff val="15000"/>
                  </a:schemeClr>
                </a:solidFill>
                <a:latin typeface="+mn-ea"/>
              </a:endParaRPr>
            </a:p>
          </p:txBody>
        </p:sp>
        <p:sp>
          <p:nvSpPr>
            <p:cNvPr id="71730" name="Rectangle 50"/>
            <p:cNvSpPr/>
            <p:nvPr/>
          </p:nvSpPr>
          <p:spPr bwMode="auto">
            <a:xfrm>
              <a:off x="113" y="214"/>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70000"/>
                </a:lnSpc>
              </a:pPr>
              <a:r>
                <a:rPr lang="en-US" sz="1600" dirty="0">
                  <a:solidFill>
                    <a:schemeClr val="tx1">
                      <a:lumMod val="85000"/>
                      <a:lumOff val="15000"/>
                    </a:schemeClr>
                  </a:solidFill>
                  <a:latin typeface="+mn-ea"/>
                  <a:cs typeface="Bebas Neue" panose="020B0606020202050201" charset="0"/>
                  <a:sym typeface="Bebas Neue" panose="020B0606020202050201" charset="0"/>
                </a:rPr>
                <a:t>6</a:t>
              </a:r>
              <a:endParaRPr lang="en-US" sz="1600" dirty="0">
                <a:solidFill>
                  <a:schemeClr val="tx1">
                    <a:lumMod val="85000"/>
                    <a:lumOff val="15000"/>
                  </a:schemeClr>
                </a:solidFill>
                <a:latin typeface="+mn-ea"/>
                <a:cs typeface="Bebas Neue" panose="020B0606020202050201" charset="0"/>
                <a:sym typeface="Bebas Neue" panose="020B0606020202050201" charset="0"/>
              </a:endParaRPr>
            </a:p>
          </p:txBody>
        </p:sp>
      </p:grpSp>
      <p:sp>
        <p:nvSpPr>
          <p:cNvPr id="5" name="Isosceles Triangle 4"/>
          <p:cNvSpPr/>
          <p:nvPr/>
        </p:nvSpPr>
        <p:spPr bwMode="auto">
          <a:xfrm rot="10800000">
            <a:off x="2055902" y="3128550"/>
            <a:ext cx="249148" cy="144447"/>
          </a:xfrm>
          <a:prstGeom prst="triangl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58" name="Isosceles Triangle 57"/>
          <p:cNvSpPr/>
          <p:nvPr/>
        </p:nvSpPr>
        <p:spPr bwMode="auto">
          <a:xfrm rot="10800000">
            <a:off x="4580027" y="3128550"/>
            <a:ext cx="249148" cy="144447"/>
          </a:xfrm>
          <a:prstGeom prst="triangl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59" name="Isosceles Triangle 58"/>
          <p:cNvSpPr/>
          <p:nvPr/>
        </p:nvSpPr>
        <p:spPr bwMode="auto">
          <a:xfrm rot="10800000">
            <a:off x="7113677" y="3128550"/>
            <a:ext cx="249148" cy="144447"/>
          </a:xfrm>
          <a:prstGeom prst="triangl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60" name="Isosceles Triangle 59"/>
          <p:cNvSpPr/>
          <p:nvPr/>
        </p:nvSpPr>
        <p:spPr bwMode="auto">
          <a:xfrm rot="10800000">
            <a:off x="2055902" y="1601734"/>
            <a:ext cx="249148" cy="144447"/>
          </a:xfrm>
          <a:prstGeom prst="triangle">
            <a:avLst/>
          </a:prstGeom>
          <a:solidFill>
            <a:schemeClr val="bg1">
              <a:lumMod val="95000"/>
              <a:alpha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61" name="Isosceles Triangle 60"/>
          <p:cNvSpPr/>
          <p:nvPr/>
        </p:nvSpPr>
        <p:spPr bwMode="auto">
          <a:xfrm rot="10800000">
            <a:off x="4580027" y="1601734"/>
            <a:ext cx="249148" cy="144447"/>
          </a:xfrm>
          <a:prstGeom prst="triangl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62" name="Isosceles Triangle 61"/>
          <p:cNvSpPr/>
          <p:nvPr/>
        </p:nvSpPr>
        <p:spPr bwMode="auto">
          <a:xfrm rot="10800000">
            <a:off x="7113677" y="1601734"/>
            <a:ext cx="249148" cy="144447"/>
          </a:xfrm>
          <a:prstGeom prst="triangle">
            <a:avLst/>
          </a:prstGeom>
          <a:solidFill>
            <a:schemeClr val="bg1">
              <a:lumMod val="95000"/>
              <a:alpha val="7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cs typeface="ヒラギノ角ゴ ProN W3" charset="0"/>
              <a:sym typeface="Gill Sans" charset="0"/>
            </a:endParaRPr>
          </a:p>
        </p:txBody>
      </p:sp>
      <p:sp>
        <p:nvSpPr>
          <p:cNvPr id="71693" name="Line 13"/>
          <p:cNvSpPr>
            <a:spLocks noChangeShapeType="1"/>
          </p:cNvSpPr>
          <p:nvPr/>
        </p:nvSpPr>
        <p:spPr bwMode="auto">
          <a:xfrm>
            <a:off x="899592" y="1604963"/>
            <a:ext cx="7343113"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tx1">
                  <a:lumMod val="85000"/>
                  <a:lumOff val="15000"/>
                </a:schemeClr>
              </a:solidFill>
              <a:latin typeface="+mn-ea"/>
            </a:endParaRPr>
          </a:p>
        </p:txBody>
      </p:sp>
      <p:sp>
        <p:nvSpPr>
          <p:cNvPr id="111" name="标题 1"/>
          <p:cNvSpPr>
            <a:spLocks noGrp="1"/>
          </p:cNvSpPr>
          <p:nvPr>
            <p:ph type="title"/>
          </p:nvPr>
        </p:nvSpPr>
        <p:spPr>
          <a:xfrm>
            <a:off x="649781" y="411808"/>
            <a:ext cx="3176440" cy="359352"/>
          </a:xfr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明年方向</a:t>
            </a:r>
            <a:endParaRPr lang="zh-CN" altLang="en-US" sz="1800" b="1" dirty="0">
              <a:solidFill>
                <a:schemeClr val="tx1">
                  <a:lumMod val="85000"/>
                  <a:lumOff val="15000"/>
                </a:schemeClr>
              </a:solidFill>
              <a:latin typeface="+mn-ea"/>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111"/>
                                        </p:tgtEl>
                                        <p:attrNameLst>
                                          <p:attrName>style.visibility</p:attrName>
                                        </p:attrNameLst>
                                      </p:cBhvr>
                                      <p:to>
                                        <p:strVal val="visible"/>
                                      </p:to>
                                    </p:set>
                                    <p:anim calcmode="lin" valueType="num">
                                      <p:cBhvr>
                                        <p:cTn id="7" dur="500" fill="hold"/>
                                        <p:tgtEl>
                                          <p:spTgt spid="111"/>
                                        </p:tgtEl>
                                        <p:attrNameLst>
                                          <p:attrName>ppt_w</p:attrName>
                                        </p:attrNameLst>
                                      </p:cBhvr>
                                      <p:tavLst>
                                        <p:tav tm="0">
                                          <p:val>
                                            <p:strVal val="#ppt_w"/>
                                          </p:val>
                                        </p:tav>
                                        <p:tav tm="100000">
                                          <p:val>
                                            <p:strVal val="#ppt_w"/>
                                          </p:val>
                                        </p:tav>
                                      </p:tavLst>
                                    </p:anim>
                                    <p:anim calcmode="lin" valueType="num">
                                      <p:cBhvr>
                                        <p:cTn id="8" dur="500" fill="hold"/>
                                        <p:tgtEl>
                                          <p:spTgt spid="111"/>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8" fill="hold" grpId="0" nodeType="afterEffect">
                                  <p:stCondLst>
                                    <p:cond delay="0"/>
                                  </p:stCondLst>
                                  <p:childTnLst>
                                    <p:set>
                                      <p:cBhvr>
                                        <p:cTn id="11" dur="1" fill="hold">
                                          <p:stCondLst>
                                            <p:cond delay="0"/>
                                          </p:stCondLst>
                                        </p:cTn>
                                        <p:tgtEl>
                                          <p:spTgt spid="71694"/>
                                        </p:tgtEl>
                                        <p:attrNameLst>
                                          <p:attrName>style.visibility</p:attrName>
                                        </p:attrNameLst>
                                      </p:cBhvr>
                                      <p:to>
                                        <p:strVal val="visible"/>
                                      </p:to>
                                    </p:set>
                                    <p:animEffect transition="in" filter="wipe(left)">
                                      <p:cBhvr>
                                        <p:cTn id="12" dur="500"/>
                                        <p:tgtEl>
                                          <p:spTgt spid="7169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1693"/>
                                        </p:tgtEl>
                                        <p:attrNameLst>
                                          <p:attrName>style.visibility</p:attrName>
                                        </p:attrNameLst>
                                      </p:cBhvr>
                                      <p:to>
                                        <p:strVal val="visible"/>
                                      </p:to>
                                    </p:set>
                                    <p:animEffect transition="in" filter="wipe(left)">
                                      <p:cBhvr>
                                        <p:cTn id="15" dur="500"/>
                                        <p:tgtEl>
                                          <p:spTgt spid="71693"/>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32"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strVal val="4*#ppt_w"/>
                                          </p:val>
                                        </p:tav>
                                        <p:tav tm="100000">
                                          <p:val>
                                            <p:strVal val="#ppt_w"/>
                                          </p:val>
                                        </p:tav>
                                      </p:tavLst>
                                    </p:anim>
                                    <p:anim calcmode="lin" valueType="num">
                                      <p:cBhvr>
                                        <p:cTn id="21" dur="500" fill="hold"/>
                                        <p:tgtEl>
                                          <p:spTgt spid="60"/>
                                        </p:tgtEl>
                                        <p:attrNameLst>
                                          <p:attrName>ppt_h</p:attrName>
                                        </p:attrNameLst>
                                      </p:cBhvr>
                                      <p:tavLst>
                                        <p:tav tm="0">
                                          <p:val>
                                            <p:strVal val="4*#ppt_h"/>
                                          </p:val>
                                        </p:tav>
                                        <p:tav tm="100000">
                                          <p:val>
                                            <p:strVal val="#ppt_h"/>
                                          </p:val>
                                        </p:tav>
                                      </p:tavLst>
                                    </p:anim>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71713"/>
                                        </p:tgtEl>
                                        <p:attrNameLst>
                                          <p:attrName>style.visibility</p:attrName>
                                        </p:attrNameLst>
                                      </p:cBhvr>
                                      <p:to>
                                        <p:strVal val="visible"/>
                                      </p:to>
                                    </p:set>
                                    <p:anim calcmode="lin" valueType="num">
                                      <p:cBhvr>
                                        <p:cTn id="25" dur="500" fill="hold"/>
                                        <p:tgtEl>
                                          <p:spTgt spid="71713"/>
                                        </p:tgtEl>
                                        <p:attrNameLst>
                                          <p:attrName>ppt_w</p:attrName>
                                        </p:attrNameLst>
                                      </p:cBhvr>
                                      <p:tavLst>
                                        <p:tav tm="0">
                                          <p:val>
                                            <p:fltVal val="0"/>
                                          </p:val>
                                        </p:tav>
                                        <p:tav tm="100000">
                                          <p:val>
                                            <p:strVal val="#ppt_w"/>
                                          </p:val>
                                        </p:tav>
                                      </p:tavLst>
                                    </p:anim>
                                    <p:anim calcmode="lin" valueType="num">
                                      <p:cBhvr>
                                        <p:cTn id="26" dur="500" fill="hold"/>
                                        <p:tgtEl>
                                          <p:spTgt spid="71713"/>
                                        </p:tgtEl>
                                        <p:attrNameLst>
                                          <p:attrName>ppt_h</p:attrName>
                                        </p:attrNameLst>
                                      </p:cBhvr>
                                      <p:tavLst>
                                        <p:tav tm="0">
                                          <p:val>
                                            <p:fltVal val="0"/>
                                          </p:val>
                                        </p:tav>
                                        <p:tav tm="100000">
                                          <p:val>
                                            <p:strVal val="#ppt_h"/>
                                          </p:val>
                                        </p:tav>
                                      </p:tavLst>
                                    </p:anim>
                                    <p:animEffect transition="in" filter="fade">
                                      <p:cBhvr>
                                        <p:cTn id="27" dur="500"/>
                                        <p:tgtEl>
                                          <p:spTgt spid="71713"/>
                                        </p:tgtEl>
                                      </p:cBhvr>
                                    </p:animEffect>
                                  </p:childTnLst>
                                </p:cTn>
                              </p:par>
                              <p:par>
                                <p:cTn id="28" presetID="22" presetClass="entr" presetSubtype="8" fill="hold" nodeType="withEffect">
                                  <p:stCondLst>
                                    <p:cond delay="0"/>
                                  </p:stCondLst>
                                  <p:childTnLst>
                                    <p:set>
                                      <p:cBhvr>
                                        <p:cTn id="29" dur="1" fill="hold">
                                          <p:stCondLst>
                                            <p:cond delay="0"/>
                                          </p:stCondLst>
                                        </p:cTn>
                                        <p:tgtEl>
                                          <p:spTgt spid="71695"/>
                                        </p:tgtEl>
                                        <p:attrNameLst>
                                          <p:attrName>style.visibility</p:attrName>
                                        </p:attrNameLst>
                                      </p:cBhvr>
                                      <p:to>
                                        <p:strVal val="visible"/>
                                      </p:to>
                                    </p:set>
                                    <p:animEffect transition="in" filter="wipe(left)">
                                      <p:cBhvr>
                                        <p:cTn id="30" dur="500"/>
                                        <p:tgtEl>
                                          <p:spTgt spid="7169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500"/>
                            </p:stCondLst>
                            <p:childTnLst>
                              <p:par>
                                <p:cTn id="37" presetID="23" presetClass="entr" presetSubtype="32"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strVal val="4*#ppt_w"/>
                                          </p:val>
                                        </p:tav>
                                        <p:tav tm="100000">
                                          <p:val>
                                            <p:strVal val="#ppt_w"/>
                                          </p:val>
                                        </p:tav>
                                      </p:tavLst>
                                    </p:anim>
                                    <p:anim calcmode="lin" valueType="num">
                                      <p:cBhvr>
                                        <p:cTn id="40" dur="500" fill="hold"/>
                                        <p:tgtEl>
                                          <p:spTgt spid="61"/>
                                        </p:tgtEl>
                                        <p:attrNameLst>
                                          <p:attrName>ppt_h</p:attrName>
                                        </p:attrNameLst>
                                      </p:cBhvr>
                                      <p:tavLst>
                                        <p:tav tm="0">
                                          <p:val>
                                            <p:strVal val="4*#ppt_h"/>
                                          </p:val>
                                        </p:tav>
                                        <p:tav tm="100000">
                                          <p:val>
                                            <p:strVal val="#ppt_h"/>
                                          </p:val>
                                        </p:tav>
                                      </p:tavLst>
                                    </p:anim>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71716"/>
                                        </p:tgtEl>
                                        <p:attrNameLst>
                                          <p:attrName>style.visibility</p:attrName>
                                        </p:attrNameLst>
                                      </p:cBhvr>
                                      <p:to>
                                        <p:strVal val="visible"/>
                                      </p:to>
                                    </p:set>
                                    <p:anim calcmode="lin" valueType="num">
                                      <p:cBhvr>
                                        <p:cTn id="44" dur="500" fill="hold"/>
                                        <p:tgtEl>
                                          <p:spTgt spid="71716"/>
                                        </p:tgtEl>
                                        <p:attrNameLst>
                                          <p:attrName>ppt_w</p:attrName>
                                        </p:attrNameLst>
                                      </p:cBhvr>
                                      <p:tavLst>
                                        <p:tav tm="0">
                                          <p:val>
                                            <p:fltVal val="0"/>
                                          </p:val>
                                        </p:tav>
                                        <p:tav tm="100000">
                                          <p:val>
                                            <p:strVal val="#ppt_w"/>
                                          </p:val>
                                        </p:tav>
                                      </p:tavLst>
                                    </p:anim>
                                    <p:anim calcmode="lin" valueType="num">
                                      <p:cBhvr>
                                        <p:cTn id="45" dur="500" fill="hold"/>
                                        <p:tgtEl>
                                          <p:spTgt spid="71716"/>
                                        </p:tgtEl>
                                        <p:attrNameLst>
                                          <p:attrName>ppt_h</p:attrName>
                                        </p:attrNameLst>
                                      </p:cBhvr>
                                      <p:tavLst>
                                        <p:tav tm="0">
                                          <p:val>
                                            <p:fltVal val="0"/>
                                          </p:val>
                                        </p:tav>
                                        <p:tav tm="100000">
                                          <p:val>
                                            <p:strVal val="#ppt_h"/>
                                          </p:val>
                                        </p:tav>
                                      </p:tavLst>
                                    </p:anim>
                                    <p:animEffect transition="in" filter="fade">
                                      <p:cBhvr>
                                        <p:cTn id="46" dur="500"/>
                                        <p:tgtEl>
                                          <p:spTgt spid="71716"/>
                                        </p:tgtEl>
                                      </p:cBhvr>
                                    </p:animEffect>
                                  </p:childTnLst>
                                </p:cTn>
                              </p:par>
                              <p:par>
                                <p:cTn id="47" presetID="22" presetClass="entr" presetSubtype="8" fill="hold" nodeType="withEffect">
                                  <p:stCondLst>
                                    <p:cond delay="0"/>
                                  </p:stCondLst>
                                  <p:childTnLst>
                                    <p:set>
                                      <p:cBhvr>
                                        <p:cTn id="48" dur="1" fill="hold">
                                          <p:stCondLst>
                                            <p:cond delay="0"/>
                                          </p:stCondLst>
                                        </p:cTn>
                                        <p:tgtEl>
                                          <p:spTgt spid="71698"/>
                                        </p:tgtEl>
                                        <p:attrNameLst>
                                          <p:attrName>style.visibility</p:attrName>
                                        </p:attrNameLst>
                                      </p:cBhvr>
                                      <p:to>
                                        <p:strVal val="visible"/>
                                      </p:to>
                                    </p:set>
                                    <p:animEffect transition="in" filter="wipe(left)">
                                      <p:cBhvr>
                                        <p:cTn id="49" dur="500"/>
                                        <p:tgtEl>
                                          <p:spTgt spid="71698"/>
                                        </p:tgtEl>
                                      </p:cBhvr>
                                    </p:animEffect>
                                  </p:childTnLst>
                                </p:cTn>
                              </p:par>
                            </p:childTnLst>
                          </p:cTn>
                        </p:par>
                      </p:childTnLst>
                    </p:cTn>
                  </p:par>
                  <p:par>
                    <p:cTn id="50" fill="hold">
                      <p:stCondLst>
                        <p:cond delay="indefinite"/>
                      </p:stCondLst>
                      <p:childTnLst>
                        <p:par>
                          <p:cTn id="51" fill="hold">
                            <p:stCondLst>
                              <p:cond delay="0"/>
                            </p:stCondLst>
                            <p:childTnLst>
                              <p:par>
                                <p:cTn id="52" presetID="23" presetClass="entr" presetSubtype="32"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p:cTn id="54" dur="500" fill="hold"/>
                                        <p:tgtEl>
                                          <p:spTgt spid="62"/>
                                        </p:tgtEl>
                                        <p:attrNameLst>
                                          <p:attrName>ppt_w</p:attrName>
                                        </p:attrNameLst>
                                      </p:cBhvr>
                                      <p:tavLst>
                                        <p:tav tm="0">
                                          <p:val>
                                            <p:strVal val="4*#ppt_w"/>
                                          </p:val>
                                        </p:tav>
                                        <p:tav tm="100000">
                                          <p:val>
                                            <p:strVal val="#ppt_w"/>
                                          </p:val>
                                        </p:tav>
                                      </p:tavLst>
                                    </p:anim>
                                    <p:anim calcmode="lin" valueType="num">
                                      <p:cBhvr>
                                        <p:cTn id="55" dur="500" fill="hold"/>
                                        <p:tgtEl>
                                          <p:spTgt spid="62"/>
                                        </p:tgtEl>
                                        <p:attrNameLst>
                                          <p:attrName>ppt_h</p:attrName>
                                        </p:attrNameLst>
                                      </p:cBhvr>
                                      <p:tavLst>
                                        <p:tav tm="0">
                                          <p:val>
                                            <p:strVal val="4*#ppt_h"/>
                                          </p:val>
                                        </p:tav>
                                        <p:tav tm="100000">
                                          <p:val>
                                            <p:strVal val="#ppt_h"/>
                                          </p:val>
                                        </p:tav>
                                      </p:tavLst>
                                    </p:anim>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71719"/>
                                        </p:tgtEl>
                                        <p:attrNameLst>
                                          <p:attrName>style.visibility</p:attrName>
                                        </p:attrNameLst>
                                      </p:cBhvr>
                                      <p:to>
                                        <p:strVal val="visible"/>
                                      </p:to>
                                    </p:set>
                                    <p:anim calcmode="lin" valueType="num">
                                      <p:cBhvr>
                                        <p:cTn id="59" dur="500" fill="hold"/>
                                        <p:tgtEl>
                                          <p:spTgt spid="71719"/>
                                        </p:tgtEl>
                                        <p:attrNameLst>
                                          <p:attrName>ppt_w</p:attrName>
                                        </p:attrNameLst>
                                      </p:cBhvr>
                                      <p:tavLst>
                                        <p:tav tm="0">
                                          <p:val>
                                            <p:fltVal val="0"/>
                                          </p:val>
                                        </p:tav>
                                        <p:tav tm="100000">
                                          <p:val>
                                            <p:strVal val="#ppt_w"/>
                                          </p:val>
                                        </p:tav>
                                      </p:tavLst>
                                    </p:anim>
                                    <p:anim calcmode="lin" valueType="num">
                                      <p:cBhvr>
                                        <p:cTn id="60" dur="500" fill="hold"/>
                                        <p:tgtEl>
                                          <p:spTgt spid="71719"/>
                                        </p:tgtEl>
                                        <p:attrNameLst>
                                          <p:attrName>ppt_h</p:attrName>
                                        </p:attrNameLst>
                                      </p:cBhvr>
                                      <p:tavLst>
                                        <p:tav tm="0">
                                          <p:val>
                                            <p:fltVal val="0"/>
                                          </p:val>
                                        </p:tav>
                                        <p:tav tm="100000">
                                          <p:val>
                                            <p:strVal val="#ppt_h"/>
                                          </p:val>
                                        </p:tav>
                                      </p:tavLst>
                                    </p:anim>
                                    <p:animEffect transition="in" filter="fade">
                                      <p:cBhvr>
                                        <p:cTn id="61" dur="500"/>
                                        <p:tgtEl>
                                          <p:spTgt spid="71719"/>
                                        </p:tgtEl>
                                      </p:cBhvr>
                                    </p:animEffect>
                                  </p:childTnLst>
                                </p:cTn>
                              </p:par>
                              <p:par>
                                <p:cTn id="62" presetID="22" presetClass="entr" presetSubtype="8" fill="hold" nodeType="withEffect">
                                  <p:stCondLst>
                                    <p:cond delay="0"/>
                                  </p:stCondLst>
                                  <p:childTnLst>
                                    <p:set>
                                      <p:cBhvr>
                                        <p:cTn id="63" dur="1" fill="hold">
                                          <p:stCondLst>
                                            <p:cond delay="0"/>
                                          </p:stCondLst>
                                        </p:cTn>
                                        <p:tgtEl>
                                          <p:spTgt spid="71701"/>
                                        </p:tgtEl>
                                        <p:attrNameLst>
                                          <p:attrName>style.visibility</p:attrName>
                                        </p:attrNameLst>
                                      </p:cBhvr>
                                      <p:to>
                                        <p:strVal val="visible"/>
                                      </p:to>
                                    </p:set>
                                    <p:animEffect transition="in" filter="wipe(left)">
                                      <p:cBhvr>
                                        <p:cTn id="64" dur="500"/>
                                        <p:tgtEl>
                                          <p:spTgt spid="7170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37"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barn(outVertical)">
                                      <p:cBhvr>
                                        <p:cTn id="69" dur="500"/>
                                        <p:tgtEl>
                                          <p:spTgt spid="54"/>
                                        </p:tgtEl>
                                      </p:cBhvr>
                                    </p:animEffect>
                                  </p:childTnLst>
                                </p:cTn>
                              </p:par>
                            </p:childTnLst>
                          </p:cTn>
                        </p:par>
                        <p:par>
                          <p:cTn id="70" fill="hold">
                            <p:stCondLst>
                              <p:cond delay="500"/>
                            </p:stCondLst>
                            <p:childTnLst>
                              <p:par>
                                <p:cTn id="71" presetID="23" presetClass="entr" presetSubtype="32" fill="hold" grpId="0" nodeType="after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p:cTn id="73" dur="500" fill="hold"/>
                                        <p:tgtEl>
                                          <p:spTgt spid="5"/>
                                        </p:tgtEl>
                                        <p:attrNameLst>
                                          <p:attrName>ppt_w</p:attrName>
                                        </p:attrNameLst>
                                      </p:cBhvr>
                                      <p:tavLst>
                                        <p:tav tm="0">
                                          <p:val>
                                            <p:strVal val="4*#ppt_w"/>
                                          </p:val>
                                        </p:tav>
                                        <p:tav tm="100000">
                                          <p:val>
                                            <p:strVal val="#ppt_w"/>
                                          </p:val>
                                        </p:tav>
                                      </p:tavLst>
                                    </p:anim>
                                    <p:anim calcmode="lin" valueType="num">
                                      <p:cBhvr>
                                        <p:cTn id="74" dur="500" fill="hold"/>
                                        <p:tgtEl>
                                          <p:spTgt spid="5"/>
                                        </p:tgtEl>
                                        <p:attrNameLst>
                                          <p:attrName>ppt_h</p:attrName>
                                        </p:attrNameLst>
                                      </p:cBhvr>
                                      <p:tavLst>
                                        <p:tav tm="0">
                                          <p:val>
                                            <p:strVal val="4*#ppt_h"/>
                                          </p:val>
                                        </p:tav>
                                        <p:tav tm="100000">
                                          <p:val>
                                            <p:strVal val="#ppt_h"/>
                                          </p:val>
                                        </p:tav>
                                      </p:tavLst>
                                    </p:anim>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71722"/>
                                        </p:tgtEl>
                                        <p:attrNameLst>
                                          <p:attrName>style.visibility</p:attrName>
                                        </p:attrNameLst>
                                      </p:cBhvr>
                                      <p:to>
                                        <p:strVal val="visible"/>
                                      </p:to>
                                    </p:set>
                                    <p:anim calcmode="lin" valueType="num">
                                      <p:cBhvr>
                                        <p:cTn id="78" dur="500" fill="hold"/>
                                        <p:tgtEl>
                                          <p:spTgt spid="71722"/>
                                        </p:tgtEl>
                                        <p:attrNameLst>
                                          <p:attrName>ppt_w</p:attrName>
                                        </p:attrNameLst>
                                      </p:cBhvr>
                                      <p:tavLst>
                                        <p:tav tm="0">
                                          <p:val>
                                            <p:fltVal val="0"/>
                                          </p:val>
                                        </p:tav>
                                        <p:tav tm="100000">
                                          <p:val>
                                            <p:strVal val="#ppt_w"/>
                                          </p:val>
                                        </p:tav>
                                      </p:tavLst>
                                    </p:anim>
                                    <p:anim calcmode="lin" valueType="num">
                                      <p:cBhvr>
                                        <p:cTn id="79" dur="500" fill="hold"/>
                                        <p:tgtEl>
                                          <p:spTgt spid="71722"/>
                                        </p:tgtEl>
                                        <p:attrNameLst>
                                          <p:attrName>ppt_h</p:attrName>
                                        </p:attrNameLst>
                                      </p:cBhvr>
                                      <p:tavLst>
                                        <p:tav tm="0">
                                          <p:val>
                                            <p:fltVal val="0"/>
                                          </p:val>
                                        </p:tav>
                                        <p:tav tm="100000">
                                          <p:val>
                                            <p:strVal val="#ppt_h"/>
                                          </p:val>
                                        </p:tav>
                                      </p:tavLst>
                                    </p:anim>
                                    <p:animEffect transition="in" filter="fade">
                                      <p:cBhvr>
                                        <p:cTn id="80" dur="500"/>
                                        <p:tgtEl>
                                          <p:spTgt spid="71722"/>
                                        </p:tgtEl>
                                      </p:cBhvr>
                                    </p:animEffect>
                                  </p:childTnLst>
                                </p:cTn>
                              </p:par>
                              <p:par>
                                <p:cTn id="81" presetID="22" presetClass="entr" presetSubtype="8" fill="hold" nodeType="withEffect">
                                  <p:stCondLst>
                                    <p:cond delay="0"/>
                                  </p:stCondLst>
                                  <p:childTnLst>
                                    <p:set>
                                      <p:cBhvr>
                                        <p:cTn id="82" dur="1" fill="hold">
                                          <p:stCondLst>
                                            <p:cond delay="0"/>
                                          </p:stCondLst>
                                        </p:cTn>
                                        <p:tgtEl>
                                          <p:spTgt spid="71704"/>
                                        </p:tgtEl>
                                        <p:attrNameLst>
                                          <p:attrName>style.visibility</p:attrName>
                                        </p:attrNameLst>
                                      </p:cBhvr>
                                      <p:to>
                                        <p:strVal val="visible"/>
                                      </p:to>
                                    </p:set>
                                    <p:animEffect transition="in" filter="wipe(left)">
                                      <p:cBhvr>
                                        <p:cTn id="83" dur="500"/>
                                        <p:tgtEl>
                                          <p:spTgt spid="71704"/>
                                        </p:tgtEl>
                                      </p:cBhvr>
                                    </p:animEffect>
                                  </p:childTnLst>
                                </p:cTn>
                              </p:par>
                            </p:childTnLst>
                          </p:cTn>
                        </p:par>
                      </p:childTnLst>
                    </p:cTn>
                  </p:par>
                  <p:par>
                    <p:cTn id="84" fill="hold">
                      <p:stCondLst>
                        <p:cond delay="indefinite"/>
                      </p:stCondLst>
                      <p:childTnLst>
                        <p:par>
                          <p:cTn id="85" fill="hold">
                            <p:stCondLst>
                              <p:cond delay="0"/>
                            </p:stCondLst>
                            <p:childTnLst>
                              <p:par>
                                <p:cTn id="86" presetID="23" presetClass="entr" presetSubtype="32" fill="hold" grpId="0" nodeType="clickEffect">
                                  <p:stCondLst>
                                    <p:cond delay="0"/>
                                  </p:stCondLst>
                                  <p:childTnLst>
                                    <p:set>
                                      <p:cBhvr>
                                        <p:cTn id="87" dur="1" fill="hold">
                                          <p:stCondLst>
                                            <p:cond delay="0"/>
                                          </p:stCondLst>
                                        </p:cTn>
                                        <p:tgtEl>
                                          <p:spTgt spid="58"/>
                                        </p:tgtEl>
                                        <p:attrNameLst>
                                          <p:attrName>style.visibility</p:attrName>
                                        </p:attrNameLst>
                                      </p:cBhvr>
                                      <p:to>
                                        <p:strVal val="visible"/>
                                      </p:to>
                                    </p:set>
                                    <p:anim calcmode="lin" valueType="num">
                                      <p:cBhvr>
                                        <p:cTn id="88" dur="500" fill="hold"/>
                                        <p:tgtEl>
                                          <p:spTgt spid="58"/>
                                        </p:tgtEl>
                                        <p:attrNameLst>
                                          <p:attrName>ppt_w</p:attrName>
                                        </p:attrNameLst>
                                      </p:cBhvr>
                                      <p:tavLst>
                                        <p:tav tm="0">
                                          <p:val>
                                            <p:strVal val="4*#ppt_w"/>
                                          </p:val>
                                        </p:tav>
                                        <p:tav tm="100000">
                                          <p:val>
                                            <p:strVal val="#ppt_w"/>
                                          </p:val>
                                        </p:tav>
                                      </p:tavLst>
                                    </p:anim>
                                    <p:anim calcmode="lin" valueType="num">
                                      <p:cBhvr>
                                        <p:cTn id="89" dur="500" fill="hold"/>
                                        <p:tgtEl>
                                          <p:spTgt spid="58"/>
                                        </p:tgtEl>
                                        <p:attrNameLst>
                                          <p:attrName>ppt_h</p:attrName>
                                        </p:attrNameLst>
                                      </p:cBhvr>
                                      <p:tavLst>
                                        <p:tav tm="0">
                                          <p:val>
                                            <p:strVal val="4*#ppt_h"/>
                                          </p:val>
                                        </p:tav>
                                        <p:tav tm="100000">
                                          <p:val>
                                            <p:strVal val="#ppt_h"/>
                                          </p:val>
                                        </p:tav>
                                      </p:tavLst>
                                    </p:anim>
                                  </p:childTnLst>
                                </p:cTn>
                              </p:par>
                            </p:childTnLst>
                          </p:cTn>
                        </p:par>
                        <p:par>
                          <p:cTn id="90" fill="hold">
                            <p:stCondLst>
                              <p:cond delay="500"/>
                            </p:stCondLst>
                            <p:childTnLst>
                              <p:par>
                                <p:cTn id="91" presetID="22" presetClass="entr" presetSubtype="1" fill="hold" grpId="0" nodeType="after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wipe(up)">
                                      <p:cBhvr>
                                        <p:cTn id="93" dur="500"/>
                                        <p:tgtEl>
                                          <p:spTgt spid="84"/>
                                        </p:tgtEl>
                                      </p:cBhvr>
                                    </p:animEffect>
                                  </p:childTnLst>
                                </p:cTn>
                              </p:par>
                            </p:childTnLst>
                          </p:cTn>
                        </p:par>
                        <p:par>
                          <p:cTn id="94" fill="hold">
                            <p:stCondLst>
                              <p:cond delay="1000"/>
                            </p:stCondLst>
                            <p:childTnLst>
                              <p:par>
                                <p:cTn id="95" presetID="53" presetClass="entr" presetSubtype="16" fill="hold" nodeType="afterEffect">
                                  <p:stCondLst>
                                    <p:cond delay="0"/>
                                  </p:stCondLst>
                                  <p:childTnLst>
                                    <p:set>
                                      <p:cBhvr>
                                        <p:cTn id="96" dur="1" fill="hold">
                                          <p:stCondLst>
                                            <p:cond delay="0"/>
                                          </p:stCondLst>
                                        </p:cTn>
                                        <p:tgtEl>
                                          <p:spTgt spid="71725"/>
                                        </p:tgtEl>
                                        <p:attrNameLst>
                                          <p:attrName>style.visibility</p:attrName>
                                        </p:attrNameLst>
                                      </p:cBhvr>
                                      <p:to>
                                        <p:strVal val="visible"/>
                                      </p:to>
                                    </p:set>
                                    <p:anim calcmode="lin" valueType="num">
                                      <p:cBhvr>
                                        <p:cTn id="97" dur="500" fill="hold"/>
                                        <p:tgtEl>
                                          <p:spTgt spid="71725"/>
                                        </p:tgtEl>
                                        <p:attrNameLst>
                                          <p:attrName>ppt_w</p:attrName>
                                        </p:attrNameLst>
                                      </p:cBhvr>
                                      <p:tavLst>
                                        <p:tav tm="0">
                                          <p:val>
                                            <p:fltVal val="0"/>
                                          </p:val>
                                        </p:tav>
                                        <p:tav tm="100000">
                                          <p:val>
                                            <p:strVal val="#ppt_w"/>
                                          </p:val>
                                        </p:tav>
                                      </p:tavLst>
                                    </p:anim>
                                    <p:anim calcmode="lin" valueType="num">
                                      <p:cBhvr>
                                        <p:cTn id="98" dur="500" fill="hold"/>
                                        <p:tgtEl>
                                          <p:spTgt spid="71725"/>
                                        </p:tgtEl>
                                        <p:attrNameLst>
                                          <p:attrName>ppt_h</p:attrName>
                                        </p:attrNameLst>
                                      </p:cBhvr>
                                      <p:tavLst>
                                        <p:tav tm="0">
                                          <p:val>
                                            <p:fltVal val="0"/>
                                          </p:val>
                                        </p:tav>
                                        <p:tav tm="100000">
                                          <p:val>
                                            <p:strVal val="#ppt_h"/>
                                          </p:val>
                                        </p:tav>
                                      </p:tavLst>
                                    </p:anim>
                                    <p:animEffect transition="in" filter="fade">
                                      <p:cBhvr>
                                        <p:cTn id="99" dur="500"/>
                                        <p:tgtEl>
                                          <p:spTgt spid="71725"/>
                                        </p:tgtEl>
                                      </p:cBhvr>
                                    </p:animEffect>
                                  </p:childTnLst>
                                </p:cTn>
                              </p:par>
                              <p:par>
                                <p:cTn id="100" presetID="22" presetClass="entr" presetSubtype="8" fill="hold" nodeType="withEffect">
                                  <p:stCondLst>
                                    <p:cond delay="0"/>
                                  </p:stCondLst>
                                  <p:childTnLst>
                                    <p:set>
                                      <p:cBhvr>
                                        <p:cTn id="101" dur="1" fill="hold">
                                          <p:stCondLst>
                                            <p:cond delay="0"/>
                                          </p:stCondLst>
                                        </p:cTn>
                                        <p:tgtEl>
                                          <p:spTgt spid="71707"/>
                                        </p:tgtEl>
                                        <p:attrNameLst>
                                          <p:attrName>style.visibility</p:attrName>
                                        </p:attrNameLst>
                                      </p:cBhvr>
                                      <p:to>
                                        <p:strVal val="visible"/>
                                      </p:to>
                                    </p:set>
                                    <p:animEffect transition="in" filter="wipe(left)">
                                      <p:cBhvr>
                                        <p:cTn id="102" dur="500"/>
                                        <p:tgtEl>
                                          <p:spTgt spid="71707"/>
                                        </p:tgtEl>
                                      </p:cBhvr>
                                    </p:animEffect>
                                  </p:childTnLst>
                                </p:cTn>
                              </p:par>
                            </p:childTnLst>
                          </p:cTn>
                        </p:par>
                      </p:childTnLst>
                    </p:cTn>
                  </p:par>
                  <p:par>
                    <p:cTn id="103" fill="hold">
                      <p:stCondLst>
                        <p:cond delay="indefinite"/>
                      </p:stCondLst>
                      <p:childTnLst>
                        <p:par>
                          <p:cTn id="104" fill="hold">
                            <p:stCondLst>
                              <p:cond delay="0"/>
                            </p:stCondLst>
                            <p:childTnLst>
                              <p:par>
                                <p:cTn id="105" presetID="23" presetClass="entr" presetSubtype="16" fill="hold" grpId="0" nodeType="clickEffect">
                                  <p:stCondLst>
                                    <p:cond delay="0"/>
                                  </p:stCondLst>
                                  <p:childTnLst>
                                    <p:set>
                                      <p:cBhvr>
                                        <p:cTn id="106" dur="1" fill="hold">
                                          <p:stCondLst>
                                            <p:cond delay="0"/>
                                          </p:stCondLst>
                                        </p:cTn>
                                        <p:tgtEl>
                                          <p:spTgt spid="59"/>
                                        </p:tgtEl>
                                        <p:attrNameLst>
                                          <p:attrName>style.visibility</p:attrName>
                                        </p:attrNameLst>
                                      </p:cBhvr>
                                      <p:to>
                                        <p:strVal val="visible"/>
                                      </p:to>
                                    </p:set>
                                    <p:anim calcmode="lin" valueType="num">
                                      <p:cBhvr>
                                        <p:cTn id="107" dur="500" fill="hold"/>
                                        <p:tgtEl>
                                          <p:spTgt spid="59"/>
                                        </p:tgtEl>
                                        <p:attrNameLst>
                                          <p:attrName>ppt_w</p:attrName>
                                        </p:attrNameLst>
                                      </p:cBhvr>
                                      <p:tavLst>
                                        <p:tav tm="0">
                                          <p:val>
                                            <p:fltVal val="0"/>
                                          </p:val>
                                        </p:tav>
                                        <p:tav tm="100000">
                                          <p:val>
                                            <p:strVal val="#ppt_w"/>
                                          </p:val>
                                        </p:tav>
                                      </p:tavLst>
                                    </p:anim>
                                    <p:anim calcmode="lin" valueType="num">
                                      <p:cBhvr>
                                        <p:cTn id="108" dur="500" fill="hold"/>
                                        <p:tgtEl>
                                          <p:spTgt spid="59"/>
                                        </p:tgtEl>
                                        <p:attrNameLst>
                                          <p:attrName>ppt_h</p:attrName>
                                        </p:attrNameLst>
                                      </p:cBhvr>
                                      <p:tavLst>
                                        <p:tav tm="0">
                                          <p:val>
                                            <p:fltVal val="0"/>
                                          </p:val>
                                        </p:tav>
                                        <p:tav tm="100000">
                                          <p:val>
                                            <p:strVal val="#ppt_h"/>
                                          </p:val>
                                        </p:tav>
                                      </p:tavLst>
                                    </p:anim>
                                  </p:childTnLst>
                                </p:cTn>
                              </p:par>
                            </p:childTnLst>
                          </p:cTn>
                        </p:par>
                        <p:par>
                          <p:cTn id="109" fill="hold">
                            <p:stCondLst>
                              <p:cond delay="500"/>
                            </p:stCondLst>
                            <p:childTnLst>
                              <p:par>
                                <p:cTn id="110" presetID="53" presetClass="entr" presetSubtype="16" fill="hold" nodeType="afterEffect">
                                  <p:stCondLst>
                                    <p:cond delay="0"/>
                                  </p:stCondLst>
                                  <p:childTnLst>
                                    <p:set>
                                      <p:cBhvr>
                                        <p:cTn id="111" dur="1" fill="hold">
                                          <p:stCondLst>
                                            <p:cond delay="0"/>
                                          </p:stCondLst>
                                        </p:cTn>
                                        <p:tgtEl>
                                          <p:spTgt spid="71728"/>
                                        </p:tgtEl>
                                        <p:attrNameLst>
                                          <p:attrName>style.visibility</p:attrName>
                                        </p:attrNameLst>
                                      </p:cBhvr>
                                      <p:to>
                                        <p:strVal val="visible"/>
                                      </p:to>
                                    </p:set>
                                    <p:anim calcmode="lin" valueType="num">
                                      <p:cBhvr>
                                        <p:cTn id="112" dur="500" fill="hold"/>
                                        <p:tgtEl>
                                          <p:spTgt spid="71728"/>
                                        </p:tgtEl>
                                        <p:attrNameLst>
                                          <p:attrName>ppt_w</p:attrName>
                                        </p:attrNameLst>
                                      </p:cBhvr>
                                      <p:tavLst>
                                        <p:tav tm="0">
                                          <p:val>
                                            <p:fltVal val="0"/>
                                          </p:val>
                                        </p:tav>
                                        <p:tav tm="100000">
                                          <p:val>
                                            <p:strVal val="#ppt_w"/>
                                          </p:val>
                                        </p:tav>
                                      </p:tavLst>
                                    </p:anim>
                                    <p:anim calcmode="lin" valueType="num">
                                      <p:cBhvr>
                                        <p:cTn id="113" dur="500" fill="hold"/>
                                        <p:tgtEl>
                                          <p:spTgt spid="71728"/>
                                        </p:tgtEl>
                                        <p:attrNameLst>
                                          <p:attrName>ppt_h</p:attrName>
                                        </p:attrNameLst>
                                      </p:cBhvr>
                                      <p:tavLst>
                                        <p:tav tm="0">
                                          <p:val>
                                            <p:fltVal val="0"/>
                                          </p:val>
                                        </p:tav>
                                        <p:tav tm="100000">
                                          <p:val>
                                            <p:strVal val="#ppt_h"/>
                                          </p:val>
                                        </p:tav>
                                      </p:tavLst>
                                    </p:anim>
                                    <p:animEffect transition="in" filter="fade">
                                      <p:cBhvr>
                                        <p:cTn id="114" dur="500"/>
                                        <p:tgtEl>
                                          <p:spTgt spid="71728"/>
                                        </p:tgtEl>
                                      </p:cBhvr>
                                    </p:animEffect>
                                  </p:childTnLst>
                                </p:cTn>
                              </p:par>
                              <p:par>
                                <p:cTn id="115" presetID="22" presetClass="entr" presetSubtype="8" fill="hold" nodeType="withEffect">
                                  <p:stCondLst>
                                    <p:cond delay="0"/>
                                  </p:stCondLst>
                                  <p:childTnLst>
                                    <p:set>
                                      <p:cBhvr>
                                        <p:cTn id="116" dur="1" fill="hold">
                                          <p:stCondLst>
                                            <p:cond delay="0"/>
                                          </p:stCondLst>
                                        </p:cTn>
                                        <p:tgtEl>
                                          <p:spTgt spid="71710"/>
                                        </p:tgtEl>
                                        <p:attrNameLst>
                                          <p:attrName>style.visibility</p:attrName>
                                        </p:attrNameLst>
                                      </p:cBhvr>
                                      <p:to>
                                        <p:strVal val="visible"/>
                                      </p:to>
                                    </p:set>
                                    <p:animEffect transition="in" filter="wipe(left)">
                                      <p:cBhvr>
                                        <p:cTn id="117" dur="500"/>
                                        <p:tgtEl>
                                          <p:spTgt spid="71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84" grpId="0" animBg="1"/>
      <p:bldP spid="2" grpId="0" animBg="1"/>
      <p:bldP spid="71694" grpId="0"/>
      <p:bldP spid="5" grpId="0" animBg="1"/>
      <p:bldP spid="58" grpId="0" animBg="1"/>
      <p:bldP spid="59" grpId="0" animBg="1"/>
      <p:bldP spid="60" grpId="0" animBg="1"/>
      <p:bldP spid="61" grpId="0" animBg="1"/>
      <p:bldP spid="62" grpId="0" animBg="1"/>
      <p:bldP spid="71693" grpId="0" animBg="1"/>
      <p:bldP spid="1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25000"/>
          <a:stretch>
            <a:fillRect/>
          </a:stretch>
        </p:blipFill>
        <p:spPr>
          <a:xfrm>
            <a:off x="-1" y="0"/>
            <a:ext cx="9144001" cy="5143500"/>
          </a:xfrm>
          <a:prstGeom prst="rect">
            <a:avLst/>
          </a:prstGeom>
        </p:spPr>
      </p:pic>
      <p:sp>
        <p:nvSpPr>
          <p:cNvPr id="25" name="TextBox 24"/>
          <p:cNvSpPr txBox="1"/>
          <p:nvPr/>
        </p:nvSpPr>
        <p:spPr>
          <a:xfrm>
            <a:off x="2267744" y="2285459"/>
            <a:ext cx="4536504" cy="646331"/>
          </a:xfrm>
          <a:prstGeom prst="rect">
            <a:avLst/>
          </a:prstGeom>
          <a:noFill/>
        </p:spPr>
        <p:txBody>
          <a:bodyPr wrap="square" rtlCol="0">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谢谢您的欣赏</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 name="组合 9"/>
          <p:cNvGrpSpPr/>
          <p:nvPr/>
        </p:nvGrpSpPr>
        <p:grpSpPr>
          <a:xfrm>
            <a:off x="2411759" y="1635646"/>
            <a:ext cx="4232300" cy="1800200"/>
            <a:chOff x="3635896" y="1275606"/>
            <a:chExt cx="2042413" cy="2044894"/>
          </a:xfrm>
        </p:grpSpPr>
        <p:cxnSp>
          <p:nvCxnSpPr>
            <p:cNvPr id="9" name="直接连接符 8"/>
            <p:cNvCxnSpPr/>
            <p:nvPr/>
          </p:nvCxnSpPr>
          <p:spPr>
            <a:xfrm>
              <a:off x="3635896" y="1275606"/>
              <a:ext cx="0" cy="2033631"/>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669528" y="1286869"/>
              <a:ext cx="0" cy="2033631"/>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635896" y="1275606"/>
              <a:ext cx="2042413"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635896" y="3303607"/>
              <a:ext cx="2040216" cy="16893"/>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542287" y="2787774"/>
            <a:ext cx="3998079" cy="523220"/>
          </a:xfrm>
          <a:prstGeom prst="rect">
            <a:avLst/>
          </a:prstGeom>
        </p:spPr>
        <p:txBody>
          <a:bodyPr wrap="square">
            <a:spAutoFit/>
          </a:bodyPr>
          <a:lstStyle/>
          <a:p>
            <a:pPr algn="ctr"/>
            <a:r>
              <a:rPr lang="en-US" altLang="zh-CN" sz="2800" b="1" dirty="0">
                <a:solidFill>
                  <a:schemeClr val="bg1"/>
                </a:solidFill>
                <a:effectLst>
                  <a:outerShdw blurRad="38100" dist="38100" dir="2700000" algn="tl">
                    <a:srgbClr val="000000">
                      <a:alpha val="43137"/>
                    </a:srgbClr>
                  </a:outerShdw>
                </a:effectLst>
                <a:latin typeface="造字工房悦黑（非商用）常规体" pitchFamily="50" charset="-122"/>
                <a:ea typeface="造字工房悦黑（非商用）常规体" pitchFamily="50" charset="-122"/>
                <a:cs typeface="Arial Unicode MS" panose="020B0604020202020204" pitchFamily="34" charset="-122"/>
              </a:rPr>
              <a:t>THE BUSENESS PLAN</a:t>
            </a:r>
            <a:endParaRPr lang="zh-CN" altLang="en-US" sz="2800" b="1" dirty="0">
              <a:solidFill>
                <a:schemeClr val="bg1"/>
              </a:solidFill>
              <a:effectLst>
                <a:outerShdw blurRad="38100" dist="38100" dir="2700000" algn="tl">
                  <a:srgbClr val="000000">
                    <a:alpha val="43137"/>
                  </a:srgbClr>
                </a:outerShdw>
              </a:effectLst>
              <a:latin typeface="造字工房悦黑（非商用）常规体" pitchFamily="50" charset="-122"/>
              <a:ea typeface="造字工房悦黑（非商用）常规体" pitchFamily="50" charset="-122"/>
              <a:cs typeface="Arial Unicode MS" panose="020B0604020202020204" pitchFamily="34" charset="-122"/>
            </a:endParaRPr>
          </a:p>
        </p:txBody>
      </p:sp>
      <p:sp>
        <p:nvSpPr>
          <p:cNvPr id="17" name="任意多边形 16"/>
          <p:cNvSpPr/>
          <p:nvPr/>
        </p:nvSpPr>
        <p:spPr bwMode="auto">
          <a:xfrm>
            <a:off x="3910060" y="1753604"/>
            <a:ext cx="1459003" cy="504264"/>
          </a:xfrm>
          <a:custGeom>
            <a:avLst/>
            <a:gdLst>
              <a:gd name="connsiteX0" fmla="*/ 7874986 w 9301162"/>
              <a:gd name="connsiteY0" fmla="*/ 633413 h 3214688"/>
              <a:gd name="connsiteX1" fmla="*/ 7856718 w 9301162"/>
              <a:gd name="connsiteY1" fmla="*/ 634207 h 3214688"/>
              <a:gd name="connsiteX2" fmla="*/ 7837656 w 9301162"/>
              <a:gd name="connsiteY2" fmla="*/ 635794 h 3214688"/>
              <a:gd name="connsiteX3" fmla="*/ 7820182 w 9301162"/>
              <a:gd name="connsiteY3" fmla="*/ 637382 h 3214688"/>
              <a:gd name="connsiteX4" fmla="*/ 7802709 w 9301162"/>
              <a:gd name="connsiteY4" fmla="*/ 639763 h 3214688"/>
              <a:gd name="connsiteX5" fmla="*/ 7786029 w 9301162"/>
              <a:gd name="connsiteY5" fmla="*/ 642144 h 3214688"/>
              <a:gd name="connsiteX6" fmla="*/ 7770144 w 9301162"/>
              <a:gd name="connsiteY6" fmla="*/ 646113 h 3214688"/>
              <a:gd name="connsiteX7" fmla="*/ 7755053 w 9301162"/>
              <a:gd name="connsiteY7" fmla="*/ 649288 h 3214688"/>
              <a:gd name="connsiteX8" fmla="*/ 7739962 w 9301162"/>
              <a:gd name="connsiteY8" fmla="*/ 654051 h 3214688"/>
              <a:gd name="connsiteX9" fmla="*/ 7725666 w 9301162"/>
              <a:gd name="connsiteY9" fmla="*/ 658813 h 3214688"/>
              <a:gd name="connsiteX10" fmla="*/ 7712163 w 9301162"/>
              <a:gd name="connsiteY10" fmla="*/ 664369 h 3214688"/>
              <a:gd name="connsiteX11" fmla="*/ 7698661 w 9301162"/>
              <a:gd name="connsiteY11" fmla="*/ 669926 h 3214688"/>
              <a:gd name="connsiteX12" fmla="*/ 7686747 w 9301162"/>
              <a:gd name="connsiteY12" fmla="*/ 676276 h 3214688"/>
              <a:gd name="connsiteX13" fmla="*/ 7675627 w 9301162"/>
              <a:gd name="connsiteY13" fmla="*/ 683419 h 3214688"/>
              <a:gd name="connsiteX14" fmla="*/ 7664508 w 9301162"/>
              <a:gd name="connsiteY14" fmla="*/ 690563 h 3214688"/>
              <a:gd name="connsiteX15" fmla="*/ 7654182 w 9301162"/>
              <a:gd name="connsiteY15" fmla="*/ 698501 h 3214688"/>
              <a:gd name="connsiteX16" fmla="*/ 7644651 w 9301162"/>
              <a:gd name="connsiteY16" fmla="*/ 706438 h 3214688"/>
              <a:gd name="connsiteX17" fmla="*/ 7635120 w 9301162"/>
              <a:gd name="connsiteY17" fmla="*/ 715963 h 3214688"/>
              <a:gd name="connsiteX18" fmla="*/ 7627177 w 9301162"/>
              <a:gd name="connsiteY18" fmla="*/ 725488 h 3214688"/>
              <a:gd name="connsiteX19" fmla="*/ 7619235 w 9301162"/>
              <a:gd name="connsiteY19" fmla="*/ 735013 h 3214688"/>
              <a:gd name="connsiteX20" fmla="*/ 7611292 w 9301162"/>
              <a:gd name="connsiteY20" fmla="*/ 745332 h 3214688"/>
              <a:gd name="connsiteX21" fmla="*/ 7604938 w 9301162"/>
              <a:gd name="connsiteY21" fmla="*/ 756444 h 3214688"/>
              <a:gd name="connsiteX22" fmla="*/ 7599378 w 9301162"/>
              <a:gd name="connsiteY22" fmla="*/ 767557 h 3214688"/>
              <a:gd name="connsiteX23" fmla="*/ 7593818 w 9301162"/>
              <a:gd name="connsiteY23" fmla="*/ 779463 h 3214688"/>
              <a:gd name="connsiteX24" fmla="*/ 7589053 w 9301162"/>
              <a:gd name="connsiteY24" fmla="*/ 792163 h 3214688"/>
              <a:gd name="connsiteX25" fmla="*/ 7585082 w 9301162"/>
              <a:gd name="connsiteY25" fmla="*/ 805657 h 3214688"/>
              <a:gd name="connsiteX26" fmla="*/ 7581905 w 9301162"/>
              <a:gd name="connsiteY26" fmla="*/ 818357 h 3214688"/>
              <a:gd name="connsiteX27" fmla="*/ 7578728 w 9301162"/>
              <a:gd name="connsiteY27" fmla="*/ 832644 h 3214688"/>
              <a:gd name="connsiteX28" fmla="*/ 7577139 w 9301162"/>
              <a:gd name="connsiteY28" fmla="*/ 847726 h 3214688"/>
              <a:gd name="connsiteX29" fmla="*/ 7575551 w 9301162"/>
              <a:gd name="connsiteY29" fmla="*/ 862013 h 3214688"/>
              <a:gd name="connsiteX30" fmla="*/ 7573962 w 9301162"/>
              <a:gd name="connsiteY30" fmla="*/ 877094 h 3214688"/>
              <a:gd name="connsiteX31" fmla="*/ 7573962 w 9301162"/>
              <a:gd name="connsiteY31" fmla="*/ 893763 h 3214688"/>
              <a:gd name="connsiteX32" fmla="*/ 7573962 w 9301162"/>
              <a:gd name="connsiteY32" fmla="*/ 2517776 h 3214688"/>
              <a:gd name="connsiteX33" fmla="*/ 7573962 w 9301162"/>
              <a:gd name="connsiteY33" fmla="*/ 2533651 h 3214688"/>
              <a:gd name="connsiteX34" fmla="*/ 7575551 w 9301162"/>
              <a:gd name="connsiteY34" fmla="*/ 2549526 h 3214688"/>
              <a:gd name="connsiteX35" fmla="*/ 7577139 w 9301162"/>
              <a:gd name="connsiteY35" fmla="*/ 2564607 h 3214688"/>
              <a:gd name="connsiteX36" fmla="*/ 7578728 w 9301162"/>
              <a:gd name="connsiteY36" fmla="*/ 2578895 h 3214688"/>
              <a:gd name="connsiteX37" fmla="*/ 7581905 w 9301162"/>
              <a:gd name="connsiteY37" fmla="*/ 2593182 h 3214688"/>
              <a:gd name="connsiteX38" fmla="*/ 7585082 w 9301162"/>
              <a:gd name="connsiteY38" fmla="*/ 2606676 h 3214688"/>
              <a:gd name="connsiteX39" fmla="*/ 7589053 w 9301162"/>
              <a:gd name="connsiteY39" fmla="*/ 2619376 h 3214688"/>
              <a:gd name="connsiteX40" fmla="*/ 7593818 w 9301162"/>
              <a:gd name="connsiteY40" fmla="*/ 2632076 h 3214688"/>
              <a:gd name="connsiteX41" fmla="*/ 7599378 w 9301162"/>
              <a:gd name="connsiteY41" fmla="*/ 2643982 h 3214688"/>
              <a:gd name="connsiteX42" fmla="*/ 7604938 w 9301162"/>
              <a:gd name="connsiteY42" fmla="*/ 2655095 h 3214688"/>
              <a:gd name="connsiteX43" fmla="*/ 7611292 w 9301162"/>
              <a:gd name="connsiteY43" fmla="*/ 2665413 h 3214688"/>
              <a:gd name="connsiteX44" fmla="*/ 7619235 w 9301162"/>
              <a:gd name="connsiteY44" fmla="*/ 2676526 h 3214688"/>
              <a:gd name="connsiteX45" fmla="*/ 7627177 w 9301162"/>
              <a:gd name="connsiteY45" fmla="*/ 2686845 h 3214688"/>
              <a:gd name="connsiteX46" fmla="*/ 7635120 w 9301162"/>
              <a:gd name="connsiteY46" fmla="*/ 2695576 h 3214688"/>
              <a:gd name="connsiteX47" fmla="*/ 7644651 w 9301162"/>
              <a:gd name="connsiteY47" fmla="*/ 2704307 h 3214688"/>
              <a:gd name="connsiteX48" fmla="*/ 7654182 w 9301162"/>
              <a:gd name="connsiteY48" fmla="*/ 2713039 h 3214688"/>
              <a:gd name="connsiteX49" fmla="*/ 7664508 w 9301162"/>
              <a:gd name="connsiteY49" fmla="*/ 2720976 h 3214688"/>
              <a:gd name="connsiteX50" fmla="*/ 7675627 w 9301162"/>
              <a:gd name="connsiteY50" fmla="*/ 2728913 h 3214688"/>
              <a:gd name="connsiteX51" fmla="*/ 7686747 w 9301162"/>
              <a:gd name="connsiteY51" fmla="*/ 2735263 h 3214688"/>
              <a:gd name="connsiteX52" fmla="*/ 7698661 w 9301162"/>
              <a:gd name="connsiteY52" fmla="*/ 2741613 h 3214688"/>
              <a:gd name="connsiteX53" fmla="*/ 7712163 w 9301162"/>
              <a:gd name="connsiteY53" fmla="*/ 2747170 h 3214688"/>
              <a:gd name="connsiteX54" fmla="*/ 7725666 w 9301162"/>
              <a:gd name="connsiteY54" fmla="*/ 2752726 h 3214688"/>
              <a:gd name="connsiteX55" fmla="*/ 7739962 w 9301162"/>
              <a:gd name="connsiteY55" fmla="*/ 2757489 h 3214688"/>
              <a:gd name="connsiteX56" fmla="*/ 7755053 w 9301162"/>
              <a:gd name="connsiteY56" fmla="*/ 2761457 h 3214688"/>
              <a:gd name="connsiteX57" fmla="*/ 7770144 w 9301162"/>
              <a:gd name="connsiteY57" fmla="*/ 2765426 h 3214688"/>
              <a:gd name="connsiteX58" fmla="*/ 7786029 w 9301162"/>
              <a:gd name="connsiteY58" fmla="*/ 2769395 h 3214688"/>
              <a:gd name="connsiteX59" fmla="*/ 7802709 w 9301162"/>
              <a:gd name="connsiteY59" fmla="*/ 2771776 h 3214688"/>
              <a:gd name="connsiteX60" fmla="*/ 7820182 w 9301162"/>
              <a:gd name="connsiteY60" fmla="*/ 2774157 h 3214688"/>
              <a:gd name="connsiteX61" fmla="*/ 7837656 w 9301162"/>
              <a:gd name="connsiteY61" fmla="*/ 2775745 h 3214688"/>
              <a:gd name="connsiteX62" fmla="*/ 7856718 w 9301162"/>
              <a:gd name="connsiteY62" fmla="*/ 2777332 h 3214688"/>
              <a:gd name="connsiteX63" fmla="*/ 7874986 w 9301162"/>
              <a:gd name="connsiteY63" fmla="*/ 2778126 h 3214688"/>
              <a:gd name="connsiteX64" fmla="*/ 7895637 w 9301162"/>
              <a:gd name="connsiteY64" fmla="*/ 2778126 h 3214688"/>
              <a:gd name="connsiteX65" fmla="*/ 8490537 w 9301162"/>
              <a:gd name="connsiteY65" fmla="*/ 2778126 h 3214688"/>
              <a:gd name="connsiteX66" fmla="*/ 8509599 w 9301162"/>
              <a:gd name="connsiteY66" fmla="*/ 2778126 h 3214688"/>
              <a:gd name="connsiteX67" fmla="*/ 8528662 w 9301162"/>
              <a:gd name="connsiteY67" fmla="*/ 2777332 h 3214688"/>
              <a:gd name="connsiteX68" fmla="*/ 8547724 w 9301162"/>
              <a:gd name="connsiteY68" fmla="*/ 2775745 h 3214688"/>
              <a:gd name="connsiteX69" fmla="*/ 8565197 w 9301162"/>
              <a:gd name="connsiteY69" fmla="*/ 2774157 h 3214688"/>
              <a:gd name="connsiteX70" fmla="*/ 8583465 w 9301162"/>
              <a:gd name="connsiteY70" fmla="*/ 2771776 h 3214688"/>
              <a:gd name="connsiteX71" fmla="*/ 8599351 w 9301162"/>
              <a:gd name="connsiteY71" fmla="*/ 2769395 h 3214688"/>
              <a:gd name="connsiteX72" fmla="*/ 8615236 w 9301162"/>
              <a:gd name="connsiteY72" fmla="*/ 2765426 h 3214688"/>
              <a:gd name="connsiteX73" fmla="*/ 8631121 w 9301162"/>
              <a:gd name="connsiteY73" fmla="*/ 2761457 h 3214688"/>
              <a:gd name="connsiteX74" fmla="*/ 8645418 w 9301162"/>
              <a:gd name="connsiteY74" fmla="*/ 2757489 h 3214688"/>
              <a:gd name="connsiteX75" fmla="*/ 8659714 w 9301162"/>
              <a:gd name="connsiteY75" fmla="*/ 2752726 h 3214688"/>
              <a:gd name="connsiteX76" fmla="*/ 8673217 w 9301162"/>
              <a:gd name="connsiteY76" fmla="*/ 2747170 h 3214688"/>
              <a:gd name="connsiteX77" fmla="*/ 8685925 w 9301162"/>
              <a:gd name="connsiteY77" fmla="*/ 2741613 h 3214688"/>
              <a:gd name="connsiteX78" fmla="*/ 8697839 w 9301162"/>
              <a:gd name="connsiteY78" fmla="*/ 2735263 h 3214688"/>
              <a:gd name="connsiteX79" fmla="*/ 8709753 w 9301162"/>
              <a:gd name="connsiteY79" fmla="*/ 2728913 h 3214688"/>
              <a:gd name="connsiteX80" fmla="*/ 8720872 w 9301162"/>
              <a:gd name="connsiteY80" fmla="*/ 2720976 h 3214688"/>
              <a:gd name="connsiteX81" fmla="*/ 8731198 w 9301162"/>
              <a:gd name="connsiteY81" fmla="*/ 2713039 h 3214688"/>
              <a:gd name="connsiteX82" fmla="*/ 8740729 w 9301162"/>
              <a:gd name="connsiteY82" fmla="*/ 2704307 h 3214688"/>
              <a:gd name="connsiteX83" fmla="*/ 8750260 w 9301162"/>
              <a:gd name="connsiteY83" fmla="*/ 2695576 h 3214688"/>
              <a:gd name="connsiteX84" fmla="*/ 8758202 w 9301162"/>
              <a:gd name="connsiteY84" fmla="*/ 2686845 h 3214688"/>
              <a:gd name="connsiteX85" fmla="*/ 8766939 w 9301162"/>
              <a:gd name="connsiteY85" fmla="*/ 2676526 h 3214688"/>
              <a:gd name="connsiteX86" fmla="*/ 8774088 w 9301162"/>
              <a:gd name="connsiteY86" fmla="*/ 2665413 h 3214688"/>
              <a:gd name="connsiteX87" fmla="*/ 8780442 w 9301162"/>
              <a:gd name="connsiteY87" fmla="*/ 2655095 h 3214688"/>
              <a:gd name="connsiteX88" fmla="*/ 8786002 w 9301162"/>
              <a:gd name="connsiteY88" fmla="*/ 2643982 h 3214688"/>
              <a:gd name="connsiteX89" fmla="*/ 8791561 w 9301162"/>
              <a:gd name="connsiteY89" fmla="*/ 2632076 h 3214688"/>
              <a:gd name="connsiteX90" fmla="*/ 8796327 w 9301162"/>
              <a:gd name="connsiteY90" fmla="*/ 2619376 h 3214688"/>
              <a:gd name="connsiteX91" fmla="*/ 8800298 w 9301162"/>
              <a:gd name="connsiteY91" fmla="*/ 2606676 h 3214688"/>
              <a:gd name="connsiteX92" fmla="*/ 8803475 w 9301162"/>
              <a:gd name="connsiteY92" fmla="*/ 2593182 h 3214688"/>
              <a:gd name="connsiteX93" fmla="*/ 8807446 w 9301162"/>
              <a:gd name="connsiteY93" fmla="*/ 2578895 h 3214688"/>
              <a:gd name="connsiteX94" fmla="*/ 8809035 w 9301162"/>
              <a:gd name="connsiteY94" fmla="*/ 2564607 h 3214688"/>
              <a:gd name="connsiteX95" fmla="*/ 8810624 w 9301162"/>
              <a:gd name="connsiteY95" fmla="*/ 2549526 h 3214688"/>
              <a:gd name="connsiteX96" fmla="*/ 8811418 w 9301162"/>
              <a:gd name="connsiteY96" fmla="*/ 2533651 h 3214688"/>
              <a:gd name="connsiteX97" fmla="*/ 8812212 w 9301162"/>
              <a:gd name="connsiteY97" fmla="*/ 2517776 h 3214688"/>
              <a:gd name="connsiteX98" fmla="*/ 8812212 w 9301162"/>
              <a:gd name="connsiteY98" fmla="*/ 893763 h 3214688"/>
              <a:gd name="connsiteX99" fmla="*/ 8811418 w 9301162"/>
              <a:gd name="connsiteY99" fmla="*/ 877094 h 3214688"/>
              <a:gd name="connsiteX100" fmla="*/ 8810624 w 9301162"/>
              <a:gd name="connsiteY100" fmla="*/ 862013 h 3214688"/>
              <a:gd name="connsiteX101" fmla="*/ 8809035 w 9301162"/>
              <a:gd name="connsiteY101" fmla="*/ 847726 h 3214688"/>
              <a:gd name="connsiteX102" fmla="*/ 8807446 w 9301162"/>
              <a:gd name="connsiteY102" fmla="*/ 832644 h 3214688"/>
              <a:gd name="connsiteX103" fmla="*/ 8803475 w 9301162"/>
              <a:gd name="connsiteY103" fmla="*/ 818357 h 3214688"/>
              <a:gd name="connsiteX104" fmla="*/ 8800298 w 9301162"/>
              <a:gd name="connsiteY104" fmla="*/ 805657 h 3214688"/>
              <a:gd name="connsiteX105" fmla="*/ 8796327 w 9301162"/>
              <a:gd name="connsiteY105" fmla="*/ 792163 h 3214688"/>
              <a:gd name="connsiteX106" fmla="*/ 8791561 w 9301162"/>
              <a:gd name="connsiteY106" fmla="*/ 779463 h 3214688"/>
              <a:gd name="connsiteX107" fmla="*/ 8786002 w 9301162"/>
              <a:gd name="connsiteY107" fmla="*/ 767557 h 3214688"/>
              <a:gd name="connsiteX108" fmla="*/ 8780442 w 9301162"/>
              <a:gd name="connsiteY108" fmla="*/ 756444 h 3214688"/>
              <a:gd name="connsiteX109" fmla="*/ 8774088 w 9301162"/>
              <a:gd name="connsiteY109" fmla="*/ 745332 h 3214688"/>
              <a:gd name="connsiteX110" fmla="*/ 8766939 w 9301162"/>
              <a:gd name="connsiteY110" fmla="*/ 735013 h 3214688"/>
              <a:gd name="connsiteX111" fmla="*/ 8758202 w 9301162"/>
              <a:gd name="connsiteY111" fmla="*/ 725488 h 3214688"/>
              <a:gd name="connsiteX112" fmla="*/ 8750260 w 9301162"/>
              <a:gd name="connsiteY112" fmla="*/ 715963 h 3214688"/>
              <a:gd name="connsiteX113" fmla="*/ 8740729 w 9301162"/>
              <a:gd name="connsiteY113" fmla="*/ 706438 h 3214688"/>
              <a:gd name="connsiteX114" fmla="*/ 8731198 w 9301162"/>
              <a:gd name="connsiteY114" fmla="*/ 698501 h 3214688"/>
              <a:gd name="connsiteX115" fmla="*/ 8720872 w 9301162"/>
              <a:gd name="connsiteY115" fmla="*/ 690563 h 3214688"/>
              <a:gd name="connsiteX116" fmla="*/ 8709753 w 9301162"/>
              <a:gd name="connsiteY116" fmla="*/ 683419 h 3214688"/>
              <a:gd name="connsiteX117" fmla="*/ 8697839 w 9301162"/>
              <a:gd name="connsiteY117" fmla="*/ 676276 h 3214688"/>
              <a:gd name="connsiteX118" fmla="*/ 8685925 w 9301162"/>
              <a:gd name="connsiteY118" fmla="*/ 669926 h 3214688"/>
              <a:gd name="connsiteX119" fmla="*/ 8673217 w 9301162"/>
              <a:gd name="connsiteY119" fmla="*/ 664369 h 3214688"/>
              <a:gd name="connsiteX120" fmla="*/ 8659714 w 9301162"/>
              <a:gd name="connsiteY120" fmla="*/ 658813 h 3214688"/>
              <a:gd name="connsiteX121" fmla="*/ 8645418 w 9301162"/>
              <a:gd name="connsiteY121" fmla="*/ 654051 h 3214688"/>
              <a:gd name="connsiteX122" fmla="*/ 8631121 w 9301162"/>
              <a:gd name="connsiteY122" fmla="*/ 649288 h 3214688"/>
              <a:gd name="connsiteX123" fmla="*/ 8615236 w 9301162"/>
              <a:gd name="connsiteY123" fmla="*/ 646113 h 3214688"/>
              <a:gd name="connsiteX124" fmla="*/ 8599351 w 9301162"/>
              <a:gd name="connsiteY124" fmla="*/ 642144 h 3214688"/>
              <a:gd name="connsiteX125" fmla="*/ 8583465 w 9301162"/>
              <a:gd name="connsiteY125" fmla="*/ 639763 h 3214688"/>
              <a:gd name="connsiteX126" fmla="*/ 8565197 w 9301162"/>
              <a:gd name="connsiteY126" fmla="*/ 637382 h 3214688"/>
              <a:gd name="connsiteX127" fmla="*/ 8547724 w 9301162"/>
              <a:gd name="connsiteY127" fmla="*/ 635794 h 3214688"/>
              <a:gd name="connsiteX128" fmla="*/ 8528662 w 9301162"/>
              <a:gd name="connsiteY128" fmla="*/ 634207 h 3214688"/>
              <a:gd name="connsiteX129" fmla="*/ 8509599 w 9301162"/>
              <a:gd name="connsiteY129" fmla="*/ 633413 h 3214688"/>
              <a:gd name="connsiteX130" fmla="*/ 8490537 w 9301162"/>
              <a:gd name="connsiteY130" fmla="*/ 633413 h 3214688"/>
              <a:gd name="connsiteX131" fmla="*/ 7895637 w 9301162"/>
              <a:gd name="connsiteY131" fmla="*/ 633413 h 3214688"/>
              <a:gd name="connsiteX132" fmla="*/ 2784475 w 9301162"/>
              <a:gd name="connsiteY132" fmla="*/ 633413 h 3214688"/>
              <a:gd name="connsiteX133" fmla="*/ 2764631 w 9301162"/>
              <a:gd name="connsiteY133" fmla="*/ 634207 h 3214688"/>
              <a:gd name="connsiteX134" fmla="*/ 2746375 w 9301162"/>
              <a:gd name="connsiteY134" fmla="*/ 635794 h 3214688"/>
              <a:gd name="connsiteX135" fmla="*/ 2728119 w 9301162"/>
              <a:gd name="connsiteY135" fmla="*/ 637382 h 3214688"/>
              <a:gd name="connsiteX136" fmla="*/ 2711450 w 9301162"/>
              <a:gd name="connsiteY136" fmla="*/ 639763 h 3214688"/>
              <a:gd name="connsiteX137" fmla="*/ 2694781 w 9301162"/>
              <a:gd name="connsiteY137" fmla="*/ 642144 h 3214688"/>
              <a:gd name="connsiteX138" fmla="*/ 2678113 w 9301162"/>
              <a:gd name="connsiteY138" fmla="*/ 646113 h 3214688"/>
              <a:gd name="connsiteX139" fmla="*/ 2663031 w 9301162"/>
              <a:gd name="connsiteY139" fmla="*/ 649288 h 3214688"/>
              <a:gd name="connsiteX140" fmla="*/ 2648744 w 9301162"/>
              <a:gd name="connsiteY140" fmla="*/ 654051 h 3214688"/>
              <a:gd name="connsiteX141" fmla="*/ 2634456 w 9301162"/>
              <a:gd name="connsiteY141" fmla="*/ 658813 h 3214688"/>
              <a:gd name="connsiteX142" fmla="*/ 2620963 w 9301162"/>
              <a:gd name="connsiteY142" fmla="*/ 664369 h 3214688"/>
              <a:gd name="connsiteX143" fmla="*/ 2608263 w 9301162"/>
              <a:gd name="connsiteY143" fmla="*/ 669926 h 3214688"/>
              <a:gd name="connsiteX144" fmla="*/ 2595563 w 9301162"/>
              <a:gd name="connsiteY144" fmla="*/ 676276 h 3214688"/>
              <a:gd name="connsiteX145" fmla="*/ 2583656 w 9301162"/>
              <a:gd name="connsiteY145" fmla="*/ 683419 h 3214688"/>
              <a:gd name="connsiteX146" fmla="*/ 2573338 w 9301162"/>
              <a:gd name="connsiteY146" fmla="*/ 690563 h 3214688"/>
              <a:gd name="connsiteX147" fmla="*/ 2563019 w 9301162"/>
              <a:gd name="connsiteY147" fmla="*/ 698501 h 3214688"/>
              <a:gd name="connsiteX148" fmla="*/ 2553494 w 9301162"/>
              <a:gd name="connsiteY148" fmla="*/ 706438 h 3214688"/>
              <a:gd name="connsiteX149" fmla="*/ 2543969 w 9301162"/>
              <a:gd name="connsiteY149" fmla="*/ 715963 h 3214688"/>
              <a:gd name="connsiteX150" fmla="*/ 2535238 w 9301162"/>
              <a:gd name="connsiteY150" fmla="*/ 725488 h 3214688"/>
              <a:gd name="connsiteX151" fmla="*/ 2528094 w 9301162"/>
              <a:gd name="connsiteY151" fmla="*/ 735013 h 3214688"/>
              <a:gd name="connsiteX152" fmla="*/ 2520950 w 9301162"/>
              <a:gd name="connsiteY152" fmla="*/ 745332 h 3214688"/>
              <a:gd name="connsiteX153" fmla="*/ 2513806 w 9301162"/>
              <a:gd name="connsiteY153" fmla="*/ 756444 h 3214688"/>
              <a:gd name="connsiteX154" fmla="*/ 2508250 w 9301162"/>
              <a:gd name="connsiteY154" fmla="*/ 767557 h 3214688"/>
              <a:gd name="connsiteX155" fmla="*/ 2501900 w 9301162"/>
              <a:gd name="connsiteY155" fmla="*/ 779463 h 3214688"/>
              <a:gd name="connsiteX156" fmla="*/ 2497931 w 9301162"/>
              <a:gd name="connsiteY156" fmla="*/ 792163 h 3214688"/>
              <a:gd name="connsiteX157" fmla="*/ 2493963 w 9301162"/>
              <a:gd name="connsiteY157" fmla="*/ 805657 h 3214688"/>
              <a:gd name="connsiteX158" fmla="*/ 2489994 w 9301162"/>
              <a:gd name="connsiteY158" fmla="*/ 818357 h 3214688"/>
              <a:gd name="connsiteX159" fmla="*/ 2487613 w 9301162"/>
              <a:gd name="connsiteY159" fmla="*/ 832644 h 3214688"/>
              <a:gd name="connsiteX160" fmla="*/ 2485231 w 9301162"/>
              <a:gd name="connsiteY160" fmla="*/ 847726 h 3214688"/>
              <a:gd name="connsiteX161" fmla="*/ 2483644 w 9301162"/>
              <a:gd name="connsiteY161" fmla="*/ 862013 h 3214688"/>
              <a:gd name="connsiteX162" fmla="*/ 2482850 w 9301162"/>
              <a:gd name="connsiteY162" fmla="*/ 877094 h 3214688"/>
              <a:gd name="connsiteX163" fmla="*/ 2482850 w 9301162"/>
              <a:gd name="connsiteY163" fmla="*/ 893763 h 3214688"/>
              <a:gd name="connsiteX164" fmla="*/ 2482850 w 9301162"/>
              <a:gd name="connsiteY164" fmla="*/ 2517776 h 3214688"/>
              <a:gd name="connsiteX165" fmla="*/ 2482850 w 9301162"/>
              <a:gd name="connsiteY165" fmla="*/ 2533651 h 3214688"/>
              <a:gd name="connsiteX166" fmla="*/ 2483644 w 9301162"/>
              <a:gd name="connsiteY166" fmla="*/ 2549526 h 3214688"/>
              <a:gd name="connsiteX167" fmla="*/ 2485231 w 9301162"/>
              <a:gd name="connsiteY167" fmla="*/ 2564607 h 3214688"/>
              <a:gd name="connsiteX168" fmla="*/ 2487613 w 9301162"/>
              <a:gd name="connsiteY168" fmla="*/ 2578895 h 3214688"/>
              <a:gd name="connsiteX169" fmla="*/ 2489994 w 9301162"/>
              <a:gd name="connsiteY169" fmla="*/ 2593182 h 3214688"/>
              <a:gd name="connsiteX170" fmla="*/ 2493963 w 9301162"/>
              <a:gd name="connsiteY170" fmla="*/ 2606676 h 3214688"/>
              <a:gd name="connsiteX171" fmla="*/ 2497931 w 9301162"/>
              <a:gd name="connsiteY171" fmla="*/ 2619376 h 3214688"/>
              <a:gd name="connsiteX172" fmla="*/ 2501900 w 9301162"/>
              <a:gd name="connsiteY172" fmla="*/ 2632076 h 3214688"/>
              <a:gd name="connsiteX173" fmla="*/ 2508250 w 9301162"/>
              <a:gd name="connsiteY173" fmla="*/ 2643982 h 3214688"/>
              <a:gd name="connsiteX174" fmla="*/ 2513806 w 9301162"/>
              <a:gd name="connsiteY174" fmla="*/ 2655095 h 3214688"/>
              <a:gd name="connsiteX175" fmla="*/ 2520950 w 9301162"/>
              <a:gd name="connsiteY175" fmla="*/ 2665413 h 3214688"/>
              <a:gd name="connsiteX176" fmla="*/ 2528094 w 9301162"/>
              <a:gd name="connsiteY176" fmla="*/ 2676526 h 3214688"/>
              <a:gd name="connsiteX177" fmla="*/ 2535238 w 9301162"/>
              <a:gd name="connsiteY177" fmla="*/ 2686845 h 3214688"/>
              <a:gd name="connsiteX178" fmla="*/ 2543969 w 9301162"/>
              <a:gd name="connsiteY178" fmla="*/ 2695576 h 3214688"/>
              <a:gd name="connsiteX179" fmla="*/ 2553494 w 9301162"/>
              <a:gd name="connsiteY179" fmla="*/ 2704307 h 3214688"/>
              <a:gd name="connsiteX180" fmla="*/ 2563019 w 9301162"/>
              <a:gd name="connsiteY180" fmla="*/ 2713039 h 3214688"/>
              <a:gd name="connsiteX181" fmla="*/ 2573338 w 9301162"/>
              <a:gd name="connsiteY181" fmla="*/ 2720976 h 3214688"/>
              <a:gd name="connsiteX182" fmla="*/ 2583656 w 9301162"/>
              <a:gd name="connsiteY182" fmla="*/ 2728913 h 3214688"/>
              <a:gd name="connsiteX183" fmla="*/ 2595563 w 9301162"/>
              <a:gd name="connsiteY183" fmla="*/ 2735263 h 3214688"/>
              <a:gd name="connsiteX184" fmla="*/ 2608263 w 9301162"/>
              <a:gd name="connsiteY184" fmla="*/ 2741613 h 3214688"/>
              <a:gd name="connsiteX185" fmla="*/ 2620963 w 9301162"/>
              <a:gd name="connsiteY185" fmla="*/ 2747170 h 3214688"/>
              <a:gd name="connsiteX186" fmla="*/ 2634456 w 9301162"/>
              <a:gd name="connsiteY186" fmla="*/ 2752726 h 3214688"/>
              <a:gd name="connsiteX187" fmla="*/ 2648744 w 9301162"/>
              <a:gd name="connsiteY187" fmla="*/ 2757489 h 3214688"/>
              <a:gd name="connsiteX188" fmla="*/ 2663031 w 9301162"/>
              <a:gd name="connsiteY188" fmla="*/ 2761457 h 3214688"/>
              <a:gd name="connsiteX189" fmla="*/ 2678113 w 9301162"/>
              <a:gd name="connsiteY189" fmla="*/ 2765426 h 3214688"/>
              <a:gd name="connsiteX190" fmla="*/ 2694781 w 9301162"/>
              <a:gd name="connsiteY190" fmla="*/ 2769395 h 3214688"/>
              <a:gd name="connsiteX191" fmla="*/ 2711450 w 9301162"/>
              <a:gd name="connsiteY191" fmla="*/ 2771776 h 3214688"/>
              <a:gd name="connsiteX192" fmla="*/ 2728119 w 9301162"/>
              <a:gd name="connsiteY192" fmla="*/ 2774157 h 3214688"/>
              <a:gd name="connsiteX193" fmla="*/ 2746375 w 9301162"/>
              <a:gd name="connsiteY193" fmla="*/ 2775745 h 3214688"/>
              <a:gd name="connsiteX194" fmla="*/ 2764631 w 9301162"/>
              <a:gd name="connsiteY194" fmla="*/ 2777332 h 3214688"/>
              <a:gd name="connsiteX195" fmla="*/ 2784475 w 9301162"/>
              <a:gd name="connsiteY195" fmla="*/ 2778126 h 3214688"/>
              <a:gd name="connsiteX196" fmla="*/ 2803525 w 9301162"/>
              <a:gd name="connsiteY196" fmla="*/ 2778126 h 3214688"/>
              <a:gd name="connsiteX197" fmla="*/ 3398044 w 9301162"/>
              <a:gd name="connsiteY197" fmla="*/ 2778126 h 3214688"/>
              <a:gd name="connsiteX198" fmla="*/ 3418681 w 9301162"/>
              <a:gd name="connsiteY198" fmla="*/ 2778126 h 3214688"/>
              <a:gd name="connsiteX199" fmla="*/ 3437731 w 9301162"/>
              <a:gd name="connsiteY199" fmla="*/ 2777332 h 3214688"/>
              <a:gd name="connsiteX200" fmla="*/ 3455987 w 9301162"/>
              <a:gd name="connsiteY200" fmla="*/ 2775745 h 3214688"/>
              <a:gd name="connsiteX201" fmla="*/ 3474244 w 9301162"/>
              <a:gd name="connsiteY201" fmla="*/ 2774157 h 3214688"/>
              <a:gd name="connsiteX202" fmla="*/ 3490912 w 9301162"/>
              <a:gd name="connsiteY202" fmla="*/ 2771776 h 3214688"/>
              <a:gd name="connsiteX203" fmla="*/ 3507581 w 9301162"/>
              <a:gd name="connsiteY203" fmla="*/ 2769395 h 3214688"/>
              <a:gd name="connsiteX204" fmla="*/ 3523456 w 9301162"/>
              <a:gd name="connsiteY204" fmla="*/ 2765426 h 3214688"/>
              <a:gd name="connsiteX205" fmla="*/ 3538537 w 9301162"/>
              <a:gd name="connsiteY205" fmla="*/ 2761457 h 3214688"/>
              <a:gd name="connsiteX206" fmla="*/ 3553619 w 9301162"/>
              <a:gd name="connsiteY206" fmla="*/ 2757489 h 3214688"/>
              <a:gd name="connsiteX207" fmla="*/ 3567906 w 9301162"/>
              <a:gd name="connsiteY207" fmla="*/ 2752726 h 3214688"/>
              <a:gd name="connsiteX208" fmla="*/ 3581400 w 9301162"/>
              <a:gd name="connsiteY208" fmla="*/ 2747170 h 3214688"/>
              <a:gd name="connsiteX209" fmla="*/ 3594100 w 9301162"/>
              <a:gd name="connsiteY209" fmla="*/ 2741613 h 3214688"/>
              <a:gd name="connsiteX210" fmla="*/ 3606800 w 9301162"/>
              <a:gd name="connsiteY210" fmla="*/ 2735263 h 3214688"/>
              <a:gd name="connsiteX211" fmla="*/ 3617912 w 9301162"/>
              <a:gd name="connsiteY211" fmla="*/ 2728913 h 3214688"/>
              <a:gd name="connsiteX212" fmla="*/ 3629025 w 9301162"/>
              <a:gd name="connsiteY212" fmla="*/ 2720976 h 3214688"/>
              <a:gd name="connsiteX213" fmla="*/ 3639343 w 9301162"/>
              <a:gd name="connsiteY213" fmla="*/ 2713039 h 3214688"/>
              <a:gd name="connsiteX214" fmla="*/ 3649662 w 9301162"/>
              <a:gd name="connsiteY214" fmla="*/ 2704307 h 3214688"/>
              <a:gd name="connsiteX215" fmla="*/ 3658393 w 9301162"/>
              <a:gd name="connsiteY215" fmla="*/ 2695576 h 3214688"/>
              <a:gd name="connsiteX216" fmla="*/ 3667125 w 9301162"/>
              <a:gd name="connsiteY216" fmla="*/ 2686845 h 3214688"/>
              <a:gd name="connsiteX217" fmla="*/ 3674268 w 9301162"/>
              <a:gd name="connsiteY217" fmla="*/ 2676526 h 3214688"/>
              <a:gd name="connsiteX218" fmla="*/ 3681412 w 9301162"/>
              <a:gd name="connsiteY218" fmla="*/ 2665413 h 3214688"/>
              <a:gd name="connsiteX219" fmla="*/ 3687762 w 9301162"/>
              <a:gd name="connsiteY219" fmla="*/ 2655095 h 3214688"/>
              <a:gd name="connsiteX220" fmla="*/ 3694906 w 9301162"/>
              <a:gd name="connsiteY220" fmla="*/ 2643982 h 3214688"/>
              <a:gd name="connsiteX221" fmla="*/ 3699668 w 9301162"/>
              <a:gd name="connsiteY221" fmla="*/ 2632076 h 3214688"/>
              <a:gd name="connsiteX222" fmla="*/ 3704431 w 9301162"/>
              <a:gd name="connsiteY222" fmla="*/ 2619376 h 3214688"/>
              <a:gd name="connsiteX223" fmla="*/ 3708400 w 9301162"/>
              <a:gd name="connsiteY223" fmla="*/ 2606676 h 3214688"/>
              <a:gd name="connsiteX224" fmla="*/ 3712368 w 9301162"/>
              <a:gd name="connsiteY224" fmla="*/ 2593182 h 3214688"/>
              <a:gd name="connsiteX225" fmla="*/ 3714750 w 9301162"/>
              <a:gd name="connsiteY225" fmla="*/ 2578895 h 3214688"/>
              <a:gd name="connsiteX226" fmla="*/ 3717131 w 9301162"/>
              <a:gd name="connsiteY226" fmla="*/ 2564607 h 3214688"/>
              <a:gd name="connsiteX227" fmla="*/ 3718718 w 9301162"/>
              <a:gd name="connsiteY227" fmla="*/ 2549526 h 3214688"/>
              <a:gd name="connsiteX228" fmla="*/ 3719512 w 9301162"/>
              <a:gd name="connsiteY228" fmla="*/ 2533651 h 3214688"/>
              <a:gd name="connsiteX229" fmla="*/ 3719512 w 9301162"/>
              <a:gd name="connsiteY229" fmla="*/ 2517776 h 3214688"/>
              <a:gd name="connsiteX230" fmla="*/ 3719512 w 9301162"/>
              <a:gd name="connsiteY230" fmla="*/ 893763 h 3214688"/>
              <a:gd name="connsiteX231" fmla="*/ 3719512 w 9301162"/>
              <a:gd name="connsiteY231" fmla="*/ 877094 h 3214688"/>
              <a:gd name="connsiteX232" fmla="*/ 3718718 w 9301162"/>
              <a:gd name="connsiteY232" fmla="*/ 862013 h 3214688"/>
              <a:gd name="connsiteX233" fmla="*/ 3717131 w 9301162"/>
              <a:gd name="connsiteY233" fmla="*/ 847726 h 3214688"/>
              <a:gd name="connsiteX234" fmla="*/ 3714750 w 9301162"/>
              <a:gd name="connsiteY234" fmla="*/ 832644 h 3214688"/>
              <a:gd name="connsiteX235" fmla="*/ 3712368 w 9301162"/>
              <a:gd name="connsiteY235" fmla="*/ 818357 h 3214688"/>
              <a:gd name="connsiteX236" fmla="*/ 3708400 w 9301162"/>
              <a:gd name="connsiteY236" fmla="*/ 805657 h 3214688"/>
              <a:gd name="connsiteX237" fmla="*/ 3704431 w 9301162"/>
              <a:gd name="connsiteY237" fmla="*/ 792163 h 3214688"/>
              <a:gd name="connsiteX238" fmla="*/ 3699668 w 9301162"/>
              <a:gd name="connsiteY238" fmla="*/ 779463 h 3214688"/>
              <a:gd name="connsiteX239" fmla="*/ 3694906 w 9301162"/>
              <a:gd name="connsiteY239" fmla="*/ 767557 h 3214688"/>
              <a:gd name="connsiteX240" fmla="*/ 3687762 w 9301162"/>
              <a:gd name="connsiteY240" fmla="*/ 756444 h 3214688"/>
              <a:gd name="connsiteX241" fmla="*/ 3681412 w 9301162"/>
              <a:gd name="connsiteY241" fmla="*/ 745332 h 3214688"/>
              <a:gd name="connsiteX242" fmla="*/ 3674268 w 9301162"/>
              <a:gd name="connsiteY242" fmla="*/ 735013 h 3214688"/>
              <a:gd name="connsiteX243" fmla="*/ 3667125 w 9301162"/>
              <a:gd name="connsiteY243" fmla="*/ 725488 h 3214688"/>
              <a:gd name="connsiteX244" fmla="*/ 3658393 w 9301162"/>
              <a:gd name="connsiteY244" fmla="*/ 715963 h 3214688"/>
              <a:gd name="connsiteX245" fmla="*/ 3649662 w 9301162"/>
              <a:gd name="connsiteY245" fmla="*/ 706438 h 3214688"/>
              <a:gd name="connsiteX246" fmla="*/ 3639343 w 9301162"/>
              <a:gd name="connsiteY246" fmla="*/ 698501 h 3214688"/>
              <a:gd name="connsiteX247" fmla="*/ 3629025 w 9301162"/>
              <a:gd name="connsiteY247" fmla="*/ 690563 h 3214688"/>
              <a:gd name="connsiteX248" fmla="*/ 3617912 w 9301162"/>
              <a:gd name="connsiteY248" fmla="*/ 683419 h 3214688"/>
              <a:gd name="connsiteX249" fmla="*/ 3606800 w 9301162"/>
              <a:gd name="connsiteY249" fmla="*/ 676276 h 3214688"/>
              <a:gd name="connsiteX250" fmla="*/ 3594100 w 9301162"/>
              <a:gd name="connsiteY250" fmla="*/ 669926 h 3214688"/>
              <a:gd name="connsiteX251" fmla="*/ 3581400 w 9301162"/>
              <a:gd name="connsiteY251" fmla="*/ 664369 h 3214688"/>
              <a:gd name="connsiteX252" fmla="*/ 3567906 w 9301162"/>
              <a:gd name="connsiteY252" fmla="*/ 658813 h 3214688"/>
              <a:gd name="connsiteX253" fmla="*/ 3553619 w 9301162"/>
              <a:gd name="connsiteY253" fmla="*/ 654051 h 3214688"/>
              <a:gd name="connsiteX254" fmla="*/ 3538537 w 9301162"/>
              <a:gd name="connsiteY254" fmla="*/ 649288 h 3214688"/>
              <a:gd name="connsiteX255" fmla="*/ 3523456 w 9301162"/>
              <a:gd name="connsiteY255" fmla="*/ 646113 h 3214688"/>
              <a:gd name="connsiteX256" fmla="*/ 3507581 w 9301162"/>
              <a:gd name="connsiteY256" fmla="*/ 642144 h 3214688"/>
              <a:gd name="connsiteX257" fmla="*/ 3490912 w 9301162"/>
              <a:gd name="connsiteY257" fmla="*/ 639763 h 3214688"/>
              <a:gd name="connsiteX258" fmla="*/ 3474244 w 9301162"/>
              <a:gd name="connsiteY258" fmla="*/ 637382 h 3214688"/>
              <a:gd name="connsiteX259" fmla="*/ 3455987 w 9301162"/>
              <a:gd name="connsiteY259" fmla="*/ 635794 h 3214688"/>
              <a:gd name="connsiteX260" fmla="*/ 3437731 w 9301162"/>
              <a:gd name="connsiteY260" fmla="*/ 634207 h 3214688"/>
              <a:gd name="connsiteX261" fmla="*/ 3418681 w 9301162"/>
              <a:gd name="connsiteY261" fmla="*/ 633413 h 3214688"/>
              <a:gd name="connsiteX262" fmla="*/ 3398044 w 9301162"/>
              <a:gd name="connsiteY262" fmla="*/ 633413 h 3214688"/>
              <a:gd name="connsiteX263" fmla="*/ 2803525 w 9301162"/>
              <a:gd name="connsiteY263" fmla="*/ 633413 h 3214688"/>
              <a:gd name="connsiteX264" fmla="*/ 2649303 w 9301162"/>
              <a:gd name="connsiteY264" fmla="*/ 203200 h 3214688"/>
              <a:gd name="connsiteX265" fmla="*/ 3562581 w 9301162"/>
              <a:gd name="connsiteY265" fmla="*/ 203200 h 3214688"/>
              <a:gd name="connsiteX266" fmla="*/ 3599081 w 9301162"/>
              <a:gd name="connsiteY266" fmla="*/ 203994 h 3214688"/>
              <a:gd name="connsiteX267" fmla="*/ 3635580 w 9301162"/>
              <a:gd name="connsiteY267" fmla="*/ 207170 h 3214688"/>
              <a:gd name="connsiteX268" fmla="*/ 3671286 w 9301162"/>
              <a:gd name="connsiteY268" fmla="*/ 210346 h 3214688"/>
              <a:gd name="connsiteX269" fmla="*/ 3705405 w 9301162"/>
              <a:gd name="connsiteY269" fmla="*/ 215110 h 3214688"/>
              <a:gd name="connsiteX270" fmla="*/ 3739524 w 9301162"/>
              <a:gd name="connsiteY270" fmla="*/ 221461 h 3214688"/>
              <a:gd name="connsiteX271" fmla="*/ 3771263 w 9301162"/>
              <a:gd name="connsiteY271" fmla="*/ 229401 h 3214688"/>
              <a:gd name="connsiteX272" fmla="*/ 3803001 w 9301162"/>
              <a:gd name="connsiteY272" fmla="*/ 238134 h 3214688"/>
              <a:gd name="connsiteX273" fmla="*/ 3833947 w 9301162"/>
              <a:gd name="connsiteY273" fmla="*/ 249250 h 3214688"/>
              <a:gd name="connsiteX274" fmla="*/ 3863305 w 9301162"/>
              <a:gd name="connsiteY274" fmla="*/ 261953 h 3214688"/>
              <a:gd name="connsiteX275" fmla="*/ 3892663 w 9301162"/>
              <a:gd name="connsiteY275" fmla="*/ 275451 h 3214688"/>
              <a:gd name="connsiteX276" fmla="*/ 3919641 w 9301162"/>
              <a:gd name="connsiteY276" fmla="*/ 291330 h 3214688"/>
              <a:gd name="connsiteX277" fmla="*/ 3946619 w 9301162"/>
              <a:gd name="connsiteY277" fmla="*/ 308797 h 3214688"/>
              <a:gd name="connsiteX278" fmla="*/ 3972803 w 9301162"/>
              <a:gd name="connsiteY278" fmla="*/ 327058 h 3214688"/>
              <a:gd name="connsiteX279" fmla="*/ 3997400 w 9301162"/>
              <a:gd name="connsiteY279" fmla="*/ 347701 h 3214688"/>
              <a:gd name="connsiteX280" fmla="*/ 4021998 w 9301162"/>
              <a:gd name="connsiteY280" fmla="*/ 369138 h 3214688"/>
              <a:gd name="connsiteX281" fmla="*/ 4045008 w 9301162"/>
              <a:gd name="connsiteY281" fmla="*/ 392957 h 3214688"/>
              <a:gd name="connsiteX282" fmla="*/ 4064845 w 9301162"/>
              <a:gd name="connsiteY282" fmla="*/ 415187 h 3214688"/>
              <a:gd name="connsiteX283" fmla="*/ 4083095 w 9301162"/>
              <a:gd name="connsiteY283" fmla="*/ 439006 h 3214688"/>
              <a:gd name="connsiteX284" fmla="*/ 4100551 w 9301162"/>
              <a:gd name="connsiteY284" fmla="*/ 462825 h 3214688"/>
              <a:gd name="connsiteX285" fmla="*/ 4117214 w 9301162"/>
              <a:gd name="connsiteY285" fmla="*/ 488232 h 3214688"/>
              <a:gd name="connsiteX286" fmla="*/ 4131496 w 9301162"/>
              <a:gd name="connsiteY286" fmla="*/ 513638 h 3214688"/>
              <a:gd name="connsiteX287" fmla="*/ 4144191 w 9301162"/>
              <a:gd name="connsiteY287" fmla="*/ 540633 h 3214688"/>
              <a:gd name="connsiteX288" fmla="*/ 4156887 w 9301162"/>
              <a:gd name="connsiteY288" fmla="*/ 567627 h 3214688"/>
              <a:gd name="connsiteX289" fmla="*/ 4167995 w 9301162"/>
              <a:gd name="connsiteY289" fmla="*/ 596210 h 3214688"/>
              <a:gd name="connsiteX290" fmla="*/ 4177517 w 9301162"/>
              <a:gd name="connsiteY290" fmla="*/ 626380 h 3214688"/>
              <a:gd name="connsiteX291" fmla="*/ 4185452 w 9301162"/>
              <a:gd name="connsiteY291" fmla="*/ 655757 h 3214688"/>
              <a:gd name="connsiteX292" fmla="*/ 4192593 w 9301162"/>
              <a:gd name="connsiteY292" fmla="*/ 687515 h 3214688"/>
              <a:gd name="connsiteX293" fmla="*/ 4198941 w 9301162"/>
              <a:gd name="connsiteY293" fmla="*/ 719274 h 3214688"/>
              <a:gd name="connsiteX294" fmla="*/ 4202908 w 9301162"/>
              <a:gd name="connsiteY294" fmla="*/ 751826 h 3214688"/>
              <a:gd name="connsiteX295" fmla="*/ 4206082 w 9301162"/>
              <a:gd name="connsiteY295" fmla="*/ 785966 h 3214688"/>
              <a:gd name="connsiteX296" fmla="*/ 4208462 w 9301162"/>
              <a:gd name="connsiteY296" fmla="*/ 820900 h 3214688"/>
              <a:gd name="connsiteX297" fmla="*/ 4208462 w 9301162"/>
              <a:gd name="connsiteY297" fmla="*/ 856629 h 3214688"/>
              <a:gd name="connsiteX298" fmla="*/ 4208462 w 9301162"/>
              <a:gd name="connsiteY298" fmla="*/ 2566023 h 3214688"/>
              <a:gd name="connsiteX299" fmla="*/ 4208462 w 9301162"/>
              <a:gd name="connsiteY299" fmla="*/ 2600957 h 3214688"/>
              <a:gd name="connsiteX300" fmla="*/ 4206082 w 9301162"/>
              <a:gd name="connsiteY300" fmla="*/ 2635098 h 3214688"/>
              <a:gd name="connsiteX301" fmla="*/ 4202908 w 9301162"/>
              <a:gd name="connsiteY301" fmla="*/ 2668444 h 3214688"/>
              <a:gd name="connsiteX302" fmla="*/ 4198941 w 9301162"/>
              <a:gd name="connsiteY302" fmla="*/ 2700996 h 3214688"/>
              <a:gd name="connsiteX303" fmla="*/ 4192593 w 9301162"/>
              <a:gd name="connsiteY303" fmla="*/ 2732755 h 3214688"/>
              <a:gd name="connsiteX304" fmla="*/ 4185452 w 9301162"/>
              <a:gd name="connsiteY304" fmla="*/ 2762925 h 3214688"/>
              <a:gd name="connsiteX305" fmla="*/ 4177517 w 9301162"/>
              <a:gd name="connsiteY305" fmla="*/ 2792301 h 3214688"/>
              <a:gd name="connsiteX306" fmla="*/ 4167995 w 9301162"/>
              <a:gd name="connsiteY306" fmla="*/ 2821678 h 3214688"/>
              <a:gd name="connsiteX307" fmla="*/ 4156887 w 9301162"/>
              <a:gd name="connsiteY307" fmla="*/ 2849467 h 3214688"/>
              <a:gd name="connsiteX308" fmla="*/ 4144191 w 9301162"/>
              <a:gd name="connsiteY308" fmla="*/ 2877255 h 3214688"/>
              <a:gd name="connsiteX309" fmla="*/ 4131496 w 9301162"/>
              <a:gd name="connsiteY309" fmla="*/ 2902662 h 3214688"/>
              <a:gd name="connsiteX310" fmla="*/ 4117214 w 9301162"/>
              <a:gd name="connsiteY310" fmla="*/ 2928069 h 3214688"/>
              <a:gd name="connsiteX311" fmla="*/ 4100551 w 9301162"/>
              <a:gd name="connsiteY311" fmla="*/ 2953475 h 3214688"/>
              <a:gd name="connsiteX312" fmla="*/ 4083095 w 9301162"/>
              <a:gd name="connsiteY312" fmla="*/ 2976500 h 3214688"/>
              <a:gd name="connsiteX313" fmla="*/ 4064845 w 9301162"/>
              <a:gd name="connsiteY313" fmla="*/ 2999525 h 3214688"/>
              <a:gd name="connsiteX314" fmla="*/ 4045008 w 9301162"/>
              <a:gd name="connsiteY314" fmla="*/ 3020962 h 3214688"/>
              <a:gd name="connsiteX315" fmla="*/ 4021998 w 9301162"/>
              <a:gd name="connsiteY315" fmla="*/ 3044781 h 3214688"/>
              <a:gd name="connsiteX316" fmla="*/ 3997400 w 9301162"/>
              <a:gd name="connsiteY316" fmla="*/ 3066217 h 3214688"/>
              <a:gd name="connsiteX317" fmla="*/ 3972803 w 9301162"/>
              <a:gd name="connsiteY317" fmla="*/ 3087655 h 3214688"/>
              <a:gd name="connsiteX318" fmla="*/ 3946619 w 9301162"/>
              <a:gd name="connsiteY318" fmla="*/ 3105915 h 3214688"/>
              <a:gd name="connsiteX319" fmla="*/ 3919641 w 9301162"/>
              <a:gd name="connsiteY319" fmla="*/ 3122589 h 3214688"/>
              <a:gd name="connsiteX320" fmla="*/ 3892663 w 9301162"/>
              <a:gd name="connsiteY320" fmla="*/ 3139262 h 3214688"/>
              <a:gd name="connsiteX321" fmla="*/ 3863305 w 9301162"/>
              <a:gd name="connsiteY321" fmla="*/ 3153553 h 3214688"/>
              <a:gd name="connsiteX322" fmla="*/ 3833947 w 9301162"/>
              <a:gd name="connsiteY322" fmla="*/ 3166257 h 3214688"/>
              <a:gd name="connsiteX323" fmla="*/ 3803001 w 9301162"/>
              <a:gd name="connsiteY323" fmla="*/ 3177372 h 3214688"/>
              <a:gd name="connsiteX324" fmla="*/ 3771263 w 9301162"/>
              <a:gd name="connsiteY324" fmla="*/ 3187693 h 3214688"/>
              <a:gd name="connsiteX325" fmla="*/ 3739524 w 9301162"/>
              <a:gd name="connsiteY325" fmla="*/ 3195633 h 3214688"/>
              <a:gd name="connsiteX326" fmla="*/ 3705405 w 9301162"/>
              <a:gd name="connsiteY326" fmla="*/ 3202779 h 3214688"/>
              <a:gd name="connsiteX327" fmla="*/ 3671286 w 9301162"/>
              <a:gd name="connsiteY327" fmla="*/ 3207542 h 3214688"/>
              <a:gd name="connsiteX328" fmla="*/ 3635580 w 9301162"/>
              <a:gd name="connsiteY328" fmla="*/ 3211512 h 3214688"/>
              <a:gd name="connsiteX329" fmla="*/ 3599081 w 9301162"/>
              <a:gd name="connsiteY329" fmla="*/ 3213894 h 3214688"/>
              <a:gd name="connsiteX330" fmla="*/ 3562581 w 9301162"/>
              <a:gd name="connsiteY330" fmla="*/ 3214688 h 3214688"/>
              <a:gd name="connsiteX331" fmla="*/ 2649303 w 9301162"/>
              <a:gd name="connsiteY331" fmla="*/ 3214688 h 3214688"/>
              <a:gd name="connsiteX332" fmla="*/ 2611216 w 9301162"/>
              <a:gd name="connsiteY332" fmla="*/ 3213894 h 3214688"/>
              <a:gd name="connsiteX333" fmla="*/ 2574717 w 9301162"/>
              <a:gd name="connsiteY333" fmla="*/ 3211512 h 3214688"/>
              <a:gd name="connsiteX334" fmla="*/ 2539804 w 9301162"/>
              <a:gd name="connsiteY334" fmla="*/ 3207542 h 3214688"/>
              <a:gd name="connsiteX335" fmla="*/ 2504892 w 9301162"/>
              <a:gd name="connsiteY335" fmla="*/ 3202779 h 3214688"/>
              <a:gd name="connsiteX336" fmla="*/ 2471566 w 9301162"/>
              <a:gd name="connsiteY336" fmla="*/ 3195633 h 3214688"/>
              <a:gd name="connsiteX337" fmla="*/ 2438241 w 9301162"/>
              <a:gd name="connsiteY337" fmla="*/ 3187693 h 3214688"/>
              <a:gd name="connsiteX338" fmla="*/ 2406502 w 9301162"/>
              <a:gd name="connsiteY338" fmla="*/ 3177372 h 3214688"/>
              <a:gd name="connsiteX339" fmla="*/ 2376351 w 9301162"/>
              <a:gd name="connsiteY339" fmla="*/ 3166257 h 3214688"/>
              <a:gd name="connsiteX340" fmla="*/ 2345405 w 9301162"/>
              <a:gd name="connsiteY340" fmla="*/ 3153553 h 3214688"/>
              <a:gd name="connsiteX341" fmla="*/ 2316047 w 9301162"/>
              <a:gd name="connsiteY341" fmla="*/ 3139262 h 3214688"/>
              <a:gd name="connsiteX342" fmla="*/ 2288276 w 9301162"/>
              <a:gd name="connsiteY342" fmla="*/ 3122589 h 3214688"/>
              <a:gd name="connsiteX343" fmla="*/ 2260505 w 9301162"/>
              <a:gd name="connsiteY343" fmla="*/ 3105915 h 3214688"/>
              <a:gd name="connsiteX344" fmla="*/ 2234321 w 9301162"/>
              <a:gd name="connsiteY344" fmla="*/ 3087655 h 3214688"/>
              <a:gd name="connsiteX345" fmla="*/ 2208929 w 9301162"/>
              <a:gd name="connsiteY345" fmla="*/ 3066217 h 3214688"/>
              <a:gd name="connsiteX346" fmla="*/ 2183538 w 9301162"/>
              <a:gd name="connsiteY346" fmla="*/ 3044781 h 3214688"/>
              <a:gd name="connsiteX347" fmla="*/ 2159734 w 9301162"/>
              <a:gd name="connsiteY347" fmla="*/ 3020962 h 3214688"/>
              <a:gd name="connsiteX348" fmla="*/ 2139898 w 9301162"/>
              <a:gd name="connsiteY348" fmla="*/ 2999525 h 3214688"/>
              <a:gd name="connsiteX349" fmla="*/ 2120855 w 9301162"/>
              <a:gd name="connsiteY349" fmla="*/ 2976500 h 3214688"/>
              <a:gd name="connsiteX350" fmla="*/ 2104193 w 9301162"/>
              <a:gd name="connsiteY350" fmla="*/ 2953475 h 3214688"/>
              <a:gd name="connsiteX351" fmla="*/ 2087529 w 9301162"/>
              <a:gd name="connsiteY351" fmla="*/ 2928069 h 3214688"/>
              <a:gd name="connsiteX352" fmla="*/ 2072453 w 9301162"/>
              <a:gd name="connsiteY352" fmla="*/ 2902662 h 3214688"/>
              <a:gd name="connsiteX353" fmla="*/ 2058964 w 9301162"/>
              <a:gd name="connsiteY353" fmla="*/ 2877255 h 3214688"/>
              <a:gd name="connsiteX354" fmla="*/ 2046269 w 9301162"/>
              <a:gd name="connsiteY354" fmla="*/ 2849467 h 3214688"/>
              <a:gd name="connsiteX355" fmla="*/ 2035954 w 9301162"/>
              <a:gd name="connsiteY355" fmla="*/ 2821678 h 3214688"/>
              <a:gd name="connsiteX356" fmla="*/ 2026433 w 9301162"/>
              <a:gd name="connsiteY356" fmla="*/ 2792301 h 3214688"/>
              <a:gd name="connsiteX357" fmla="*/ 2017704 w 9301162"/>
              <a:gd name="connsiteY357" fmla="*/ 2762925 h 3214688"/>
              <a:gd name="connsiteX358" fmla="*/ 2010563 w 9301162"/>
              <a:gd name="connsiteY358" fmla="*/ 2732755 h 3214688"/>
              <a:gd name="connsiteX359" fmla="*/ 2005009 w 9301162"/>
              <a:gd name="connsiteY359" fmla="*/ 2700996 h 3214688"/>
              <a:gd name="connsiteX360" fmla="*/ 2000249 w 9301162"/>
              <a:gd name="connsiteY360" fmla="*/ 2668444 h 3214688"/>
              <a:gd name="connsiteX361" fmla="*/ 1997074 w 9301162"/>
              <a:gd name="connsiteY361" fmla="*/ 2635098 h 3214688"/>
              <a:gd name="connsiteX362" fmla="*/ 1994694 w 9301162"/>
              <a:gd name="connsiteY362" fmla="*/ 2600957 h 3214688"/>
              <a:gd name="connsiteX363" fmla="*/ 1993900 w 9301162"/>
              <a:gd name="connsiteY363" fmla="*/ 2566023 h 3214688"/>
              <a:gd name="connsiteX364" fmla="*/ 1993900 w 9301162"/>
              <a:gd name="connsiteY364" fmla="*/ 856629 h 3214688"/>
              <a:gd name="connsiteX365" fmla="*/ 1994694 w 9301162"/>
              <a:gd name="connsiteY365" fmla="*/ 820900 h 3214688"/>
              <a:gd name="connsiteX366" fmla="*/ 1997074 w 9301162"/>
              <a:gd name="connsiteY366" fmla="*/ 785966 h 3214688"/>
              <a:gd name="connsiteX367" fmla="*/ 2000249 w 9301162"/>
              <a:gd name="connsiteY367" fmla="*/ 751826 h 3214688"/>
              <a:gd name="connsiteX368" fmla="*/ 2005009 w 9301162"/>
              <a:gd name="connsiteY368" fmla="*/ 719274 h 3214688"/>
              <a:gd name="connsiteX369" fmla="*/ 2010563 w 9301162"/>
              <a:gd name="connsiteY369" fmla="*/ 687515 h 3214688"/>
              <a:gd name="connsiteX370" fmla="*/ 2017704 w 9301162"/>
              <a:gd name="connsiteY370" fmla="*/ 655757 h 3214688"/>
              <a:gd name="connsiteX371" fmla="*/ 2026433 w 9301162"/>
              <a:gd name="connsiteY371" fmla="*/ 626380 h 3214688"/>
              <a:gd name="connsiteX372" fmla="*/ 2035954 w 9301162"/>
              <a:gd name="connsiteY372" fmla="*/ 596210 h 3214688"/>
              <a:gd name="connsiteX373" fmla="*/ 2046269 w 9301162"/>
              <a:gd name="connsiteY373" fmla="*/ 567627 h 3214688"/>
              <a:gd name="connsiteX374" fmla="*/ 2058964 w 9301162"/>
              <a:gd name="connsiteY374" fmla="*/ 540633 h 3214688"/>
              <a:gd name="connsiteX375" fmla="*/ 2072453 w 9301162"/>
              <a:gd name="connsiteY375" fmla="*/ 513638 h 3214688"/>
              <a:gd name="connsiteX376" fmla="*/ 2087529 w 9301162"/>
              <a:gd name="connsiteY376" fmla="*/ 488232 h 3214688"/>
              <a:gd name="connsiteX377" fmla="*/ 2104193 w 9301162"/>
              <a:gd name="connsiteY377" fmla="*/ 462825 h 3214688"/>
              <a:gd name="connsiteX378" fmla="*/ 2120855 w 9301162"/>
              <a:gd name="connsiteY378" fmla="*/ 439006 h 3214688"/>
              <a:gd name="connsiteX379" fmla="*/ 2139898 w 9301162"/>
              <a:gd name="connsiteY379" fmla="*/ 415187 h 3214688"/>
              <a:gd name="connsiteX380" fmla="*/ 2159734 w 9301162"/>
              <a:gd name="connsiteY380" fmla="*/ 392957 h 3214688"/>
              <a:gd name="connsiteX381" fmla="*/ 2183538 w 9301162"/>
              <a:gd name="connsiteY381" fmla="*/ 369138 h 3214688"/>
              <a:gd name="connsiteX382" fmla="*/ 2208136 w 9301162"/>
              <a:gd name="connsiteY382" fmla="*/ 347701 h 3214688"/>
              <a:gd name="connsiteX383" fmla="*/ 2234321 w 9301162"/>
              <a:gd name="connsiteY383" fmla="*/ 327058 h 3214688"/>
              <a:gd name="connsiteX384" fmla="*/ 2259711 w 9301162"/>
              <a:gd name="connsiteY384" fmla="*/ 308797 h 3214688"/>
              <a:gd name="connsiteX385" fmla="*/ 2287482 w 9301162"/>
              <a:gd name="connsiteY385" fmla="*/ 291330 h 3214688"/>
              <a:gd name="connsiteX386" fmla="*/ 2315254 w 9301162"/>
              <a:gd name="connsiteY386" fmla="*/ 275451 h 3214688"/>
              <a:gd name="connsiteX387" fmla="*/ 2344612 w 9301162"/>
              <a:gd name="connsiteY387" fmla="*/ 261953 h 3214688"/>
              <a:gd name="connsiteX388" fmla="*/ 2374764 w 9301162"/>
              <a:gd name="connsiteY388" fmla="*/ 249250 h 3214688"/>
              <a:gd name="connsiteX389" fmla="*/ 2405709 w 9301162"/>
              <a:gd name="connsiteY389" fmla="*/ 238134 h 3214688"/>
              <a:gd name="connsiteX390" fmla="*/ 2437447 w 9301162"/>
              <a:gd name="connsiteY390" fmla="*/ 229401 h 3214688"/>
              <a:gd name="connsiteX391" fmla="*/ 2470773 w 9301162"/>
              <a:gd name="connsiteY391" fmla="*/ 221461 h 3214688"/>
              <a:gd name="connsiteX392" fmla="*/ 2504099 w 9301162"/>
              <a:gd name="connsiteY392" fmla="*/ 215110 h 3214688"/>
              <a:gd name="connsiteX393" fmla="*/ 2539011 w 9301162"/>
              <a:gd name="connsiteY393" fmla="*/ 210346 h 3214688"/>
              <a:gd name="connsiteX394" fmla="*/ 2574717 w 9301162"/>
              <a:gd name="connsiteY394" fmla="*/ 207170 h 3214688"/>
              <a:gd name="connsiteX395" fmla="*/ 2611216 w 9301162"/>
              <a:gd name="connsiteY395" fmla="*/ 203994 h 3214688"/>
              <a:gd name="connsiteX396" fmla="*/ 488343 w 9301162"/>
              <a:gd name="connsiteY396" fmla="*/ 203200 h 3214688"/>
              <a:gd name="connsiteX397" fmla="*/ 488343 w 9301162"/>
              <a:gd name="connsiteY397" fmla="*/ 2423905 h 3214688"/>
              <a:gd name="connsiteX398" fmla="*/ 488343 w 9301162"/>
              <a:gd name="connsiteY398" fmla="*/ 2445341 h 3214688"/>
              <a:gd name="connsiteX399" fmla="*/ 489137 w 9301162"/>
              <a:gd name="connsiteY399" fmla="*/ 2466778 h 3214688"/>
              <a:gd name="connsiteX400" fmla="*/ 490726 w 9301162"/>
              <a:gd name="connsiteY400" fmla="*/ 2486627 h 3214688"/>
              <a:gd name="connsiteX401" fmla="*/ 492313 w 9301162"/>
              <a:gd name="connsiteY401" fmla="*/ 2507270 h 3214688"/>
              <a:gd name="connsiteX402" fmla="*/ 494696 w 9301162"/>
              <a:gd name="connsiteY402" fmla="*/ 2526325 h 3214688"/>
              <a:gd name="connsiteX403" fmla="*/ 498666 w 9301162"/>
              <a:gd name="connsiteY403" fmla="*/ 2544586 h 3214688"/>
              <a:gd name="connsiteX404" fmla="*/ 501842 w 9301162"/>
              <a:gd name="connsiteY404" fmla="*/ 2562053 h 3214688"/>
              <a:gd name="connsiteX405" fmla="*/ 505018 w 9301162"/>
              <a:gd name="connsiteY405" fmla="*/ 2578727 h 3214688"/>
              <a:gd name="connsiteX406" fmla="*/ 509783 w 9301162"/>
              <a:gd name="connsiteY406" fmla="*/ 2595400 h 3214688"/>
              <a:gd name="connsiteX407" fmla="*/ 514547 w 9301162"/>
              <a:gd name="connsiteY407" fmla="*/ 2611279 h 3214688"/>
              <a:gd name="connsiteX408" fmla="*/ 519311 w 9301162"/>
              <a:gd name="connsiteY408" fmla="*/ 2625570 h 3214688"/>
              <a:gd name="connsiteX409" fmla="*/ 525664 w 9301162"/>
              <a:gd name="connsiteY409" fmla="*/ 2640655 h 3214688"/>
              <a:gd name="connsiteX410" fmla="*/ 532016 w 9301162"/>
              <a:gd name="connsiteY410" fmla="*/ 2653359 h 3214688"/>
              <a:gd name="connsiteX411" fmla="*/ 538369 w 9301162"/>
              <a:gd name="connsiteY411" fmla="*/ 2666062 h 3214688"/>
              <a:gd name="connsiteX412" fmla="*/ 546309 w 9301162"/>
              <a:gd name="connsiteY412" fmla="*/ 2678765 h 3214688"/>
              <a:gd name="connsiteX413" fmla="*/ 554250 w 9301162"/>
              <a:gd name="connsiteY413" fmla="*/ 2689881 h 3214688"/>
              <a:gd name="connsiteX414" fmla="*/ 562984 w 9301162"/>
              <a:gd name="connsiteY414" fmla="*/ 2700996 h 3214688"/>
              <a:gd name="connsiteX415" fmla="*/ 571719 w 9301162"/>
              <a:gd name="connsiteY415" fmla="*/ 2710524 h 3214688"/>
              <a:gd name="connsiteX416" fmla="*/ 581248 w 9301162"/>
              <a:gd name="connsiteY416" fmla="*/ 2720051 h 3214688"/>
              <a:gd name="connsiteX417" fmla="*/ 591570 w 9301162"/>
              <a:gd name="connsiteY417" fmla="*/ 2728785 h 3214688"/>
              <a:gd name="connsiteX418" fmla="*/ 601893 w 9301162"/>
              <a:gd name="connsiteY418" fmla="*/ 2736725 h 3214688"/>
              <a:gd name="connsiteX419" fmla="*/ 613010 w 9301162"/>
              <a:gd name="connsiteY419" fmla="*/ 2743870 h 3214688"/>
              <a:gd name="connsiteX420" fmla="*/ 624127 w 9301162"/>
              <a:gd name="connsiteY420" fmla="*/ 2750222 h 3214688"/>
              <a:gd name="connsiteX421" fmla="*/ 636831 w 9301162"/>
              <a:gd name="connsiteY421" fmla="*/ 2756573 h 3214688"/>
              <a:gd name="connsiteX422" fmla="*/ 648742 w 9301162"/>
              <a:gd name="connsiteY422" fmla="*/ 2761337 h 3214688"/>
              <a:gd name="connsiteX423" fmla="*/ 661447 w 9301162"/>
              <a:gd name="connsiteY423" fmla="*/ 2766101 h 3214688"/>
              <a:gd name="connsiteX424" fmla="*/ 674946 w 9301162"/>
              <a:gd name="connsiteY424" fmla="*/ 2770071 h 3214688"/>
              <a:gd name="connsiteX425" fmla="*/ 690033 w 9301162"/>
              <a:gd name="connsiteY425" fmla="*/ 2773247 h 3214688"/>
              <a:gd name="connsiteX426" fmla="*/ 704326 w 9301162"/>
              <a:gd name="connsiteY426" fmla="*/ 2775629 h 3214688"/>
              <a:gd name="connsiteX427" fmla="*/ 718619 w 9301162"/>
              <a:gd name="connsiteY427" fmla="*/ 2777216 h 3214688"/>
              <a:gd name="connsiteX428" fmla="*/ 735294 w 9301162"/>
              <a:gd name="connsiteY428" fmla="*/ 2778804 h 3214688"/>
              <a:gd name="connsiteX429" fmla="*/ 751175 w 9301162"/>
              <a:gd name="connsiteY429" fmla="*/ 2778804 h 3214688"/>
              <a:gd name="connsiteX430" fmla="*/ 1814413 w 9301162"/>
              <a:gd name="connsiteY430" fmla="*/ 2778804 h 3214688"/>
              <a:gd name="connsiteX431" fmla="*/ 1821560 w 9301162"/>
              <a:gd name="connsiteY431" fmla="*/ 2805799 h 3214688"/>
              <a:gd name="connsiteX432" fmla="*/ 1828707 w 9301162"/>
              <a:gd name="connsiteY432" fmla="*/ 2833587 h 3214688"/>
              <a:gd name="connsiteX433" fmla="*/ 1836647 w 9301162"/>
              <a:gd name="connsiteY433" fmla="*/ 2860582 h 3214688"/>
              <a:gd name="connsiteX434" fmla="*/ 1845382 w 9301162"/>
              <a:gd name="connsiteY434" fmla="*/ 2885989 h 3214688"/>
              <a:gd name="connsiteX435" fmla="*/ 1854116 w 9301162"/>
              <a:gd name="connsiteY435" fmla="*/ 2912189 h 3214688"/>
              <a:gd name="connsiteX436" fmla="*/ 1864439 w 9301162"/>
              <a:gd name="connsiteY436" fmla="*/ 2936802 h 3214688"/>
              <a:gd name="connsiteX437" fmla="*/ 1876350 w 9301162"/>
              <a:gd name="connsiteY437" fmla="*/ 2962209 h 3214688"/>
              <a:gd name="connsiteX438" fmla="*/ 1888261 w 9301162"/>
              <a:gd name="connsiteY438" fmla="*/ 2986028 h 3214688"/>
              <a:gd name="connsiteX439" fmla="*/ 1900966 w 9301162"/>
              <a:gd name="connsiteY439" fmla="*/ 3009847 h 3214688"/>
              <a:gd name="connsiteX440" fmla="*/ 1915258 w 9301162"/>
              <a:gd name="connsiteY440" fmla="*/ 3032871 h 3214688"/>
              <a:gd name="connsiteX441" fmla="*/ 1929552 w 9301162"/>
              <a:gd name="connsiteY441" fmla="*/ 3055896 h 3214688"/>
              <a:gd name="connsiteX442" fmla="*/ 1944638 w 9301162"/>
              <a:gd name="connsiteY442" fmla="*/ 3078127 h 3214688"/>
              <a:gd name="connsiteX443" fmla="*/ 1961313 w 9301162"/>
              <a:gd name="connsiteY443" fmla="*/ 3099564 h 3214688"/>
              <a:gd name="connsiteX444" fmla="*/ 1977989 w 9301162"/>
              <a:gd name="connsiteY444" fmla="*/ 3120207 h 3214688"/>
              <a:gd name="connsiteX445" fmla="*/ 1995458 w 9301162"/>
              <a:gd name="connsiteY445" fmla="*/ 3141644 h 3214688"/>
              <a:gd name="connsiteX446" fmla="*/ 2014515 w 9301162"/>
              <a:gd name="connsiteY446" fmla="*/ 3161493 h 3214688"/>
              <a:gd name="connsiteX447" fmla="*/ 2028808 w 9301162"/>
              <a:gd name="connsiteY447" fmla="*/ 3174990 h 3214688"/>
              <a:gd name="connsiteX448" fmla="*/ 2042307 w 9301162"/>
              <a:gd name="connsiteY448" fmla="*/ 3189281 h 3214688"/>
              <a:gd name="connsiteX449" fmla="*/ 2071687 w 9301162"/>
              <a:gd name="connsiteY449" fmla="*/ 3214688 h 3214688"/>
              <a:gd name="connsiteX450" fmla="*/ 751175 w 9301162"/>
              <a:gd name="connsiteY450" fmla="*/ 3214688 h 3214688"/>
              <a:gd name="connsiteX451" fmla="*/ 705914 w 9301162"/>
              <a:gd name="connsiteY451" fmla="*/ 3213894 h 3214688"/>
              <a:gd name="connsiteX452" fmla="*/ 662241 w 9301162"/>
              <a:gd name="connsiteY452" fmla="*/ 3211512 h 3214688"/>
              <a:gd name="connsiteX453" fmla="*/ 619362 w 9301162"/>
              <a:gd name="connsiteY453" fmla="*/ 3207542 h 3214688"/>
              <a:gd name="connsiteX454" fmla="*/ 578071 w 9301162"/>
              <a:gd name="connsiteY454" fmla="*/ 3201985 h 3214688"/>
              <a:gd name="connsiteX455" fmla="*/ 537574 w 9301162"/>
              <a:gd name="connsiteY455" fmla="*/ 3194839 h 3214688"/>
              <a:gd name="connsiteX456" fmla="*/ 499460 w 9301162"/>
              <a:gd name="connsiteY456" fmla="*/ 3186899 h 3214688"/>
              <a:gd name="connsiteX457" fmla="*/ 461346 w 9301162"/>
              <a:gd name="connsiteY457" fmla="*/ 3175784 h 3214688"/>
              <a:gd name="connsiteX458" fmla="*/ 424819 w 9301162"/>
              <a:gd name="connsiteY458" fmla="*/ 3163875 h 3214688"/>
              <a:gd name="connsiteX459" fmla="*/ 389087 w 9301162"/>
              <a:gd name="connsiteY459" fmla="*/ 3151171 h 3214688"/>
              <a:gd name="connsiteX460" fmla="*/ 354942 w 9301162"/>
              <a:gd name="connsiteY460" fmla="*/ 3136086 h 3214688"/>
              <a:gd name="connsiteX461" fmla="*/ 338267 w 9301162"/>
              <a:gd name="connsiteY461" fmla="*/ 3127353 h 3214688"/>
              <a:gd name="connsiteX462" fmla="*/ 322386 w 9301162"/>
              <a:gd name="connsiteY462" fmla="*/ 3119413 h 3214688"/>
              <a:gd name="connsiteX463" fmla="*/ 305711 w 9301162"/>
              <a:gd name="connsiteY463" fmla="*/ 3110679 h 3214688"/>
              <a:gd name="connsiteX464" fmla="*/ 290624 w 9301162"/>
              <a:gd name="connsiteY464" fmla="*/ 3101946 h 3214688"/>
              <a:gd name="connsiteX465" fmla="*/ 274743 w 9301162"/>
              <a:gd name="connsiteY465" fmla="*/ 3092418 h 3214688"/>
              <a:gd name="connsiteX466" fmla="*/ 259656 w 9301162"/>
              <a:gd name="connsiteY466" fmla="*/ 3081303 h 3214688"/>
              <a:gd name="connsiteX467" fmla="*/ 244569 w 9301162"/>
              <a:gd name="connsiteY467" fmla="*/ 3070981 h 3214688"/>
              <a:gd name="connsiteX468" fmla="*/ 230276 w 9301162"/>
              <a:gd name="connsiteY468" fmla="*/ 3060660 h 3214688"/>
              <a:gd name="connsiteX469" fmla="*/ 215983 w 9301162"/>
              <a:gd name="connsiteY469" fmla="*/ 3049545 h 3214688"/>
              <a:gd name="connsiteX470" fmla="*/ 201690 w 9301162"/>
              <a:gd name="connsiteY470" fmla="*/ 3037635 h 3214688"/>
              <a:gd name="connsiteX471" fmla="*/ 188985 w 9301162"/>
              <a:gd name="connsiteY471" fmla="*/ 3025726 h 3214688"/>
              <a:gd name="connsiteX472" fmla="*/ 174692 w 9301162"/>
              <a:gd name="connsiteY472" fmla="*/ 3013816 h 3214688"/>
              <a:gd name="connsiteX473" fmla="*/ 153253 w 9301162"/>
              <a:gd name="connsiteY473" fmla="*/ 2991585 h 3214688"/>
              <a:gd name="connsiteX474" fmla="*/ 132607 w 9301162"/>
              <a:gd name="connsiteY474" fmla="*/ 2970149 h 3214688"/>
              <a:gd name="connsiteX475" fmla="*/ 114344 w 9301162"/>
              <a:gd name="connsiteY475" fmla="*/ 2948711 h 3214688"/>
              <a:gd name="connsiteX476" fmla="*/ 97669 w 9301162"/>
              <a:gd name="connsiteY476" fmla="*/ 2927275 h 3214688"/>
              <a:gd name="connsiteX477" fmla="*/ 82582 w 9301162"/>
              <a:gd name="connsiteY477" fmla="*/ 2906632 h 3214688"/>
              <a:gd name="connsiteX478" fmla="*/ 70671 w 9301162"/>
              <a:gd name="connsiteY478" fmla="*/ 2885195 h 3214688"/>
              <a:gd name="connsiteX479" fmla="*/ 59554 w 9301162"/>
              <a:gd name="connsiteY479" fmla="*/ 2864552 h 3214688"/>
              <a:gd name="connsiteX480" fmla="*/ 50820 w 9301162"/>
              <a:gd name="connsiteY480" fmla="*/ 2843909 h 3214688"/>
              <a:gd name="connsiteX481" fmla="*/ 45261 w 9301162"/>
              <a:gd name="connsiteY481" fmla="*/ 2827236 h 3214688"/>
              <a:gd name="connsiteX482" fmla="*/ 38115 w 9301162"/>
              <a:gd name="connsiteY482" fmla="*/ 2809769 h 3214688"/>
              <a:gd name="connsiteX483" fmla="*/ 33350 w 9301162"/>
              <a:gd name="connsiteY483" fmla="*/ 2791508 h 3214688"/>
              <a:gd name="connsiteX484" fmla="*/ 28586 w 9301162"/>
              <a:gd name="connsiteY484" fmla="*/ 2773247 h 3214688"/>
              <a:gd name="connsiteX485" fmla="*/ 23822 w 9301162"/>
              <a:gd name="connsiteY485" fmla="*/ 2753397 h 3214688"/>
              <a:gd name="connsiteX486" fmla="*/ 19851 w 9301162"/>
              <a:gd name="connsiteY486" fmla="*/ 2733549 h 3214688"/>
              <a:gd name="connsiteX487" fmla="*/ 15881 w 9301162"/>
              <a:gd name="connsiteY487" fmla="*/ 2712112 h 3214688"/>
              <a:gd name="connsiteX488" fmla="*/ 12705 w 9301162"/>
              <a:gd name="connsiteY488" fmla="*/ 2690675 h 3214688"/>
              <a:gd name="connsiteX489" fmla="*/ 9529 w 9301162"/>
              <a:gd name="connsiteY489" fmla="*/ 2667650 h 3214688"/>
              <a:gd name="connsiteX490" fmla="*/ 7147 w 9301162"/>
              <a:gd name="connsiteY490" fmla="*/ 2645419 h 3214688"/>
              <a:gd name="connsiteX491" fmla="*/ 3176 w 9301162"/>
              <a:gd name="connsiteY491" fmla="*/ 2596987 h 3214688"/>
              <a:gd name="connsiteX492" fmla="*/ 794 w 9301162"/>
              <a:gd name="connsiteY492" fmla="*/ 2545380 h 3214688"/>
              <a:gd name="connsiteX493" fmla="*/ 0 w 9301162"/>
              <a:gd name="connsiteY493" fmla="*/ 2490597 h 3214688"/>
              <a:gd name="connsiteX494" fmla="*/ 0 w 9301162"/>
              <a:gd name="connsiteY494" fmla="*/ 692279 h 3214688"/>
              <a:gd name="connsiteX495" fmla="*/ 794 w 9301162"/>
              <a:gd name="connsiteY495" fmla="*/ 667666 h 3214688"/>
              <a:gd name="connsiteX496" fmla="*/ 2382 w 9301162"/>
              <a:gd name="connsiteY496" fmla="*/ 642260 h 3214688"/>
              <a:gd name="connsiteX497" fmla="*/ 5558 w 9301162"/>
              <a:gd name="connsiteY497" fmla="*/ 618441 h 3214688"/>
              <a:gd name="connsiteX498" fmla="*/ 9529 w 9301162"/>
              <a:gd name="connsiteY498" fmla="*/ 593828 h 3214688"/>
              <a:gd name="connsiteX499" fmla="*/ 15087 w 9301162"/>
              <a:gd name="connsiteY499" fmla="*/ 570009 h 3214688"/>
              <a:gd name="connsiteX500" fmla="*/ 21440 w 9301162"/>
              <a:gd name="connsiteY500" fmla="*/ 546984 h 3214688"/>
              <a:gd name="connsiteX501" fmla="*/ 29380 w 9301162"/>
              <a:gd name="connsiteY501" fmla="*/ 523960 h 3214688"/>
              <a:gd name="connsiteX502" fmla="*/ 38115 w 9301162"/>
              <a:gd name="connsiteY502" fmla="*/ 502523 h 3214688"/>
              <a:gd name="connsiteX503" fmla="*/ 48437 w 9301162"/>
              <a:gd name="connsiteY503" fmla="*/ 481086 h 3214688"/>
              <a:gd name="connsiteX504" fmla="*/ 58760 w 9301162"/>
              <a:gd name="connsiteY504" fmla="*/ 459649 h 3214688"/>
              <a:gd name="connsiteX505" fmla="*/ 70671 w 9301162"/>
              <a:gd name="connsiteY505" fmla="*/ 439006 h 3214688"/>
              <a:gd name="connsiteX506" fmla="*/ 82582 w 9301162"/>
              <a:gd name="connsiteY506" fmla="*/ 419157 h 3214688"/>
              <a:gd name="connsiteX507" fmla="*/ 96875 w 9301162"/>
              <a:gd name="connsiteY507" fmla="*/ 400102 h 3214688"/>
              <a:gd name="connsiteX508" fmla="*/ 111168 w 9301162"/>
              <a:gd name="connsiteY508" fmla="*/ 381047 h 3214688"/>
              <a:gd name="connsiteX509" fmla="*/ 126255 w 9301162"/>
              <a:gd name="connsiteY509" fmla="*/ 363580 h 3214688"/>
              <a:gd name="connsiteX510" fmla="*/ 142930 w 9301162"/>
              <a:gd name="connsiteY510" fmla="*/ 346907 h 3214688"/>
              <a:gd name="connsiteX511" fmla="*/ 159605 w 9301162"/>
              <a:gd name="connsiteY511" fmla="*/ 330234 h 3214688"/>
              <a:gd name="connsiteX512" fmla="*/ 177868 w 9301162"/>
              <a:gd name="connsiteY512" fmla="*/ 315149 h 3214688"/>
              <a:gd name="connsiteX513" fmla="*/ 196131 w 9301162"/>
              <a:gd name="connsiteY513" fmla="*/ 300857 h 3214688"/>
              <a:gd name="connsiteX514" fmla="*/ 215189 w 9301162"/>
              <a:gd name="connsiteY514" fmla="*/ 286566 h 3214688"/>
              <a:gd name="connsiteX515" fmla="*/ 235040 w 9301162"/>
              <a:gd name="connsiteY515" fmla="*/ 274657 h 3214688"/>
              <a:gd name="connsiteX516" fmla="*/ 255685 w 9301162"/>
              <a:gd name="connsiteY516" fmla="*/ 262747 h 3214688"/>
              <a:gd name="connsiteX517" fmla="*/ 277125 w 9301162"/>
              <a:gd name="connsiteY517" fmla="*/ 252426 h 3214688"/>
              <a:gd name="connsiteX518" fmla="*/ 298564 w 9301162"/>
              <a:gd name="connsiteY518" fmla="*/ 242104 h 3214688"/>
              <a:gd name="connsiteX519" fmla="*/ 320798 w 9301162"/>
              <a:gd name="connsiteY519" fmla="*/ 233371 h 3214688"/>
              <a:gd name="connsiteX520" fmla="*/ 343031 w 9301162"/>
              <a:gd name="connsiteY520" fmla="*/ 225431 h 3214688"/>
              <a:gd name="connsiteX521" fmla="*/ 366853 w 9301162"/>
              <a:gd name="connsiteY521" fmla="*/ 219079 h 3214688"/>
              <a:gd name="connsiteX522" fmla="*/ 389880 w 9301162"/>
              <a:gd name="connsiteY522" fmla="*/ 213522 h 3214688"/>
              <a:gd name="connsiteX523" fmla="*/ 414496 w 9301162"/>
              <a:gd name="connsiteY523" fmla="*/ 209552 h 3214688"/>
              <a:gd name="connsiteX524" fmla="*/ 438318 w 9301162"/>
              <a:gd name="connsiteY524" fmla="*/ 206376 h 3214688"/>
              <a:gd name="connsiteX525" fmla="*/ 463727 w 9301162"/>
              <a:gd name="connsiteY525" fmla="*/ 203994 h 3214688"/>
              <a:gd name="connsiteX526" fmla="*/ 7739531 w 9301162"/>
              <a:gd name="connsiteY526" fmla="*/ 198438 h 3214688"/>
              <a:gd name="connsiteX527" fmla="*/ 8654586 w 9301162"/>
              <a:gd name="connsiteY527" fmla="*/ 198438 h 3214688"/>
              <a:gd name="connsiteX528" fmla="*/ 8691919 w 9301162"/>
              <a:gd name="connsiteY528" fmla="*/ 199232 h 3214688"/>
              <a:gd name="connsiteX529" fmla="*/ 8728458 w 9301162"/>
              <a:gd name="connsiteY529" fmla="*/ 201613 h 3214688"/>
              <a:gd name="connsiteX530" fmla="*/ 8763408 w 9301162"/>
              <a:gd name="connsiteY530" fmla="*/ 204788 h 3214688"/>
              <a:gd name="connsiteX531" fmla="*/ 8797564 w 9301162"/>
              <a:gd name="connsiteY531" fmla="*/ 211138 h 3214688"/>
              <a:gd name="connsiteX532" fmla="*/ 8830925 w 9301162"/>
              <a:gd name="connsiteY532" fmla="*/ 217488 h 3214688"/>
              <a:gd name="connsiteX533" fmla="*/ 8864286 w 9301162"/>
              <a:gd name="connsiteY533" fmla="*/ 226219 h 3214688"/>
              <a:gd name="connsiteX534" fmla="*/ 8895265 w 9301162"/>
              <a:gd name="connsiteY534" fmla="*/ 235744 h 3214688"/>
              <a:gd name="connsiteX535" fmla="*/ 8926243 w 9301162"/>
              <a:gd name="connsiteY535" fmla="*/ 246857 h 3214688"/>
              <a:gd name="connsiteX536" fmla="*/ 8955633 w 9301162"/>
              <a:gd name="connsiteY536" fmla="*/ 260351 h 3214688"/>
              <a:gd name="connsiteX537" fmla="*/ 8984229 w 9301162"/>
              <a:gd name="connsiteY537" fmla="*/ 274638 h 3214688"/>
              <a:gd name="connsiteX538" fmla="*/ 9012030 w 9301162"/>
              <a:gd name="connsiteY538" fmla="*/ 290513 h 3214688"/>
              <a:gd name="connsiteX539" fmla="*/ 9039831 w 9301162"/>
              <a:gd name="connsiteY539" fmla="*/ 308769 h 3214688"/>
              <a:gd name="connsiteX540" fmla="*/ 9065249 w 9301162"/>
              <a:gd name="connsiteY540" fmla="*/ 327026 h 3214688"/>
              <a:gd name="connsiteX541" fmla="*/ 9090668 w 9301162"/>
              <a:gd name="connsiteY541" fmla="*/ 348457 h 3214688"/>
              <a:gd name="connsiteX542" fmla="*/ 9114497 w 9301162"/>
              <a:gd name="connsiteY542" fmla="*/ 369888 h 3214688"/>
              <a:gd name="connsiteX543" fmla="*/ 9137532 w 9301162"/>
              <a:gd name="connsiteY543" fmla="*/ 393701 h 3214688"/>
              <a:gd name="connsiteX544" fmla="*/ 9157390 w 9301162"/>
              <a:gd name="connsiteY544" fmla="*/ 415926 h 3214688"/>
              <a:gd name="connsiteX545" fmla="*/ 9176454 w 9301162"/>
              <a:gd name="connsiteY545" fmla="*/ 439738 h 3214688"/>
              <a:gd name="connsiteX546" fmla="*/ 9193134 w 9301162"/>
              <a:gd name="connsiteY546" fmla="*/ 463551 h 3214688"/>
              <a:gd name="connsiteX547" fmla="*/ 9209021 w 9301162"/>
              <a:gd name="connsiteY547" fmla="*/ 488951 h 3214688"/>
              <a:gd name="connsiteX548" fmla="*/ 9224113 w 9301162"/>
              <a:gd name="connsiteY548" fmla="*/ 514351 h 3214688"/>
              <a:gd name="connsiteX549" fmla="*/ 9237616 w 9301162"/>
              <a:gd name="connsiteY549" fmla="*/ 541338 h 3214688"/>
              <a:gd name="connsiteX550" fmla="*/ 9249531 w 9301162"/>
              <a:gd name="connsiteY550" fmla="*/ 568325 h 3214688"/>
              <a:gd name="connsiteX551" fmla="*/ 9259858 w 9301162"/>
              <a:gd name="connsiteY551" fmla="*/ 596901 h 3214688"/>
              <a:gd name="connsiteX552" fmla="*/ 9270184 w 9301162"/>
              <a:gd name="connsiteY552" fmla="*/ 627063 h 3214688"/>
              <a:gd name="connsiteX553" fmla="*/ 9278127 w 9301162"/>
              <a:gd name="connsiteY553" fmla="*/ 656432 h 3214688"/>
              <a:gd name="connsiteX554" fmla="*/ 9285276 w 9301162"/>
              <a:gd name="connsiteY554" fmla="*/ 688182 h 3214688"/>
              <a:gd name="connsiteX555" fmla="*/ 9290836 w 9301162"/>
              <a:gd name="connsiteY555" fmla="*/ 719932 h 3214688"/>
              <a:gd name="connsiteX556" fmla="*/ 9295602 w 9301162"/>
              <a:gd name="connsiteY556" fmla="*/ 752475 h 3214688"/>
              <a:gd name="connsiteX557" fmla="*/ 9298779 w 9301162"/>
              <a:gd name="connsiteY557" fmla="*/ 786607 h 3214688"/>
              <a:gd name="connsiteX558" fmla="*/ 9300368 w 9301162"/>
              <a:gd name="connsiteY558" fmla="*/ 821532 h 3214688"/>
              <a:gd name="connsiteX559" fmla="*/ 9301162 w 9301162"/>
              <a:gd name="connsiteY559" fmla="*/ 857251 h 3214688"/>
              <a:gd name="connsiteX560" fmla="*/ 9301162 w 9301162"/>
              <a:gd name="connsiteY560" fmla="*/ 2566194 h 3214688"/>
              <a:gd name="connsiteX561" fmla="*/ 9300368 w 9301162"/>
              <a:gd name="connsiteY561" fmla="*/ 2601119 h 3214688"/>
              <a:gd name="connsiteX562" fmla="*/ 9298779 w 9301162"/>
              <a:gd name="connsiteY562" fmla="*/ 2635251 h 3214688"/>
              <a:gd name="connsiteX563" fmla="*/ 9295602 w 9301162"/>
              <a:gd name="connsiteY563" fmla="*/ 2668588 h 3214688"/>
              <a:gd name="connsiteX564" fmla="*/ 9290836 w 9301162"/>
              <a:gd name="connsiteY564" fmla="*/ 2701132 h 3214688"/>
              <a:gd name="connsiteX565" fmla="*/ 9285276 w 9301162"/>
              <a:gd name="connsiteY565" fmla="*/ 2732882 h 3214688"/>
              <a:gd name="connsiteX566" fmla="*/ 9278127 w 9301162"/>
              <a:gd name="connsiteY566" fmla="*/ 2763044 h 3214688"/>
              <a:gd name="connsiteX567" fmla="*/ 9270184 w 9301162"/>
              <a:gd name="connsiteY567" fmla="*/ 2792413 h 3214688"/>
              <a:gd name="connsiteX568" fmla="*/ 9259858 w 9301162"/>
              <a:gd name="connsiteY568" fmla="*/ 2821782 h 3214688"/>
              <a:gd name="connsiteX569" fmla="*/ 9249531 w 9301162"/>
              <a:gd name="connsiteY569" fmla="*/ 2849563 h 3214688"/>
              <a:gd name="connsiteX570" fmla="*/ 9237616 w 9301162"/>
              <a:gd name="connsiteY570" fmla="*/ 2877344 h 3214688"/>
              <a:gd name="connsiteX571" fmla="*/ 9224113 w 9301162"/>
              <a:gd name="connsiteY571" fmla="*/ 2902744 h 3214688"/>
              <a:gd name="connsiteX572" fmla="*/ 9209021 w 9301162"/>
              <a:gd name="connsiteY572" fmla="*/ 2928144 h 3214688"/>
              <a:gd name="connsiteX573" fmla="*/ 9193134 w 9301162"/>
              <a:gd name="connsiteY573" fmla="*/ 2953544 h 3214688"/>
              <a:gd name="connsiteX574" fmla="*/ 9176454 w 9301162"/>
              <a:gd name="connsiteY574" fmla="*/ 2976563 h 3214688"/>
              <a:gd name="connsiteX575" fmla="*/ 9157390 w 9301162"/>
              <a:gd name="connsiteY575" fmla="*/ 2999582 h 3214688"/>
              <a:gd name="connsiteX576" fmla="*/ 9137532 w 9301162"/>
              <a:gd name="connsiteY576" fmla="*/ 3021013 h 3214688"/>
              <a:gd name="connsiteX577" fmla="*/ 9114497 w 9301162"/>
              <a:gd name="connsiteY577" fmla="*/ 3044825 h 3214688"/>
              <a:gd name="connsiteX578" fmla="*/ 9090668 w 9301162"/>
              <a:gd name="connsiteY578" fmla="*/ 3066257 h 3214688"/>
              <a:gd name="connsiteX579" fmla="*/ 9065249 w 9301162"/>
              <a:gd name="connsiteY579" fmla="*/ 3087688 h 3214688"/>
              <a:gd name="connsiteX580" fmla="*/ 9039831 w 9301162"/>
              <a:gd name="connsiteY580" fmla="*/ 3105944 h 3214688"/>
              <a:gd name="connsiteX581" fmla="*/ 9012030 w 9301162"/>
              <a:gd name="connsiteY581" fmla="*/ 3122613 h 3214688"/>
              <a:gd name="connsiteX582" fmla="*/ 8984229 w 9301162"/>
              <a:gd name="connsiteY582" fmla="*/ 3139282 h 3214688"/>
              <a:gd name="connsiteX583" fmla="*/ 8955633 w 9301162"/>
              <a:gd name="connsiteY583" fmla="*/ 3153569 h 3214688"/>
              <a:gd name="connsiteX584" fmla="*/ 8926243 w 9301162"/>
              <a:gd name="connsiteY584" fmla="*/ 3166269 h 3214688"/>
              <a:gd name="connsiteX585" fmla="*/ 8895265 w 9301162"/>
              <a:gd name="connsiteY585" fmla="*/ 3177382 h 3214688"/>
              <a:gd name="connsiteX586" fmla="*/ 8864286 w 9301162"/>
              <a:gd name="connsiteY586" fmla="*/ 3187701 h 3214688"/>
              <a:gd name="connsiteX587" fmla="*/ 8830925 w 9301162"/>
              <a:gd name="connsiteY587" fmla="*/ 3195638 h 3214688"/>
              <a:gd name="connsiteX588" fmla="*/ 8797564 w 9301162"/>
              <a:gd name="connsiteY588" fmla="*/ 3202782 h 3214688"/>
              <a:gd name="connsiteX589" fmla="*/ 8763408 w 9301162"/>
              <a:gd name="connsiteY589" fmla="*/ 3207544 h 3214688"/>
              <a:gd name="connsiteX590" fmla="*/ 8728458 w 9301162"/>
              <a:gd name="connsiteY590" fmla="*/ 3211513 h 3214688"/>
              <a:gd name="connsiteX591" fmla="*/ 8691919 w 9301162"/>
              <a:gd name="connsiteY591" fmla="*/ 3213894 h 3214688"/>
              <a:gd name="connsiteX592" fmla="*/ 8654586 w 9301162"/>
              <a:gd name="connsiteY592" fmla="*/ 3214688 h 3214688"/>
              <a:gd name="connsiteX593" fmla="*/ 7739531 w 9301162"/>
              <a:gd name="connsiteY593" fmla="*/ 3214688 h 3214688"/>
              <a:gd name="connsiteX594" fmla="*/ 7702198 w 9301162"/>
              <a:gd name="connsiteY594" fmla="*/ 3213894 h 3214688"/>
              <a:gd name="connsiteX595" fmla="*/ 7666454 w 9301162"/>
              <a:gd name="connsiteY595" fmla="*/ 3211513 h 3214688"/>
              <a:gd name="connsiteX596" fmla="*/ 7630709 w 9301162"/>
              <a:gd name="connsiteY596" fmla="*/ 3207544 h 3214688"/>
              <a:gd name="connsiteX597" fmla="*/ 7595759 w 9301162"/>
              <a:gd name="connsiteY597" fmla="*/ 3202782 h 3214688"/>
              <a:gd name="connsiteX598" fmla="*/ 7562398 w 9301162"/>
              <a:gd name="connsiteY598" fmla="*/ 3195638 h 3214688"/>
              <a:gd name="connsiteX599" fmla="*/ 7529831 w 9301162"/>
              <a:gd name="connsiteY599" fmla="*/ 3187701 h 3214688"/>
              <a:gd name="connsiteX600" fmla="*/ 7497264 w 9301162"/>
              <a:gd name="connsiteY600" fmla="*/ 3177382 h 3214688"/>
              <a:gd name="connsiteX601" fmla="*/ 7466285 w 9301162"/>
              <a:gd name="connsiteY601" fmla="*/ 3166269 h 3214688"/>
              <a:gd name="connsiteX602" fmla="*/ 7436895 w 9301162"/>
              <a:gd name="connsiteY602" fmla="*/ 3153569 h 3214688"/>
              <a:gd name="connsiteX603" fmla="*/ 7407506 w 9301162"/>
              <a:gd name="connsiteY603" fmla="*/ 3139282 h 3214688"/>
              <a:gd name="connsiteX604" fmla="*/ 7378910 w 9301162"/>
              <a:gd name="connsiteY604" fmla="*/ 3122613 h 3214688"/>
              <a:gd name="connsiteX605" fmla="*/ 7351903 w 9301162"/>
              <a:gd name="connsiteY605" fmla="*/ 3105944 h 3214688"/>
              <a:gd name="connsiteX606" fmla="*/ 7324896 w 9301162"/>
              <a:gd name="connsiteY606" fmla="*/ 3087688 h 3214688"/>
              <a:gd name="connsiteX607" fmla="*/ 7299478 w 9301162"/>
              <a:gd name="connsiteY607" fmla="*/ 3066257 h 3214688"/>
              <a:gd name="connsiteX608" fmla="*/ 7274060 w 9301162"/>
              <a:gd name="connsiteY608" fmla="*/ 3044825 h 3214688"/>
              <a:gd name="connsiteX609" fmla="*/ 7250230 w 9301162"/>
              <a:gd name="connsiteY609" fmla="*/ 3021013 h 3214688"/>
              <a:gd name="connsiteX610" fmla="*/ 7230372 w 9301162"/>
              <a:gd name="connsiteY610" fmla="*/ 2999582 h 3214688"/>
              <a:gd name="connsiteX611" fmla="*/ 7212103 w 9301162"/>
              <a:gd name="connsiteY611" fmla="*/ 2976563 h 3214688"/>
              <a:gd name="connsiteX612" fmla="*/ 7193834 w 9301162"/>
              <a:gd name="connsiteY612" fmla="*/ 2953544 h 3214688"/>
              <a:gd name="connsiteX613" fmla="*/ 7177947 w 9301162"/>
              <a:gd name="connsiteY613" fmla="*/ 2928144 h 3214688"/>
              <a:gd name="connsiteX614" fmla="*/ 7163650 w 9301162"/>
              <a:gd name="connsiteY614" fmla="*/ 2902744 h 3214688"/>
              <a:gd name="connsiteX615" fmla="*/ 7149352 w 9301162"/>
              <a:gd name="connsiteY615" fmla="*/ 2877344 h 3214688"/>
              <a:gd name="connsiteX616" fmla="*/ 7137437 w 9301162"/>
              <a:gd name="connsiteY616" fmla="*/ 2849563 h 3214688"/>
              <a:gd name="connsiteX617" fmla="*/ 7126317 w 9301162"/>
              <a:gd name="connsiteY617" fmla="*/ 2821782 h 3214688"/>
              <a:gd name="connsiteX618" fmla="*/ 7116785 w 9301162"/>
              <a:gd name="connsiteY618" fmla="*/ 2792413 h 3214688"/>
              <a:gd name="connsiteX619" fmla="*/ 7108047 w 9301162"/>
              <a:gd name="connsiteY619" fmla="*/ 2763044 h 3214688"/>
              <a:gd name="connsiteX620" fmla="*/ 7100898 w 9301162"/>
              <a:gd name="connsiteY620" fmla="*/ 2732882 h 3214688"/>
              <a:gd name="connsiteX621" fmla="*/ 7095338 w 9301162"/>
              <a:gd name="connsiteY621" fmla="*/ 2701132 h 3214688"/>
              <a:gd name="connsiteX622" fmla="*/ 7090572 w 9301162"/>
              <a:gd name="connsiteY622" fmla="*/ 2668588 h 3214688"/>
              <a:gd name="connsiteX623" fmla="*/ 7087395 w 9301162"/>
              <a:gd name="connsiteY623" fmla="*/ 2635251 h 3214688"/>
              <a:gd name="connsiteX624" fmla="*/ 7085806 w 9301162"/>
              <a:gd name="connsiteY624" fmla="*/ 2601119 h 3214688"/>
              <a:gd name="connsiteX625" fmla="*/ 7085012 w 9301162"/>
              <a:gd name="connsiteY625" fmla="*/ 2566194 h 3214688"/>
              <a:gd name="connsiteX626" fmla="*/ 7085012 w 9301162"/>
              <a:gd name="connsiteY626" fmla="*/ 857251 h 3214688"/>
              <a:gd name="connsiteX627" fmla="*/ 7085806 w 9301162"/>
              <a:gd name="connsiteY627" fmla="*/ 821532 h 3214688"/>
              <a:gd name="connsiteX628" fmla="*/ 7087395 w 9301162"/>
              <a:gd name="connsiteY628" fmla="*/ 786607 h 3214688"/>
              <a:gd name="connsiteX629" fmla="*/ 7090572 w 9301162"/>
              <a:gd name="connsiteY629" fmla="*/ 752475 h 3214688"/>
              <a:gd name="connsiteX630" fmla="*/ 7095338 w 9301162"/>
              <a:gd name="connsiteY630" fmla="*/ 719932 h 3214688"/>
              <a:gd name="connsiteX631" fmla="*/ 7100898 w 9301162"/>
              <a:gd name="connsiteY631" fmla="*/ 688182 h 3214688"/>
              <a:gd name="connsiteX632" fmla="*/ 7108047 w 9301162"/>
              <a:gd name="connsiteY632" fmla="*/ 656432 h 3214688"/>
              <a:gd name="connsiteX633" fmla="*/ 7116785 w 9301162"/>
              <a:gd name="connsiteY633" fmla="*/ 627063 h 3214688"/>
              <a:gd name="connsiteX634" fmla="*/ 7126317 w 9301162"/>
              <a:gd name="connsiteY634" fmla="*/ 596901 h 3214688"/>
              <a:gd name="connsiteX635" fmla="*/ 7137437 w 9301162"/>
              <a:gd name="connsiteY635" fmla="*/ 568325 h 3214688"/>
              <a:gd name="connsiteX636" fmla="*/ 7149352 w 9301162"/>
              <a:gd name="connsiteY636" fmla="*/ 541338 h 3214688"/>
              <a:gd name="connsiteX637" fmla="*/ 7163650 w 9301162"/>
              <a:gd name="connsiteY637" fmla="*/ 514351 h 3214688"/>
              <a:gd name="connsiteX638" fmla="*/ 7177947 w 9301162"/>
              <a:gd name="connsiteY638" fmla="*/ 488951 h 3214688"/>
              <a:gd name="connsiteX639" fmla="*/ 7193834 w 9301162"/>
              <a:gd name="connsiteY639" fmla="*/ 463551 h 3214688"/>
              <a:gd name="connsiteX640" fmla="*/ 7212103 w 9301162"/>
              <a:gd name="connsiteY640" fmla="*/ 439738 h 3214688"/>
              <a:gd name="connsiteX641" fmla="*/ 7230372 w 9301162"/>
              <a:gd name="connsiteY641" fmla="*/ 415926 h 3214688"/>
              <a:gd name="connsiteX642" fmla="*/ 7250230 w 9301162"/>
              <a:gd name="connsiteY642" fmla="*/ 393701 h 3214688"/>
              <a:gd name="connsiteX643" fmla="*/ 7274060 w 9301162"/>
              <a:gd name="connsiteY643" fmla="*/ 369888 h 3214688"/>
              <a:gd name="connsiteX644" fmla="*/ 7299478 w 9301162"/>
              <a:gd name="connsiteY644" fmla="*/ 348457 h 3214688"/>
              <a:gd name="connsiteX645" fmla="*/ 7324102 w 9301162"/>
              <a:gd name="connsiteY645" fmla="*/ 327026 h 3214688"/>
              <a:gd name="connsiteX646" fmla="*/ 7351109 w 9301162"/>
              <a:gd name="connsiteY646" fmla="*/ 308769 h 3214688"/>
              <a:gd name="connsiteX647" fmla="*/ 7378116 w 9301162"/>
              <a:gd name="connsiteY647" fmla="*/ 290513 h 3214688"/>
              <a:gd name="connsiteX648" fmla="*/ 7405917 w 9301162"/>
              <a:gd name="connsiteY648" fmla="*/ 274638 h 3214688"/>
              <a:gd name="connsiteX649" fmla="*/ 7436101 w 9301162"/>
              <a:gd name="connsiteY649" fmla="*/ 260351 h 3214688"/>
              <a:gd name="connsiteX650" fmla="*/ 7465491 w 9301162"/>
              <a:gd name="connsiteY650" fmla="*/ 246857 h 3214688"/>
              <a:gd name="connsiteX651" fmla="*/ 7496469 w 9301162"/>
              <a:gd name="connsiteY651" fmla="*/ 235744 h 3214688"/>
              <a:gd name="connsiteX652" fmla="*/ 7529036 w 9301162"/>
              <a:gd name="connsiteY652" fmla="*/ 226219 h 3214688"/>
              <a:gd name="connsiteX653" fmla="*/ 7560809 w 9301162"/>
              <a:gd name="connsiteY653" fmla="*/ 217488 h 3214688"/>
              <a:gd name="connsiteX654" fmla="*/ 7594965 w 9301162"/>
              <a:gd name="connsiteY654" fmla="*/ 211138 h 3214688"/>
              <a:gd name="connsiteX655" fmla="*/ 7629915 w 9301162"/>
              <a:gd name="connsiteY655" fmla="*/ 204788 h 3214688"/>
              <a:gd name="connsiteX656" fmla="*/ 7665659 w 9301162"/>
              <a:gd name="connsiteY656" fmla="*/ 201613 h 3214688"/>
              <a:gd name="connsiteX657" fmla="*/ 7702198 w 9301162"/>
              <a:gd name="connsiteY657" fmla="*/ 199232 h 3214688"/>
              <a:gd name="connsiteX658" fmla="*/ 6348584 w 9301162"/>
              <a:gd name="connsiteY658" fmla="*/ 0 h 3214688"/>
              <a:gd name="connsiteX659" fmla="*/ 6881812 w 9301162"/>
              <a:gd name="connsiteY659" fmla="*/ 409677 h 3214688"/>
              <a:gd name="connsiteX660" fmla="*/ 6348584 w 9301162"/>
              <a:gd name="connsiteY660" fmla="*/ 820147 h 3214688"/>
              <a:gd name="connsiteX661" fmla="*/ 6348584 w 9301162"/>
              <a:gd name="connsiteY661" fmla="*/ 628012 h 3214688"/>
              <a:gd name="connsiteX662" fmla="*/ 5203571 w 9301162"/>
              <a:gd name="connsiteY662" fmla="*/ 628012 h 3214688"/>
              <a:gd name="connsiteX663" fmla="*/ 5185321 w 9301162"/>
              <a:gd name="connsiteY663" fmla="*/ 628012 h 3214688"/>
              <a:gd name="connsiteX664" fmla="*/ 5167864 w 9301162"/>
              <a:gd name="connsiteY664" fmla="*/ 628806 h 3214688"/>
              <a:gd name="connsiteX665" fmla="*/ 5151200 w 9301162"/>
              <a:gd name="connsiteY665" fmla="*/ 630394 h 3214688"/>
              <a:gd name="connsiteX666" fmla="*/ 5134537 w 9301162"/>
              <a:gd name="connsiteY666" fmla="*/ 632775 h 3214688"/>
              <a:gd name="connsiteX667" fmla="*/ 5119460 w 9301162"/>
              <a:gd name="connsiteY667" fmla="*/ 635157 h 3214688"/>
              <a:gd name="connsiteX668" fmla="*/ 5103591 w 9301162"/>
              <a:gd name="connsiteY668" fmla="*/ 638333 h 3214688"/>
              <a:gd name="connsiteX669" fmla="*/ 5089308 w 9301162"/>
              <a:gd name="connsiteY669" fmla="*/ 642303 h 3214688"/>
              <a:gd name="connsiteX670" fmla="*/ 5075025 w 9301162"/>
              <a:gd name="connsiteY670" fmla="*/ 646273 h 3214688"/>
              <a:gd name="connsiteX671" fmla="*/ 5060742 w 9301162"/>
              <a:gd name="connsiteY671" fmla="*/ 651036 h 3214688"/>
              <a:gd name="connsiteX672" fmla="*/ 5048046 w 9301162"/>
              <a:gd name="connsiteY672" fmla="*/ 656594 h 3214688"/>
              <a:gd name="connsiteX673" fmla="*/ 5035350 w 9301162"/>
              <a:gd name="connsiteY673" fmla="*/ 663739 h 3214688"/>
              <a:gd name="connsiteX674" fmla="*/ 5023448 w 9301162"/>
              <a:gd name="connsiteY674" fmla="*/ 670091 h 3214688"/>
              <a:gd name="connsiteX675" fmla="*/ 5011545 w 9301162"/>
              <a:gd name="connsiteY675" fmla="*/ 677236 h 3214688"/>
              <a:gd name="connsiteX676" fmla="*/ 5001230 w 9301162"/>
              <a:gd name="connsiteY676" fmla="*/ 685176 h 3214688"/>
              <a:gd name="connsiteX677" fmla="*/ 4990914 w 9301162"/>
              <a:gd name="connsiteY677" fmla="*/ 693115 h 3214688"/>
              <a:gd name="connsiteX678" fmla="*/ 4981392 w 9301162"/>
              <a:gd name="connsiteY678" fmla="*/ 702643 h 3214688"/>
              <a:gd name="connsiteX679" fmla="*/ 4971870 w 9301162"/>
              <a:gd name="connsiteY679" fmla="*/ 712964 h 3214688"/>
              <a:gd name="connsiteX680" fmla="*/ 4962349 w 9301162"/>
              <a:gd name="connsiteY680" fmla="*/ 722491 h 3214688"/>
              <a:gd name="connsiteX681" fmla="*/ 4953620 w 9301162"/>
              <a:gd name="connsiteY681" fmla="*/ 732019 h 3214688"/>
              <a:gd name="connsiteX682" fmla="*/ 4946479 w 9301162"/>
              <a:gd name="connsiteY682" fmla="*/ 742340 h 3214688"/>
              <a:gd name="connsiteX683" fmla="*/ 4939337 w 9301162"/>
              <a:gd name="connsiteY683" fmla="*/ 753455 h 3214688"/>
              <a:gd name="connsiteX684" fmla="*/ 4932989 w 9301162"/>
              <a:gd name="connsiteY684" fmla="*/ 764571 h 3214688"/>
              <a:gd name="connsiteX685" fmla="*/ 4927435 w 9301162"/>
              <a:gd name="connsiteY685" fmla="*/ 775686 h 3214688"/>
              <a:gd name="connsiteX686" fmla="*/ 4921087 w 9301162"/>
              <a:gd name="connsiteY686" fmla="*/ 786801 h 3214688"/>
              <a:gd name="connsiteX687" fmla="*/ 4917119 w 9301162"/>
              <a:gd name="connsiteY687" fmla="*/ 797916 h 3214688"/>
              <a:gd name="connsiteX688" fmla="*/ 4913152 w 9301162"/>
              <a:gd name="connsiteY688" fmla="*/ 810619 h 3214688"/>
              <a:gd name="connsiteX689" fmla="*/ 4909184 w 9301162"/>
              <a:gd name="connsiteY689" fmla="*/ 822529 h 3214688"/>
              <a:gd name="connsiteX690" fmla="*/ 4906804 w 9301162"/>
              <a:gd name="connsiteY690" fmla="*/ 834438 h 3214688"/>
              <a:gd name="connsiteX691" fmla="*/ 4904423 w 9301162"/>
              <a:gd name="connsiteY691" fmla="*/ 847141 h 3214688"/>
              <a:gd name="connsiteX692" fmla="*/ 4902836 w 9301162"/>
              <a:gd name="connsiteY692" fmla="*/ 859844 h 3214688"/>
              <a:gd name="connsiteX693" fmla="*/ 4902043 w 9301162"/>
              <a:gd name="connsiteY693" fmla="*/ 872547 h 3214688"/>
              <a:gd name="connsiteX694" fmla="*/ 4902043 w 9301162"/>
              <a:gd name="connsiteY694" fmla="*/ 885250 h 3214688"/>
              <a:gd name="connsiteX695" fmla="*/ 4902043 w 9301162"/>
              <a:gd name="connsiteY695" fmla="*/ 2535865 h 3214688"/>
              <a:gd name="connsiteX696" fmla="*/ 4902836 w 9301162"/>
              <a:gd name="connsiteY696" fmla="*/ 2562859 h 3214688"/>
              <a:gd name="connsiteX697" fmla="*/ 4904423 w 9301162"/>
              <a:gd name="connsiteY697" fmla="*/ 2574769 h 3214688"/>
              <a:gd name="connsiteX698" fmla="*/ 4906010 w 9301162"/>
              <a:gd name="connsiteY698" fmla="*/ 2587472 h 3214688"/>
              <a:gd name="connsiteX699" fmla="*/ 4907597 w 9301162"/>
              <a:gd name="connsiteY699" fmla="*/ 2599381 h 3214688"/>
              <a:gd name="connsiteX700" fmla="*/ 4909978 w 9301162"/>
              <a:gd name="connsiteY700" fmla="*/ 2610496 h 3214688"/>
              <a:gd name="connsiteX701" fmla="*/ 4913152 w 9301162"/>
              <a:gd name="connsiteY701" fmla="*/ 2621611 h 3214688"/>
              <a:gd name="connsiteX702" fmla="*/ 4916326 w 9301162"/>
              <a:gd name="connsiteY702" fmla="*/ 2633521 h 3214688"/>
              <a:gd name="connsiteX703" fmla="*/ 4920293 w 9301162"/>
              <a:gd name="connsiteY703" fmla="*/ 2643842 h 3214688"/>
              <a:gd name="connsiteX704" fmla="*/ 4925848 w 9301162"/>
              <a:gd name="connsiteY704" fmla="*/ 2653369 h 3214688"/>
              <a:gd name="connsiteX705" fmla="*/ 4930609 w 9301162"/>
              <a:gd name="connsiteY705" fmla="*/ 2662897 h 3214688"/>
              <a:gd name="connsiteX706" fmla="*/ 4935370 w 9301162"/>
              <a:gd name="connsiteY706" fmla="*/ 2671630 h 3214688"/>
              <a:gd name="connsiteX707" fmla="*/ 4940924 w 9301162"/>
              <a:gd name="connsiteY707" fmla="*/ 2681157 h 3214688"/>
              <a:gd name="connsiteX708" fmla="*/ 4947272 w 9301162"/>
              <a:gd name="connsiteY708" fmla="*/ 2689891 h 3214688"/>
              <a:gd name="connsiteX709" fmla="*/ 4953620 w 9301162"/>
              <a:gd name="connsiteY709" fmla="*/ 2697830 h 3214688"/>
              <a:gd name="connsiteX710" fmla="*/ 4960762 w 9301162"/>
              <a:gd name="connsiteY710" fmla="*/ 2705770 h 3214688"/>
              <a:gd name="connsiteX711" fmla="*/ 4968697 w 9301162"/>
              <a:gd name="connsiteY711" fmla="*/ 2713709 h 3214688"/>
              <a:gd name="connsiteX712" fmla="*/ 4978218 w 9301162"/>
              <a:gd name="connsiteY712" fmla="*/ 2721649 h 3214688"/>
              <a:gd name="connsiteX713" fmla="*/ 4986153 w 9301162"/>
              <a:gd name="connsiteY713" fmla="*/ 2728794 h 3214688"/>
              <a:gd name="connsiteX714" fmla="*/ 4994882 w 9301162"/>
              <a:gd name="connsiteY714" fmla="*/ 2735146 h 3214688"/>
              <a:gd name="connsiteX715" fmla="*/ 5004404 w 9301162"/>
              <a:gd name="connsiteY715" fmla="*/ 2741497 h 3214688"/>
              <a:gd name="connsiteX716" fmla="*/ 5013132 w 9301162"/>
              <a:gd name="connsiteY716" fmla="*/ 2746261 h 3214688"/>
              <a:gd name="connsiteX717" fmla="*/ 5023448 w 9301162"/>
              <a:gd name="connsiteY717" fmla="*/ 2751819 h 3214688"/>
              <a:gd name="connsiteX718" fmla="*/ 5032970 w 9301162"/>
              <a:gd name="connsiteY718" fmla="*/ 2755789 h 3214688"/>
              <a:gd name="connsiteX719" fmla="*/ 5042492 w 9301162"/>
              <a:gd name="connsiteY719" fmla="*/ 2759758 h 3214688"/>
              <a:gd name="connsiteX720" fmla="*/ 5052013 w 9301162"/>
              <a:gd name="connsiteY720" fmla="*/ 2762934 h 3214688"/>
              <a:gd name="connsiteX721" fmla="*/ 5063122 w 9301162"/>
              <a:gd name="connsiteY721" fmla="*/ 2766110 h 3214688"/>
              <a:gd name="connsiteX722" fmla="*/ 5073438 w 9301162"/>
              <a:gd name="connsiteY722" fmla="*/ 2769285 h 3214688"/>
              <a:gd name="connsiteX723" fmla="*/ 5083753 w 9301162"/>
              <a:gd name="connsiteY723" fmla="*/ 2770873 h 3214688"/>
              <a:gd name="connsiteX724" fmla="*/ 5094069 w 9301162"/>
              <a:gd name="connsiteY724" fmla="*/ 2772461 h 3214688"/>
              <a:gd name="connsiteX725" fmla="*/ 5105178 w 9301162"/>
              <a:gd name="connsiteY725" fmla="*/ 2773255 h 3214688"/>
              <a:gd name="connsiteX726" fmla="*/ 5117080 w 9301162"/>
              <a:gd name="connsiteY726" fmla="*/ 2773255 h 3214688"/>
              <a:gd name="connsiteX727" fmla="*/ 6177982 w 9301162"/>
              <a:gd name="connsiteY727" fmla="*/ 2773255 h 3214688"/>
              <a:gd name="connsiteX728" fmla="*/ 6189091 w 9301162"/>
              <a:gd name="connsiteY728" fmla="*/ 2773255 h 3214688"/>
              <a:gd name="connsiteX729" fmla="*/ 6199407 w 9301162"/>
              <a:gd name="connsiteY729" fmla="*/ 2772461 h 3214688"/>
              <a:gd name="connsiteX730" fmla="*/ 6210516 w 9301162"/>
              <a:gd name="connsiteY730" fmla="*/ 2770873 h 3214688"/>
              <a:gd name="connsiteX731" fmla="*/ 6220831 w 9301162"/>
              <a:gd name="connsiteY731" fmla="*/ 2769285 h 3214688"/>
              <a:gd name="connsiteX732" fmla="*/ 6230353 w 9301162"/>
              <a:gd name="connsiteY732" fmla="*/ 2766110 h 3214688"/>
              <a:gd name="connsiteX733" fmla="*/ 6239875 w 9301162"/>
              <a:gd name="connsiteY733" fmla="*/ 2762934 h 3214688"/>
              <a:gd name="connsiteX734" fmla="*/ 6250984 w 9301162"/>
              <a:gd name="connsiteY734" fmla="*/ 2759758 h 3214688"/>
              <a:gd name="connsiteX735" fmla="*/ 6260506 w 9301162"/>
              <a:gd name="connsiteY735" fmla="*/ 2755789 h 3214688"/>
              <a:gd name="connsiteX736" fmla="*/ 6269234 w 9301162"/>
              <a:gd name="connsiteY736" fmla="*/ 2751025 h 3214688"/>
              <a:gd name="connsiteX737" fmla="*/ 6278756 w 9301162"/>
              <a:gd name="connsiteY737" fmla="*/ 2746261 h 3214688"/>
              <a:gd name="connsiteX738" fmla="*/ 6288278 w 9301162"/>
              <a:gd name="connsiteY738" fmla="*/ 2740703 h 3214688"/>
              <a:gd name="connsiteX739" fmla="*/ 6297800 w 9301162"/>
              <a:gd name="connsiteY739" fmla="*/ 2734352 h 3214688"/>
              <a:gd name="connsiteX740" fmla="*/ 6306529 w 9301162"/>
              <a:gd name="connsiteY740" fmla="*/ 2728000 h 3214688"/>
              <a:gd name="connsiteX741" fmla="*/ 6315257 w 9301162"/>
              <a:gd name="connsiteY741" fmla="*/ 2720061 h 3214688"/>
              <a:gd name="connsiteX742" fmla="*/ 6323192 w 9301162"/>
              <a:gd name="connsiteY742" fmla="*/ 2712121 h 3214688"/>
              <a:gd name="connsiteX743" fmla="*/ 6331920 w 9301162"/>
              <a:gd name="connsiteY743" fmla="*/ 2703388 h 3214688"/>
              <a:gd name="connsiteX744" fmla="*/ 6339062 w 9301162"/>
              <a:gd name="connsiteY744" fmla="*/ 2696243 h 3214688"/>
              <a:gd name="connsiteX745" fmla="*/ 6346203 w 9301162"/>
              <a:gd name="connsiteY745" fmla="*/ 2687509 h 3214688"/>
              <a:gd name="connsiteX746" fmla="*/ 6352551 w 9301162"/>
              <a:gd name="connsiteY746" fmla="*/ 2678776 h 3214688"/>
              <a:gd name="connsiteX747" fmla="*/ 6358899 w 9301162"/>
              <a:gd name="connsiteY747" fmla="*/ 2669248 h 3214688"/>
              <a:gd name="connsiteX748" fmla="*/ 6364454 w 9301162"/>
              <a:gd name="connsiteY748" fmla="*/ 2659721 h 3214688"/>
              <a:gd name="connsiteX749" fmla="*/ 6369215 w 9301162"/>
              <a:gd name="connsiteY749" fmla="*/ 2649400 h 3214688"/>
              <a:gd name="connsiteX750" fmla="*/ 6373182 w 9301162"/>
              <a:gd name="connsiteY750" fmla="*/ 2639078 h 3214688"/>
              <a:gd name="connsiteX751" fmla="*/ 6377150 w 9301162"/>
              <a:gd name="connsiteY751" fmla="*/ 2627963 h 3214688"/>
              <a:gd name="connsiteX752" fmla="*/ 6381117 w 9301162"/>
              <a:gd name="connsiteY752" fmla="*/ 2616848 h 3214688"/>
              <a:gd name="connsiteX753" fmla="*/ 6384291 w 9301162"/>
              <a:gd name="connsiteY753" fmla="*/ 2605733 h 3214688"/>
              <a:gd name="connsiteX754" fmla="*/ 6387465 w 9301162"/>
              <a:gd name="connsiteY754" fmla="*/ 2593823 h 3214688"/>
              <a:gd name="connsiteX755" fmla="*/ 6389845 w 9301162"/>
              <a:gd name="connsiteY755" fmla="*/ 2581120 h 3214688"/>
              <a:gd name="connsiteX756" fmla="*/ 6391432 w 9301162"/>
              <a:gd name="connsiteY756" fmla="*/ 2568417 h 3214688"/>
              <a:gd name="connsiteX757" fmla="*/ 6392226 w 9301162"/>
              <a:gd name="connsiteY757" fmla="*/ 2555714 h 3214688"/>
              <a:gd name="connsiteX758" fmla="*/ 6393019 w 9301162"/>
              <a:gd name="connsiteY758" fmla="*/ 2542217 h 3214688"/>
              <a:gd name="connsiteX759" fmla="*/ 6393019 w 9301162"/>
              <a:gd name="connsiteY759" fmla="*/ 2527926 h 3214688"/>
              <a:gd name="connsiteX760" fmla="*/ 6393019 w 9301162"/>
              <a:gd name="connsiteY760" fmla="*/ 2087285 h 3214688"/>
              <a:gd name="connsiteX761" fmla="*/ 6392226 w 9301162"/>
              <a:gd name="connsiteY761" fmla="*/ 2061085 h 3214688"/>
              <a:gd name="connsiteX762" fmla="*/ 6389845 w 9301162"/>
              <a:gd name="connsiteY762" fmla="*/ 2037267 h 3214688"/>
              <a:gd name="connsiteX763" fmla="*/ 6385085 w 9301162"/>
              <a:gd name="connsiteY763" fmla="*/ 2015036 h 3214688"/>
              <a:gd name="connsiteX764" fmla="*/ 6380324 w 9301162"/>
              <a:gd name="connsiteY764" fmla="*/ 1993600 h 3214688"/>
              <a:gd name="connsiteX765" fmla="*/ 6376356 w 9301162"/>
              <a:gd name="connsiteY765" fmla="*/ 1983279 h 3214688"/>
              <a:gd name="connsiteX766" fmla="*/ 6373182 w 9301162"/>
              <a:gd name="connsiteY766" fmla="*/ 1973751 h 3214688"/>
              <a:gd name="connsiteX767" fmla="*/ 6368421 w 9301162"/>
              <a:gd name="connsiteY767" fmla="*/ 1964224 h 3214688"/>
              <a:gd name="connsiteX768" fmla="*/ 6364454 w 9301162"/>
              <a:gd name="connsiteY768" fmla="*/ 1955490 h 3214688"/>
              <a:gd name="connsiteX769" fmla="*/ 6358899 w 9301162"/>
              <a:gd name="connsiteY769" fmla="*/ 1947551 h 3214688"/>
              <a:gd name="connsiteX770" fmla="*/ 6354138 w 9301162"/>
              <a:gd name="connsiteY770" fmla="*/ 1938023 h 3214688"/>
              <a:gd name="connsiteX771" fmla="*/ 6348584 w 9301162"/>
              <a:gd name="connsiteY771" fmla="*/ 1930084 h 3214688"/>
              <a:gd name="connsiteX772" fmla="*/ 6342236 w 9301162"/>
              <a:gd name="connsiteY772" fmla="*/ 1922939 h 3214688"/>
              <a:gd name="connsiteX773" fmla="*/ 6333507 w 9301162"/>
              <a:gd name="connsiteY773" fmla="*/ 1914205 h 3214688"/>
              <a:gd name="connsiteX774" fmla="*/ 6325572 w 9301162"/>
              <a:gd name="connsiteY774" fmla="*/ 1906266 h 3214688"/>
              <a:gd name="connsiteX775" fmla="*/ 6317637 w 9301162"/>
              <a:gd name="connsiteY775" fmla="*/ 1898326 h 3214688"/>
              <a:gd name="connsiteX776" fmla="*/ 6308909 w 9301162"/>
              <a:gd name="connsiteY776" fmla="*/ 1891181 h 3214688"/>
              <a:gd name="connsiteX777" fmla="*/ 6300181 w 9301162"/>
              <a:gd name="connsiteY777" fmla="*/ 1884035 h 3214688"/>
              <a:gd name="connsiteX778" fmla="*/ 6290659 w 9301162"/>
              <a:gd name="connsiteY778" fmla="*/ 1878477 h 3214688"/>
              <a:gd name="connsiteX779" fmla="*/ 6281930 w 9301162"/>
              <a:gd name="connsiteY779" fmla="*/ 1872920 h 3214688"/>
              <a:gd name="connsiteX780" fmla="*/ 6273202 w 9301162"/>
              <a:gd name="connsiteY780" fmla="*/ 1868156 h 3214688"/>
              <a:gd name="connsiteX781" fmla="*/ 6263680 w 9301162"/>
              <a:gd name="connsiteY781" fmla="*/ 1864187 h 3214688"/>
              <a:gd name="connsiteX782" fmla="*/ 6254158 w 9301162"/>
              <a:gd name="connsiteY782" fmla="*/ 1861011 h 3214688"/>
              <a:gd name="connsiteX783" fmla="*/ 6243842 w 9301162"/>
              <a:gd name="connsiteY783" fmla="*/ 1857835 h 3214688"/>
              <a:gd name="connsiteX784" fmla="*/ 6233527 w 9301162"/>
              <a:gd name="connsiteY784" fmla="*/ 1854659 h 3214688"/>
              <a:gd name="connsiteX785" fmla="*/ 6224005 w 9301162"/>
              <a:gd name="connsiteY785" fmla="*/ 1853071 h 3214688"/>
              <a:gd name="connsiteX786" fmla="*/ 6213690 w 9301162"/>
              <a:gd name="connsiteY786" fmla="*/ 1850689 h 3214688"/>
              <a:gd name="connsiteX787" fmla="*/ 6202581 w 9301162"/>
              <a:gd name="connsiteY787" fmla="*/ 1849895 h 3214688"/>
              <a:gd name="connsiteX788" fmla="*/ 6191472 w 9301162"/>
              <a:gd name="connsiteY788" fmla="*/ 1849895 h 3214688"/>
              <a:gd name="connsiteX789" fmla="*/ 5841541 w 9301162"/>
              <a:gd name="connsiteY789" fmla="*/ 1849895 h 3214688"/>
              <a:gd name="connsiteX790" fmla="*/ 5841541 w 9301162"/>
              <a:gd name="connsiteY790" fmla="*/ 2042825 h 3214688"/>
              <a:gd name="connsiteX791" fmla="*/ 5307519 w 9301162"/>
              <a:gd name="connsiteY791" fmla="*/ 1632354 h 3214688"/>
              <a:gd name="connsiteX792" fmla="*/ 5841541 w 9301162"/>
              <a:gd name="connsiteY792" fmla="*/ 1222678 h 3214688"/>
              <a:gd name="connsiteX793" fmla="*/ 5841541 w 9301162"/>
              <a:gd name="connsiteY793" fmla="*/ 1414019 h 3214688"/>
              <a:gd name="connsiteX794" fmla="*/ 6206548 w 9301162"/>
              <a:gd name="connsiteY794" fmla="*/ 1414019 h 3214688"/>
              <a:gd name="connsiteX795" fmla="*/ 6243049 w 9301162"/>
              <a:gd name="connsiteY795" fmla="*/ 1414813 h 3214688"/>
              <a:gd name="connsiteX796" fmla="*/ 6279550 w 9301162"/>
              <a:gd name="connsiteY796" fmla="*/ 1417195 h 3214688"/>
              <a:gd name="connsiteX797" fmla="*/ 6316050 w 9301162"/>
              <a:gd name="connsiteY797" fmla="*/ 1420370 h 3214688"/>
              <a:gd name="connsiteX798" fmla="*/ 6350964 w 9301162"/>
              <a:gd name="connsiteY798" fmla="*/ 1425134 h 3214688"/>
              <a:gd name="connsiteX799" fmla="*/ 6384291 w 9301162"/>
              <a:gd name="connsiteY799" fmla="*/ 1430692 h 3214688"/>
              <a:gd name="connsiteX800" fmla="*/ 6418411 w 9301162"/>
              <a:gd name="connsiteY800" fmla="*/ 1438631 h 3214688"/>
              <a:gd name="connsiteX801" fmla="*/ 6450945 w 9301162"/>
              <a:gd name="connsiteY801" fmla="*/ 1448159 h 3214688"/>
              <a:gd name="connsiteX802" fmla="*/ 6482684 w 9301162"/>
              <a:gd name="connsiteY802" fmla="*/ 1457686 h 3214688"/>
              <a:gd name="connsiteX803" fmla="*/ 6512837 w 9301162"/>
              <a:gd name="connsiteY803" fmla="*/ 1468801 h 3214688"/>
              <a:gd name="connsiteX804" fmla="*/ 6542990 w 9301162"/>
              <a:gd name="connsiteY804" fmla="*/ 1481504 h 3214688"/>
              <a:gd name="connsiteX805" fmla="*/ 6572349 w 9301162"/>
              <a:gd name="connsiteY805" fmla="*/ 1496589 h 3214688"/>
              <a:gd name="connsiteX806" fmla="*/ 6600122 w 9301162"/>
              <a:gd name="connsiteY806" fmla="*/ 1511674 h 3214688"/>
              <a:gd name="connsiteX807" fmla="*/ 6627894 w 9301162"/>
              <a:gd name="connsiteY807" fmla="*/ 1528347 h 3214688"/>
              <a:gd name="connsiteX808" fmla="*/ 6653286 w 9301162"/>
              <a:gd name="connsiteY808" fmla="*/ 1547402 h 3214688"/>
              <a:gd name="connsiteX809" fmla="*/ 6679471 w 9301162"/>
              <a:gd name="connsiteY809" fmla="*/ 1566457 h 3214688"/>
              <a:gd name="connsiteX810" fmla="*/ 6704069 w 9301162"/>
              <a:gd name="connsiteY810" fmla="*/ 1587893 h 3214688"/>
              <a:gd name="connsiteX811" fmla="*/ 6721526 w 9301162"/>
              <a:gd name="connsiteY811" fmla="*/ 1603772 h 3214688"/>
              <a:gd name="connsiteX812" fmla="*/ 6737396 w 9301162"/>
              <a:gd name="connsiteY812" fmla="*/ 1621239 h 3214688"/>
              <a:gd name="connsiteX813" fmla="*/ 6754059 w 9301162"/>
              <a:gd name="connsiteY813" fmla="*/ 1639500 h 3214688"/>
              <a:gd name="connsiteX814" fmla="*/ 6768342 w 9301162"/>
              <a:gd name="connsiteY814" fmla="*/ 1658554 h 3214688"/>
              <a:gd name="connsiteX815" fmla="*/ 6782625 w 9301162"/>
              <a:gd name="connsiteY815" fmla="*/ 1679197 h 3214688"/>
              <a:gd name="connsiteX816" fmla="*/ 6796908 w 9301162"/>
              <a:gd name="connsiteY816" fmla="*/ 1699839 h 3214688"/>
              <a:gd name="connsiteX817" fmla="*/ 6810398 w 9301162"/>
              <a:gd name="connsiteY817" fmla="*/ 1722864 h 3214688"/>
              <a:gd name="connsiteX818" fmla="*/ 6822300 w 9301162"/>
              <a:gd name="connsiteY818" fmla="*/ 1745095 h 3214688"/>
              <a:gd name="connsiteX819" fmla="*/ 6836583 w 9301162"/>
              <a:gd name="connsiteY819" fmla="*/ 1774471 h 3214688"/>
              <a:gd name="connsiteX820" fmla="*/ 6848485 w 9301162"/>
              <a:gd name="connsiteY820" fmla="*/ 1802259 h 3214688"/>
              <a:gd name="connsiteX821" fmla="*/ 6858801 w 9301162"/>
              <a:gd name="connsiteY821" fmla="*/ 1830047 h 3214688"/>
              <a:gd name="connsiteX822" fmla="*/ 6866736 w 9301162"/>
              <a:gd name="connsiteY822" fmla="*/ 1858629 h 3214688"/>
              <a:gd name="connsiteX823" fmla="*/ 6873084 w 9301162"/>
              <a:gd name="connsiteY823" fmla="*/ 1885623 h 3214688"/>
              <a:gd name="connsiteX824" fmla="*/ 6877844 w 9301162"/>
              <a:gd name="connsiteY824" fmla="*/ 1912617 h 3214688"/>
              <a:gd name="connsiteX825" fmla="*/ 6880225 w 9301162"/>
              <a:gd name="connsiteY825" fmla="*/ 1939611 h 3214688"/>
              <a:gd name="connsiteX826" fmla="*/ 6881812 w 9301162"/>
              <a:gd name="connsiteY826" fmla="*/ 1966606 h 3214688"/>
              <a:gd name="connsiteX827" fmla="*/ 6881812 w 9301162"/>
              <a:gd name="connsiteY827" fmla="*/ 2535865 h 3214688"/>
              <a:gd name="connsiteX828" fmla="*/ 6881018 w 9301162"/>
              <a:gd name="connsiteY828" fmla="*/ 2577151 h 3214688"/>
              <a:gd name="connsiteX829" fmla="*/ 6878638 w 9301162"/>
              <a:gd name="connsiteY829" fmla="*/ 2617642 h 3214688"/>
              <a:gd name="connsiteX830" fmla="*/ 6874670 w 9301162"/>
              <a:gd name="connsiteY830" fmla="*/ 2657339 h 3214688"/>
              <a:gd name="connsiteX831" fmla="*/ 6869116 w 9301162"/>
              <a:gd name="connsiteY831" fmla="*/ 2695449 h 3214688"/>
              <a:gd name="connsiteX832" fmla="*/ 6861975 w 9301162"/>
              <a:gd name="connsiteY832" fmla="*/ 2732764 h 3214688"/>
              <a:gd name="connsiteX833" fmla="*/ 6853246 w 9301162"/>
              <a:gd name="connsiteY833" fmla="*/ 2768491 h 3214688"/>
              <a:gd name="connsiteX834" fmla="*/ 6842931 w 9301162"/>
              <a:gd name="connsiteY834" fmla="*/ 2802631 h 3214688"/>
              <a:gd name="connsiteX835" fmla="*/ 6830235 w 9301162"/>
              <a:gd name="connsiteY835" fmla="*/ 2836771 h 3214688"/>
              <a:gd name="connsiteX836" fmla="*/ 6816746 w 9301162"/>
              <a:gd name="connsiteY836" fmla="*/ 2869323 h 3214688"/>
              <a:gd name="connsiteX837" fmla="*/ 6809604 w 9301162"/>
              <a:gd name="connsiteY837" fmla="*/ 2884408 h 3214688"/>
              <a:gd name="connsiteX838" fmla="*/ 6801669 w 9301162"/>
              <a:gd name="connsiteY838" fmla="*/ 2899493 h 3214688"/>
              <a:gd name="connsiteX839" fmla="*/ 6792940 w 9301162"/>
              <a:gd name="connsiteY839" fmla="*/ 2915372 h 3214688"/>
              <a:gd name="connsiteX840" fmla="*/ 6785006 w 9301162"/>
              <a:gd name="connsiteY840" fmla="*/ 2929663 h 3214688"/>
              <a:gd name="connsiteX841" fmla="*/ 6775484 w 9301162"/>
              <a:gd name="connsiteY841" fmla="*/ 2943954 h 3214688"/>
              <a:gd name="connsiteX842" fmla="*/ 6766755 w 9301162"/>
              <a:gd name="connsiteY842" fmla="*/ 2959039 h 3214688"/>
              <a:gd name="connsiteX843" fmla="*/ 6757233 w 9301162"/>
              <a:gd name="connsiteY843" fmla="*/ 2972536 h 3214688"/>
              <a:gd name="connsiteX844" fmla="*/ 6746124 w 9301162"/>
              <a:gd name="connsiteY844" fmla="*/ 2986033 h 3214688"/>
              <a:gd name="connsiteX845" fmla="*/ 6735809 w 9301162"/>
              <a:gd name="connsiteY845" fmla="*/ 3000324 h 3214688"/>
              <a:gd name="connsiteX846" fmla="*/ 6724700 w 9301162"/>
              <a:gd name="connsiteY846" fmla="*/ 3013027 h 3214688"/>
              <a:gd name="connsiteX847" fmla="*/ 6713591 w 9301162"/>
              <a:gd name="connsiteY847" fmla="*/ 3025730 h 3214688"/>
              <a:gd name="connsiteX848" fmla="*/ 6701689 w 9301162"/>
              <a:gd name="connsiteY848" fmla="*/ 3038433 h 3214688"/>
              <a:gd name="connsiteX849" fmla="*/ 6688993 w 9301162"/>
              <a:gd name="connsiteY849" fmla="*/ 3051137 h 3214688"/>
              <a:gd name="connsiteX850" fmla="*/ 6677090 w 9301162"/>
              <a:gd name="connsiteY850" fmla="*/ 3063046 h 3214688"/>
              <a:gd name="connsiteX851" fmla="*/ 6656460 w 9301162"/>
              <a:gd name="connsiteY851" fmla="*/ 3079719 h 3214688"/>
              <a:gd name="connsiteX852" fmla="*/ 6636622 w 9301162"/>
              <a:gd name="connsiteY852" fmla="*/ 3097185 h 3214688"/>
              <a:gd name="connsiteX853" fmla="*/ 6615991 w 9301162"/>
              <a:gd name="connsiteY853" fmla="*/ 3112271 h 3214688"/>
              <a:gd name="connsiteX854" fmla="*/ 6593774 w 9301162"/>
              <a:gd name="connsiteY854" fmla="*/ 3126561 h 3214688"/>
              <a:gd name="connsiteX855" fmla="*/ 6572349 w 9301162"/>
              <a:gd name="connsiteY855" fmla="*/ 3140059 h 3214688"/>
              <a:gd name="connsiteX856" fmla="*/ 6550131 w 9301162"/>
              <a:gd name="connsiteY856" fmla="*/ 3151968 h 3214688"/>
              <a:gd name="connsiteX857" fmla="*/ 6527120 w 9301162"/>
              <a:gd name="connsiteY857" fmla="*/ 3162289 h 3214688"/>
              <a:gd name="connsiteX858" fmla="*/ 6504108 w 9301162"/>
              <a:gd name="connsiteY858" fmla="*/ 3171817 h 3214688"/>
              <a:gd name="connsiteX859" fmla="*/ 6480304 w 9301162"/>
              <a:gd name="connsiteY859" fmla="*/ 3181344 h 3214688"/>
              <a:gd name="connsiteX860" fmla="*/ 6455706 w 9301162"/>
              <a:gd name="connsiteY860" fmla="*/ 3188489 h 3214688"/>
              <a:gd name="connsiteX861" fmla="*/ 6431901 w 9301162"/>
              <a:gd name="connsiteY861" fmla="*/ 3194841 h 3214688"/>
              <a:gd name="connsiteX862" fmla="*/ 6405715 w 9301162"/>
              <a:gd name="connsiteY862" fmla="*/ 3199605 h 3214688"/>
              <a:gd name="connsiteX863" fmla="*/ 6380324 w 9301162"/>
              <a:gd name="connsiteY863" fmla="*/ 3203574 h 3214688"/>
              <a:gd name="connsiteX864" fmla="*/ 6354138 w 9301162"/>
              <a:gd name="connsiteY864" fmla="*/ 3205956 h 3214688"/>
              <a:gd name="connsiteX865" fmla="*/ 6327159 w 9301162"/>
              <a:gd name="connsiteY865" fmla="*/ 3208338 h 3214688"/>
              <a:gd name="connsiteX866" fmla="*/ 6300974 w 9301162"/>
              <a:gd name="connsiteY866" fmla="*/ 3208338 h 3214688"/>
              <a:gd name="connsiteX867" fmla="*/ 5045665 w 9301162"/>
              <a:gd name="connsiteY867" fmla="*/ 3208338 h 3214688"/>
              <a:gd name="connsiteX868" fmla="*/ 5009958 w 9301162"/>
              <a:gd name="connsiteY868" fmla="*/ 3207544 h 3214688"/>
              <a:gd name="connsiteX869" fmla="*/ 4975044 w 9301162"/>
              <a:gd name="connsiteY869" fmla="*/ 3205956 h 3214688"/>
              <a:gd name="connsiteX870" fmla="*/ 4940924 w 9301162"/>
              <a:gd name="connsiteY870" fmla="*/ 3202780 h 3214688"/>
              <a:gd name="connsiteX871" fmla="*/ 4907597 w 9301162"/>
              <a:gd name="connsiteY871" fmla="*/ 3198017 h 3214688"/>
              <a:gd name="connsiteX872" fmla="*/ 4875064 w 9301162"/>
              <a:gd name="connsiteY872" fmla="*/ 3191665 h 3214688"/>
              <a:gd name="connsiteX873" fmla="*/ 4844118 w 9301162"/>
              <a:gd name="connsiteY873" fmla="*/ 3184519 h 3214688"/>
              <a:gd name="connsiteX874" fmla="*/ 4813965 w 9301162"/>
              <a:gd name="connsiteY874" fmla="*/ 3174992 h 3214688"/>
              <a:gd name="connsiteX875" fmla="*/ 4784606 w 9301162"/>
              <a:gd name="connsiteY875" fmla="*/ 3165465 h 3214688"/>
              <a:gd name="connsiteX876" fmla="*/ 4756833 w 9301162"/>
              <a:gd name="connsiteY876" fmla="*/ 3153556 h 3214688"/>
              <a:gd name="connsiteX877" fmla="*/ 4729061 w 9301162"/>
              <a:gd name="connsiteY877" fmla="*/ 3140853 h 3214688"/>
              <a:gd name="connsiteX878" fmla="*/ 4702876 w 9301162"/>
              <a:gd name="connsiteY878" fmla="*/ 3126561 h 3214688"/>
              <a:gd name="connsiteX879" fmla="*/ 4676690 w 9301162"/>
              <a:gd name="connsiteY879" fmla="*/ 3110683 h 3214688"/>
              <a:gd name="connsiteX880" fmla="*/ 4652886 w 9301162"/>
              <a:gd name="connsiteY880" fmla="*/ 3094010 h 3214688"/>
              <a:gd name="connsiteX881" fmla="*/ 4629081 w 9301162"/>
              <a:gd name="connsiteY881" fmla="*/ 3075749 h 3214688"/>
              <a:gd name="connsiteX882" fmla="*/ 4606863 w 9301162"/>
              <a:gd name="connsiteY882" fmla="*/ 3055900 h 3214688"/>
              <a:gd name="connsiteX883" fmla="*/ 4584645 w 9301162"/>
              <a:gd name="connsiteY883" fmla="*/ 3034464 h 3214688"/>
              <a:gd name="connsiteX884" fmla="*/ 4564014 w 9301162"/>
              <a:gd name="connsiteY884" fmla="*/ 3013027 h 3214688"/>
              <a:gd name="connsiteX885" fmla="*/ 4544177 w 9301162"/>
              <a:gd name="connsiteY885" fmla="*/ 2988415 h 3214688"/>
              <a:gd name="connsiteX886" fmla="*/ 4526720 w 9301162"/>
              <a:gd name="connsiteY886" fmla="*/ 2964597 h 3214688"/>
              <a:gd name="connsiteX887" fmla="*/ 4509263 w 9301162"/>
              <a:gd name="connsiteY887" fmla="*/ 2938396 h 3214688"/>
              <a:gd name="connsiteX888" fmla="*/ 4494187 w 9301162"/>
              <a:gd name="connsiteY888" fmla="*/ 2911402 h 3214688"/>
              <a:gd name="connsiteX889" fmla="*/ 4480697 w 9301162"/>
              <a:gd name="connsiteY889" fmla="*/ 2883614 h 3214688"/>
              <a:gd name="connsiteX890" fmla="*/ 4467208 w 9301162"/>
              <a:gd name="connsiteY890" fmla="*/ 2853444 h 3214688"/>
              <a:gd name="connsiteX891" fmla="*/ 4456099 w 9301162"/>
              <a:gd name="connsiteY891" fmla="*/ 2824068 h 3214688"/>
              <a:gd name="connsiteX892" fmla="*/ 4445784 w 9301162"/>
              <a:gd name="connsiteY892" fmla="*/ 2792310 h 3214688"/>
              <a:gd name="connsiteX893" fmla="*/ 4437849 w 9301162"/>
              <a:gd name="connsiteY893" fmla="*/ 2758964 h 3214688"/>
              <a:gd name="connsiteX894" fmla="*/ 4429914 w 9301162"/>
              <a:gd name="connsiteY894" fmla="*/ 2726413 h 3214688"/>
              <a:gd name="connsiteX895" fmla="*/ 4424359 w 9301162"/>
              <a:gd name="connsiteY895" fmla="*/ 2690685 h 3214688"/>
              <a:gd name="connsiteX896" fmla="*/ 4418805 w 9301162"/>
              <a:gd name="connsiteY896" fmla="*/ 2654957 h 3214688"/>
              <a:gd name="connsiteX897" fmla="*/ 4415631 w 9301162"/>
              <a:gd name="connsiteY897" fmla="*/ 2617642 h 3214688"/>
              <a:gd name="connsiteX898" fmla="*/ 4414044 w 9301162"/>
              <a:gd name="connsiteY898" fmla="*/ 2579532 h 3214688"/>
              <a:gd name="connsiteX899" fmla="*/ 4413250 w 9301162"/>
              <a:gd name="connsiteY899" fmla="*/ 2540629 h 3214688"/>
              <a:gd name="connsiteX900" fmla="*/ 4413250 w 9301162"/>
              <a:gd name="connsiteY900" fmla="*/ 858256 h 3214688"/>
              <a:gd name="connsiteX901" fmla="*/ 4414044 w 9301162"/>
              <a:gd name="connsiteY901" fmla="*/ 823323 h 3214688"/>
              <a:gd name="connsiteX902" fmla="*/ 4415631 w 9301162"/>
              <a:gd name="connsiteY902" fmla="*/ 789183 h 3214688"/>
              <a:gd name="connsiteX903" fmla="*/ 4419598 w 9301162"/>
              <a:gd name="connsiteY903" fmla="*/ 756631 h 3214688"/>
              <a:gd name="connsiteX904" fmla="*/ 4425153 w 9301162"/>
              <a:gd name="connsiteY904" fmla="*/ 723285 h 3214688"/>
              <a:gd name="connsiteX905" fmla="*/ 4431501 w 9301162"/>
              <a:gd name="connsiteY905" fmla="*/ 690733 h 3214688"/>
              <a:gd name="connsiteX906" fmla="*/ 4439436 w 9301162"/>
              <a:gd name="connsiteY906" fmla="*/ 658976 h 3214688"/>
              <a:gd name="connsiteX907" fmla="*/ 4448958 w 9301162"/>
              <a:gd name="connsiteY907" fmla="*/ 628806 h 3214688"/>
              <a:gd name="connsiteX908" fmla="*/ 4459273 w 9301162"/>
              <a:gd name="connsiteY908" fmla="*/ 597842 h 3214688"/>
              <a:gd name="connsiteX909" fmla="*/ 4471969 w 9301162"/>
              <a:gd name="connsiteY909" fmla="*/ 567672 h 3214688"/>
              <a:gd name="connsiteX910" fmla="*/ 4485458 w 9301162"/>
              <a:gd name="connsiteY910" fmla="*/ 539090 h 3214688"/>
              <a:gd name="connsiteX911" fmla="*/ 4500535 w 9301162"/>
              <a:gd name="connsiteY911" fmla="*/ 510508 h 3214688"/>
              <a:gd name="connsiteX912" fmla="*/ 4517992 w 9301162"/>
              <a:gd name="connsiteY912" fmla="*/ 482720 h 3214688"/>
              <a:gd name="connsiteX913" fmla="*/ 4535448 w 9301162"/>
              <a:gd name="connsiteY913" fmla="*/ 455726 h 3214688"/>
              <a:gd name="connsiteX914" fmla="*/ 4554492 w 9301162"/>
              <a:gd name="connsiteY914" fmla="*/ 428731 h 3214688"/>
              <a:gd name="connsiteX915" fmla="*/ 4575917 w 9301162"/>
              <a:gd name="connsiteY915" fmla="*/ 402531 h 3214688"/>
              <a:gd name="connsiteX916" fmla="*/ 4598135 w 9301162"/>
              <a:gd name="connsiteY916" fmla="*/ 377125 h 3214688"/>
              <a:gd name="connsiteX917" fmla="*/ 4609243 w 9301162"/>
              <a:gd name="connsiteY917" fmla="*/ 366010 h 3214688"/>
              <a:gd name="connsiteX918" fmla="*/ 4620352 w 9301162"/>
              <a:gd name="connsiteY918" fmla="*/ 354894 h 3214688"/>
              <a:gd name="connsiteX919" fmla="*/ 4631461 w 9301162"/>
              <a:gd name="connsiteY919" fmla="*/ 344573 h 3214688"/>
              <a:gd name="connsiteX920" fmla="*/ 4643364 w 9301162"/>
              <a:gd name="connsiteY920" fmla="*/ 333458 h 3214688"/>
              <a:gd name="connsiteX921" fmla="*/ 4656060 w 9301162"/>
              <a:gd name="connsiteY921" fmla="*/ 323930 h 3214688"/>
              <a:gd name="connsiteX922" fmla="*/ 4667962 w 9301162"/>
              <a:gd name="connsiteY922" fmla="*/ 314403 h 3214688"/>
              <a:gd name="connsiteX923" fmla="*/ 4693354 w 9301162"/>
              <a:gd name="connsiteY923" fmla="*/ 295348 h 3214688"/>
              <a:gd name="connsiteX924" fmla="*/ 4721126 w 9301162"/>
              <a:gd name="connsiteY924" fmla="*/ 279469 h 3214688"/>
              <a:gd name="connsiteX925" fmla="*/ 4749692 w 9301162"/>
              <a:gd name="connsiteY925" fmla="*/ 264384 h 3214688"/>
              <a:gd name="connsiteX926" fmla="*/ 4778258 w 9301162"/>
              <a:gd name="connsiteY926" fmla="*/ 250093 h 3214688"/>
              <a:gd name="connsiteX927" fmla="*/ 4809998 w 9301162"/>
              <a:gd name="connsiteY927" fmla="*/ 238184 h 3214688"/>
              <a:gd name="connsiteX928" fmla="*/ 4842531 w 9301162"/>
              <a:gd name="connsiteY928" fmla="*/ 227069 h 3214688"/>
              <a:gd name="connsiteX929" fmla="*/ 4875064 w 9301162"/>
              <a:gd name="connsiteY929" fmla="*/ 218336 h 3214688"/>
              <a:gd name="connsiteX930" fmla="*/ 4910771 w 9301162"/>
              <a:gd name="connsiteY930" fmla="*/ 210396 h 3214688"/>
              <a:gd name="connsiteX931" fmla="*/ 4947272 w 9301162"/>
              <a:gd name="connsiteY931" fmla="*/ 203251 h 3214688"/>
              <a:gd name="connsiteX932" fmla="*/ 4984566 w 9301162"/>
              <a:gd name="connsiteY932" fmla="*/ 198486 h 3214688"/>
              <a:gd name="connsiteX933" fmla="*/ 5023448 w 9301162"/>
              <a:gd name="connsiteY933" fmla="*/ 194517 h 3214688"/>
              <a:gd name="connsiteX934" fmla="*/ 5063916 w 9301162"/>
              <a:gd name="connsiteY934" fmla="*/ 192135 h 3214688"/>
              <a:gd name="connsiteX935" fmla="*/ 5104384 w 9301162"/>
              <a:gd name="connsiteY935" fmla="*/ 191341 h 3214688"/>
              <a:gd name="connsiteX936" fmla="*/ 6348584 w 9301162"/>
              <a:gd name="connsiteY936" fmla="*/ 191341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9301162" h="3214688">
                <a:moveTo>
                  <a:pt x="7874986" y="633413"/>
                </a:moveTo>
                <a:lnTo>
                  <a:pt x="7856718" y="634207"/>
                </a:lnTo>
                <a:lnTo>
                  <a:pt x="7837656" y="635794"/>
                </a:lnTo>
                <a:lnTo>
                  <a:pt x="7820182" y="637382"/>
                </a:lnTo>
                <a:lnTo>
                  <a:pt x="7802709" y="639763"/>
                </a:lnTo>
                <a:lnTo>
                  <a:pt x="7786029" y="642144"/>
                </a:lnTo>
                <a:lnTo>
                  <a:pt x="7770144" y="646113"/>
                </a:lnTo>
                <a:lnTo>
                  <a:pt x="7755053" y="649288"/>
                </a:lnTo>
                <a:lnTo>
                  <a:pt x="7739962" y="654051"/>
                </a:lnTo>
                <a:lnTo>
                  <a:pt x="7725666" y="658813"/>
                </a:lnTo>
                <a:lnTo>
                  <a:pt x="7712163" y="664369"/>
                </a:lnTo>
                <a:lnTo>
                  <a:pt x="7698661" y="669926"/>
                </a:lnTo>
                <a:lnTo>
                  <a:pt x="7686747" y="676276"/>
                </a:lnTo>
                <a:lnTo>
                  <a:pt x="7675627" y="683419"/>
                </a:lnTo>
                <a:lnTo>
                  <a:pt x="7664508" y="690563"/>
                </a:lnTo>
                <a:lnTo>
                  <a:pt x="7654182" y="698501"/>
                </a:lnTo>
                <a:lnTo>
                  <a:pt x="7644651" y="706438"/>
                </a:lnTo>
                <a:lnTo>
                  <a:pt x="7635120" y="715963"/>
                </a:lnTo>
                <a:lnTo>
                  <a:pt x="7627177" y="725488"/>
                </a:lnTo>
                <a:lnTo>
                  <a:pt x="7619235" y="735013"/>
                </a:lnTo>
                <a:lnTo>
                  <a:pt x="7611292" y="745332"/>
                </a:lnTo>
                <a:lnTo>
                  <a:pt x="7604938" y="756444"/>
                </a:lnTo>
                <a:lnTo>
                  <a:pt x="7599378" y="767557"/>
                </a:lnTo>
                <a:lnTo>
                  <a:pt x="7593818" y="779463"/>
                </a:lnTo>
                <a:lnTo>
                  <a:pt x="7589053" y="792163"/>
                </a:lnTo>
                <a:lnTo>
                  <a:pt x="7585082" y="805657"/>
                </a:lnTo>
                <a:lnTo>
                  <a:pt x="7581905" y="818357"/>
                </a:lnTo>
                <a:lnTo>
                  <a:pt x="7578728" y="832644"/>
                </a:lnTo>
                <a:lnTo>
                  <a:pt x="7577139" y="847726"/>
                </a:lnTo>
                <a:lnTo>
                  <a:pt x="7575551" y="862013"/>
                </a:lnTo>
                <a:lnTo>
                  <a:pt x="7573962" y="877094"/>
                </a:lnTo>
                <a:lnTo>
                  <a:pt x="7573962" y="893763"/>
                </a:lnTo>
                <a:lnTo>
                  <a:pt x="7573962" y="2517776"/>
                </a:lnTo>
                <a:lnTo>
                  <a:pt x="7573962" y="2533651"/>
                </a:lnTo>
                <a:lnTo>
                  <a:pt x="7575551" y="2549526"/>
                </a:lnTo>
                <a:lnTo>
                  <a:pt x="7577139" y="2564607"/>
                </a:lnTo>
                <a:lnTo>
                  <a:pt x="7578728" y="2578895"/>
                </a:lnTo>
                <a:lnTo>
                  <a:pt x="7581905" y="2593182"/>
                </a:lnTo>
                <a:lnTo>
                  <a:pt x="7585082" y="2606676"/>
                </a:lnTo>
                <a:lnTo>
                  <a:pt x="7589053" y="2619376"/>
                </a:lnTo>
                <a:lnTo>
                  <a:pt x="7593818" y="2632076"/>
                </a:lnTo>
                <a:lnTo>
                  <a:pt x="7599378" y="2643982"/>
                </a:lnTo>
                <a:lnTo>
                  <a:pt x="7604938" y="2655095"/>
                </a:lnTo>
                <a:lnTo>
                  <a:pt x="7611292" y="2665413"/>
                </a:lnTo>
                <a:lnTo>
                  <a:pt x="7619235" y="2676526"/>
                </a:lnTo>
                <a:lnTo>
                  <a:pt x="7627177" y="2686845"/>
                </a:lnTo>
                <a:lnTo>
                  <a:pt x="7635120" y="2695576"/>
                </a:lnTo>
                <a:lnTo>
                  <a:pt x="7644651" y="2704307"/>
                </a:lnTo>
                <a:lnTo>
                  <a:pt x="7654182" y="2713039"/>
                </a:lnTo>
                <a:lnTo>
                  <a:pt x="7664508" y="2720976"/>
                </a:lnTo>
                <a:lnTo>
                  <a:pt x="7675627" y="2728913"/>
                </a:lnTo>
                <a:lnTo>
                  <a:pt x="7686747" y="2735263"/>
                </a:lnTo>
                <a:lnTo>
                  <a:pt x="7698661" y="2741613"/>
                </a:lnTo>
                <a:lnTo>
                  <a:pt x="7712163" y="2747170"/>
                </a:lnTo>
                <a:lnTo>
                  <a:pt x="7725666" y="2752726"/>
                </a:lnTo>
                <a:lnTo>
                  <a:pt x="7739962" y="2757489"/>
                </a:lnTo>
                <a:lnTo>
                  <a:pt x="7755053" y="2761457"/>
                </a:lnTo>
                <a:lnTo>
                  <a:pt x="7770144" y="2765426"/>
                </a:lnTo>
                <a:lnTo>
                  <a:pt x="7786029" y="2769395"/>
                </a:lnTo>
                <a:lnTo>
                  <a:pt x="7802709" y="2771776"/>
                </a:lnTo>
                <a:lnTo>
                  <a:pt x="7820182" y="2774157"/>
                </a:lnTo>
                <a:lnTo>
                  <a:pt x="7837656" y="2775745"/>
                </a:lnTo>
                <a:lnTo>
                  <a:pt x="7856718" y="2777332"/>
                </a:lnTo>
                <a:lnTo>
                  <a:pt x="7874986" y="2778126"/>
                </a:lnTo>
                <a:lnTo>
                  <a:pt x="7895637" y="2778126"/>
                </a:lnTo>
                <a:lnTo>
                  <a:pt x="8490537" y="2778126"/>
                </a:lnTo>
                <a:lnTo>
                  <a:pt x="8509599" y="2778126"/>
                </a:lnTo>
                <a:lnTo>
                  <a:pt x="8528662" y="2777332"/>
                </a:lnTo>
                <a:lnTo>
                  <a:pt x="8547724" y="2775745"/>
                </a:lnTo>
                <a:lnTo>
                  <a:pt x="8565197" y="2774157"/>
                </a:lnTo>
                <a:lnTo>
                  <a:pt x="8583465" y="2771776"/>
                </a:lnTo>
                <a:lnTo>
                  <a:pt x="8599351" y="2769395"/>
                </a:lnTo>
                <a:lnTo>
                  <a:pt x="8615236" y="2765426"/>
                </a:lnTo>
                <a:lnTo>
                  <a:pt x="8631121" y="2761457"/>
                </a:lnTo>
                <a:lnTo>
                  <a:pt x="8645418" y="2757489"/>
                </a:lnTo>
                <a:lnTo>
                  <a:pt x="8659714" y="2752726"/>
                </a:lnTo>
                <a:lnTo>
                  <a:pt x="8673217" y="2747170"/>
                </a:lnTo>
                <a:lnTo>
                  <a:pt x="8685925" y="2741613"/>
                </a:lnTo>
                <a:lnTo>
                  <a:pt x="8697839" y="2735263"/>
                </a:lnTo>
                <a:lnTo>
                  <a:pt x="8709753" y="2728913"/>
                </a:lnTo>
                <a:lnTo>
                  <a:pt x="8720872" y="2720976"/>
                </a:lnTo>
                <a:lnTo>
                  <a:pt x="8731198" y="2713039"/>
                </a:lnTo>
                <a:lnTo>
                  <a:pt x="8740729" y="2704307"/>
                </a:lnTo>
                <a:lnTo>
                  <a:pt x="8750260" y="2695576"/>
                </a:lnTo>
                <a:lnTo>
                  <a:pt x="8758202" y="2686845"/>
                </a:lnTo>
                <a:lnTo>
                  <a:pt x="8766939" y="2676526"/>
                </a:lnTo>
                <a:lnTo>
                  <a:pt x="8774088" y="2665413"/>
                </a:lnTo>
                <a:lnTo>
                  <a:pt x="8780442" y="2655095"/>
                </a:lnTo>
                <a:lnTo>
                  <a:pt x="8786002" y="2643982"/>
                </a:lnTo>
                <a:lnTo>
                  <a:pt x="8791561" y="2632076"/>
                </a:lnTo>
                <a:lnTo>
                  <a:pt x="8796327" y="2619376"/>
                </a:lnTo>
                <a:lnTo>
                  <a:pt x="8800298" y="2606676"/>
                </a:lnTo>
                <a:lnTo>
                  <a:pt x="8803475" y="2593182"/>
                </a:lnTo>
                <a:lnTo>
                  <a:pt x="8807446" y="2578895"/>
                </a:lnTo>
                <a:lnTo>
                  <a:pt x="8809035" y="2564607"/>
                </a:lnTo>
                <a:lnTo>
                  <a:pt x="8810624" y="2549526"/>
                </a:lnTo>
                <a:lnTo>
                  <a:pt x="8811418" y="2533651"/>
                </a:lnTo>
                <a:lnTo>
                  <a:pt x="8812212" y="2517776"/>
                </a:lnTo>
                <a:lnTo>
                  <a:pt x="8812212" y="893763"/>
                </a:lnTo>
                <a:lnTo>
                  <a:pt x="8811418" y="877094"/>
                </a:lnTo>
                <a:lnTo>
                  <a:pt x="8810624" y="862013"/>
                </a:lnTo>
                <a:lnTo>
                  <a:pt x="8809035" y="847726"/>
                </a:lnTo>
                <a:lnTo>
                  <a:pt x="8807446" y="832644"/>
                </a:lnTo>
                <a:lnTo>
                  <a:pt x="8803475" y="818357"/>
                </a:lnTo>
                <a:lnTo>
                  <a:pt x="8800298" y="805657"/>
                </a:lnTo>
                <a:lnTo>
                  <a:pt x="8796327" y="792163"/>
                </a:lnTo>
                <a:lnTo>
                  <a:pt x="8791561" y="779463"/>
                </a:lnTo>
                <a:lnTo>
                  <a:pt x="8786002" y="767557"/>
                </a:lnTo>
                <a:lnTo>
                  <a:pt x="8780442" y="756444"/>
                </a:lnTo>
                <a:lnTo>
                  <a:pt x="8774088" y="745332"/>
                </a:lnTo>
                <a:lnTo>
                  <a:pt x="8766939" y="735013"/>
                </a:lnTo>
                <a:lnTo>
                  <a:pt x="8758202" y="725488"/>
                </a:lnTo>
                <a:lnTo>
                  <a:pt x="8750260" y="715963"/>
                </a:lnTo>
                <a:lnTo>
                  <a:pt x="8740729" y="706438"/>
                </a:lnTo>
                <a:lnTo>
                  <a:pt x="8731198" y="698501"/>
                </a:lnTo>
                <a:lnTo>
                  <a:pt x="8720872" y="690563"/>
                </a:lnTo>
                <a:lnTo>
                  <a:pt x="8709753" y="683419"/>
                </a:lnTo>
                <a:lnTo>
                  <a:pt x="8697839" y="676276"/>
                </a:lnTo>
                <a:lnTo>
                  <a:pt x="8685925" y="669926"/>
                </a:lnTo>
                <a:lnTo>
                  <a:pt x="8673217" y="664369"/>
                </a:lnTo>
                <a:lnTo>
                  <a:pt x="8659714" y="658813"/>
                </a:lnTo>
                <a:lnTo>
                  <a:pt x="8645418" y="654051"/>
                </a:lnTo>
                <a:lnTo>
                  <a:pt x="8631121" y="649288"/>
                </a:lnTo>
                <a:lnTo>
                  <a:pt x="8615236" y="646113"/>
                </a:lnTo>
                <a:lnTo>
                  <a:pt x="8599351" y="642144"/>
                </a:lnTo>
                <a:lnTo>
                  <a:pt x="8583465" y="639763"/>
                </a:lnTo>
                <a:lnTo>
                  <a:pt x="8565197" y="637382"/>
                </a:lnTo>
                <a:lnTo>
                  <a:pt x="8547724" y="635794"/>
                </a:lnTo>
                <a:lnTo>
                  <a:pt x="8528662" y="634207"/>
                </a:lnTo>
                <a:lnTo>
                  <a:pt x="8509599" y="633413"/>
                </a:lnTo>
                <a:lnTo>
                  <a:pt x="8490537" y="633413"/>
                </a:lnTo>
                <a:lnTo>
                  <a:pt x="7895637" y="633413"/>
                </a:lnTo>
                <a:close/>
                <a:moveTo>
                  <a:pt x="2784475" y="633413"/>
                </a:moveTo>
                <a:lnTo>
                  <a:pt x="2764631" y="634207"/>
                </a:lnTo>
                <a:lnTo>
                  <a:pt x="2746375" y="635794"/>
                </a:lnTo>
                <a:lnTo>
                  <a:pt x="2728119" y="637382"/>
                </a:lnTo>
                <a:lnTo>
                  <a:pt x="2711450" y="639763"/>
                </a:lnTo>
                <a:lnTo>
                  <a:pt x="2694781" y="642144"/>
                </a:lnTo>
                <a:lnTo>
                  <a:pt x="2678113" y="646113"/>
                </a:lnTo>
                <a:lnTo>
                  <a:pt x="2663031" y="649288"/>
                </a:lnTo>
                <a:lnTo>
                  <a:pt x="2648744" y="654051"/>
                </a:lnTo>
                <a:lnTo>
                  <a:pt x="2634456" y="658813"/>
                </a:lnTo>
                <a:lnTo>
                  <a:pt x="2620963" y="664369"/>
                </a:lnTo>
                <a:lnTo>
                  <a:pt x="2608263" y="669926"/>
                </a:lnTo>
                <a:lnTo>
                  <a:pt x="2595563" y="676276"/>
                </a:lnTo>
                <a:lnTo>
                  <a:pt x="2583656" y="683419"/>
                </a:lnTo>
                <a:lnTo>
                  <a:pt x="2573338" y="690563"/>
                </a:lnTo>
                <a:lnTo>
                  <a:pt x="2563019" y="698501"/>
                </a:lnTo>
                <a:lnTo>
                  <a:pt x="2553494" y="706438"/>
                </a:lnTo>
                <a:lnTo>
                  <a:pt x="2543969" y="715963"/>
                </a:lnTo>
                <a:lnTo>
                  <a:pt x="2535238" y="725488"/>
                </a:lnTo>
                <a:lnTo>
                  <a:pt x="2528094" y="735013"/>
                </a:lnTo>
                <a:lnTo>
                  <a:pt x="2520950" y="745332"/>
                </a:lnTo>
                <a:lnTo>
                  <a:pt x="2513806" y="756444"/>
                </a:lnTo>
                <a:lnTo>
                  <a:pt x="2508250" y="767557"/>
                </a:lnTo>
                <a:lnTo>
                  <a:pt x="2501900" y="779463"/>
                </a:lnTo>
                <a:lnTo>
                  <a:pt x="2497931" y="792163"/>
                </a:lnTo>
                <a:lnTo>
                  <a:pt x="2493963" y="805657"/>
                </a:lnTo>
                <a:lnTo>
                  <a:pt x="2489994" y="818357"/>
                </a:lnTo>
                <a:lnTo>
                  <a:pt x="2487613" y="832644"/>
                </a:lnTo>
                <a:lnTo>
                  <a:pt x="2485231" y="847726"/>
                </a:lnTo>
                <a:lnTo>
                  <a:pt x="2483644" y="862013"/>
                </a:lnTo>
                <a:lnTo>
                  <a:pt x="2482850" y="877094"/>
                </a:lnTo>
                <a:lnTo>
                  <a:pt x="2482850" y="893763"/>
                </a:lnTo>
                <a:lnTo>
                  <a:pt x="2482850" y="2517776"/>
                </a:lnTo>
                <a:lnTo>
                  <a:pt x="2482850" y="2533651"/>
                </a:lnTo>
                <a:lnTo>
                  <a:pt x="2483644" y="2549526"/>
                </a:lnTo>
                <a:lnTo>
                  <a:pt x="2485231" y="2564607"/>
                </a:lnTo>
                <a:lnTo>
                  <a:pt x="2487613" y="2578895"/>
                </a:lnTo>
                <a:lnTo>
                  <a:pt x="2489994" y="2593182"/>
                </a:lnTo>
                <a:lnTo>
                  <a:pt x="2493963" y="2606676"/>
                </a:lnTo>
                <a:lnTo>
                  <a:pt x="2497931" y="2619376"/>
                </a:lnTo>
                <a:lnTo>
                  <a:pt x="2501900" y="2632076"/>
                </a:lnTo>
                <a:lnTo>
                  <a:pt x="2508250" y="2643982"/>
                </a:lnTo>
                <a:lnTo>
                  <a:pt x="2513806" y="2655095"/>
                </a:lnTo>
                <a:lnTo>
                  <a:pt x="2520950" y="2665413"/>
                </a:lnTo>
                <a:lnTo>
                  <a:pt x="2528094" y="2676526"/>
                </a:lnTo>
                <a:lnTo>
                  <a:pt x="2535238" y="2686845"/>
                </a:lnTo>
                <a:lnTo>
                  <a:pt x="2543969" y="2695576"/>
                </a:lnTo>
                <a:lnTo>
                  <a:pt x="2553494" y="2704307"/>
                </a:lnTo>
                <a:lnTo>
                  <a:pt x="2563019" y="2713039"/>
                </a:lnTo>
                <a:lnTo>
                  <a:pt x="2573338" y="2720976"/>
                </a:lnTo>
                <a:lnTo>
                  <a:pt x="2583656" y="2728913"/>
                </a:lnTo>
                <a:lnTo>
                  <a:pt x="2595563" y="2735263"/>
                </a:lnTo>
                <a:lnTo>
                  <a:pt x="2608263" y="2741613"/>
                </a:lnTo>
                <a:lnTo>
                  <a:pt x="2620963" y="2747170"/>
                </a:lnTo>
                <a:lnTo>
                  <a:pt x="2634456" y="2752726"/>
                </a:lnTo>
                <a:lnTo>
                  <a:pt x="2648744" y="2757489"/>
                </a:lnTo>
                <a:lnTo>
                  <a:pt x="2663031" y="2761457"/>
                </a:lnTo>
                <a:lnTo>
                  <a:pt x="2678113" y="2765426"/>
                </a:lnTo>
                <a:lnTo>
                  <a:pt x="2694781" y="2769395"/>
                </a:lnTo>
                <a:lnTo>
                  <a:pt x="2711450" y="2771776"/>
                </a:lnTo>
                <a:lnTo>
                  <a:pt x="2728119" y="2774157"/>
                </a:lnTo>
                <a:lnTo>
                  <a:pt x="2746375" y="2775745"/>
                </a:lnTo>
                <a:lnTo>
                  <a:pt x="2764631" y="2777332"/>
                </a:lnTo>
                <a:lnTo>
                  <a:pt x="2784475" y="2778126"/>
                </a:lnTo>
                <a:lnTo>
                  <a:pt x="2803525" y="2778126"/>
                </a:lnTo>
                <a:lnTo>
                  <a:pt x="3398044" y="2778126"/>
                </a:lnTo>
                <a:lnTo>
                  <a:pt x="3418681" y="2778126"/>
                </a:lnTo>
                <a:lnTo>
                  <a:pt x="3437731" y="2777332"/>
                </a:lnTo>
                <a:lnTo>
                  <a:pt x="3455987" y="2775745"/>
                </a:lnTo>
                <a:lnTo>
                  <a:pt x="3474244" y="2774157"/>
                </a:lnTo>
                <a:lnTo>
                  <a:pt x="3490912" y="2771776"/>
                </a:lnTo>
                <a:lnTo>
                  <a:pt x="3507581" y="2769395"/>
                </a:lnTo>
                <a:lnTo>
                  <a:pt x="3523456" y="2765426"/>
                </a:lnTo>
                <a:lnTo>
                  <a:pt x="3538537" y="2761457"/>
                </a:lnTo>
                <a:lnTo>
                  <a:pt x="3553619" y="2757489"/>
                </a:lnTo>
                <a:lnTo>
                  <a:pt x="3567906" y="2752726"/>
                </a:lnTo>
                <a:lnTo>
                  <a:pt x="3581400" y="2747170"/>
                </a:lnTo>
                <a:lnTo>
                  <a:pt x="3594100" y="2741613"/>
                </a:lnTo>
                <a:lnTo>
                  <a:pt x="3606800" y="2735263"/>
                </a:lnTo>
                <a:lnTo>
                  <a:pt x="3617912" y="2728913"/>
                </a:lnTo>
                <a:lnTo>
                  <a:pt x="3629025" y="2720976"/>
                </a:lnTo>
                <a:lnTo>
                  <a:pt x="3639343" y="2713039"/>
                </a:lnTo>
                <a:lnTo>
                  <a:pt x="3649662" y="2704307"/>
                </a:lnTo>
                <a:lnTo>
                  <a:pt x="3658393" y="2695576"/>
                </a:lnTo>
                <a:lnTo>
                  <a:pt x="3667125" y="2686845"/>
                </a:lnTo>
                <a:lnTo>
                  <a:pt x="3674268" y="2676526"/>
                </a:lnTo>
                <a:lnTo>
                  <a:pt x="3681412" y="2665413"/>
                </a:lnTo>
                <a:lnTo>
                  <a:pt x="3687762" y="2655095"/>
                </a:lnTo>
                <a:lnTo>
                  <a:pt x="3694906" y="2643982"/>
                </a:lnTo>
                <a:lnTo>
                  <a:pt x="3699668" y="2632076"/>
                </a:lnTo>
                <a:lnTo>
                  <a:pt x="3704431" y="2619376"/>
                </a:lnTo>
                <a:lnTo>
                  <a:pt x="3708400" y="2606676"/>
                </a:lnTo>
                <a:lnTo>
                  <a:pt x="3712368" y="2593182"/>
                </a:lnTo>
                <a:lnTo>
                  <a:pt x="3714750" y="2578895"/>
                </a:lnTo>
                <a:lnTo>
                  <a:pt x="3717131" y="2564607"/>
                </a:lnTo>
                <a:lnTo>
                  <a:pt x="3718718" y="2549526"/>
                </a:lnTo>
                <a:lnTo>
                  <a:pt x="3719512" y="2533651"/>
                </a:lnTo>
                <a:lnTo>
                  <a:pt x="3719512" y="2517776"/>
                </a:lnTo>
                <a:lnTo>
                  <a:pt x="3719512" y="893763"/>
                </a:lnTo>
                <a:lnTo>
                  <a:pt x="3719512" y="877094"/>
                </a:lnTo>
                <a:lnTo>
                  <a:pt x="3718718" y="862013"/>
                </a:lnTo>
                <a:lnTo>
                  <a:pt x="3717131" y="847726"/>
                </a:lnTo>
                <a:lnTo>
                  <a:pt x="3714750" y="832644"/>
                </a:lnTo>
                <a:lnTo>
                  <a:pt x="3712368" y="818357"/>
                </a:lnTo>
                <a:lnTo>
                  <a:pt x="3708400" y="805657"/>
                </a:lnTo>
                <a:lnTo>
                  <a:pt x="3704431" y="792163"/>
                </a:lnTo>
                <a:lnTo>
                  <a:pt x="3699668" y="779463"/>
                </a:lnTo>
                <a:lnTo>
                  <a:pt x="3694906" y="767557"/>
                </a:lnTo>
                <a:lnTo>
                  <a:pt x="3687762" y="756444"/>
                </a:lnTo>
                <a:lnTo>
                  <a:pt x="3681412" y="745332"/>
                </a:lnTo>
                <a:lnTo>
                  <a:pt x="3674268" y="735013"/>
                </a:lnTo>
                <a:lnTo>
                  <a:pt x="3667125" y="725488"/>
                </a:lnTo>
                <a:lnTo>
                  <a:pt x="3658393" y="715963"/>
                </a:lnTo>
                <a:lnTo>
                  <a:pt x="3649662" y="706438"/>
                </a:lnTo>
                <a:lnTo>
                  <a:pt x="3639343" y="698501"/>
                </a:lnTo>
                <a:lnTo>
                  <a:pt x="3629025" y="690563"/>
                </a:lnTo>
                <a:lnTo>
                  <a:pt x="3617912" y="683419"/>
                </a:lnTo>
                <a:lnTo>
                  <a:pt x="3606800" y="676276"/>
                </a:lnTo>
                <a:lnTo>
                  <a:pt x="3594100" y="669926"/>
                </a:lnTo>
                <a:lnTo>
                  <a:pt x="3581400" y="664369"/>
                </a:lnTo>
                <a:lnTo>
                  <a:pt x="3567906" y="658813"/>
                </a:lnTo>
                <a:lnTo>
                  <a:pt x="3553619" y="654051"/>
                </a:lnTo>
                <a:lnTo>
                  <a:pt x="3538537" y="649288"/>
                </a:lnTo>
                <a:lnTo>
                  <a:pt x="3523456" y="646113"/>
                </a:lnTo>
                <a:lnTo>
                  <a:pt x="3507581" y="642144"/>
                </a:lnTo>
                <a:lnTo>
                  <a:pt x="3490912" y="639763"/>
                </a:lnTo>
                <a:lnTo>
                  <a:pt x="3474244" y="637382"/>
                </a:lnTo>
                <a:lnTo>
                  <a:pt x="3455987" y="635794"/>
                </a:lnTo>
                <a:lnTo>
                  <a:pt x="3437731" y="634207"/>
                </a:lnTo>
                <a:lnTo>
                  <a:pt x="3418681" y="633413"/>
                </a:lnTo>
                <a:lnTo>
                  <a:pt x="3398044" y="633413"/>
                </a:lnTo>
                <a:lnTo>
                  <a:pt x="2803525" y="633413"/>
                </a:lnTo>
                <a:close/>
                <a:moveTo>
                  <a:pt x="2649303" y="203200"/>
                </a:moveTo>
                <a:lnTo>
                  <a:pt x="3562581" y="203200"/>
                </a:lnTo>
                <a:lnTo>
                  <a:pt x="3599081" y="203994"/>
                </a:lnTo>
                <a:lnTo>
                  <a:pt x="3635580" y="207170"/>
                </a:lnTo>
                <a:lnTo>
                  <a:pt x="3671286" y="210346"/>
                </a:lnTo>
                <a:lnTo>
                  <a:pt x="3705405" y="215110"/>
                </a:lnTo>
                <a:lnTo>
                  <a:pt x="3739524" y="221461"/>
                </a:lnTo>
                <a:lnTo>
                  <a:pt x="3771263" y="229401"/>
                </a:lnTo>
                <a:lnTo>
                  <a:pt x="3803001" y="238134"/>
                </a:lnTo>
                <a:lnTo>
                  <a:pt x="3833947" y="249250"/>
                </a:lnTo>
                <a:lnTo>
                  <a:pt x="3863305" y="261953"/>
                </a:lnTo>
                <a:lnTo>
                  <a:pt x="3892663" y="275451"/>
                </a:lnTo>
                <a:lnTo>
                  <a:pt x="3919641" y="291330"/>
                </a:lnTo>
                <a:lnTo>
                  <a:pt x="3946619" y="308797"/>
                </a:lnTo>
                <a:lnTo>
                  <a:pt x="3972803" y="327058"/>
                </a:lnTo>
                <a:lnTo>
                  <a:pt x="3997400" y="347701"/>
                </a:lnTo>
                <a:lnTo>
                  <a:pt x="4021998" y="369138"/>
                </a:lnTo>
                <a:lnTo>
                  <a:pt x="4045008" y="392957"/>
                </a:lnTo>
                <a:lnTo>
                  <a:pt x="4064845" y="415187"/>
                </a:lnTo>
                <a:lnTo>
                  <a:pt x="4083095" y="439006"/>
                </a:lnTo>
                <a:lnTo>
                  <a:pt x="4100551" y="462825"/>
                </a:lnTo>
                <a:lnTo>
                  <a:pt x="4117214" y="488232"/>
                </a:lnTo>
                <a:lnTo>
                  <a:pt x="4131496" y="513638"/>
                </a:lnTo>
                <a:lnTo>
                  <a:pt x="4144191" y="540633"/>
                </a:lnTo>
                <a:lnTo>
                  <a:pt x="4156887" y="567627"/>
                </a:lnTo>
                <a:lnTo>
                  <a:pt x="4167995" y="596210"/>
                </a:lnTo>
                <a:lnTo>
                  <a:pt x="4177517" y="626380"/>
                </a:lnTo>
                <a:lnTo>
                  <a:pt x="4185452" y="655757"/>
                </a:lnTo>
                <a:lnTo>
                  <a:pt x="4192593" y="687515"/>
                </a:lnTo>
                <a:lnTo>
                  <a:pt x="4198941" y="719274"/>
                </a:lnTo>
                <a:lnTo>
                  <a:pt x="4202908" y="751826"/>
                </a:lnTo>
                <a:lnTo>
                  <a:pt x="4206082" y="785966"/>
                </a:lnTo>
                <a:lnTo>
                  <a:pt x="4208462" y="820900"/>
                </a:lnTo>
                <a:lnTo>
                  <a:pt x="4208462" y="856629"/>
                </a:lnTo>
                <a:lnTo>
                  <a:pt x="4208462" y="2566023"/>
                </a:lnTo>
                <a:lnTo>
                  <a:pt x="4208462" y="2600957"/>
                </a:lnTo>
                <a:lnTo>
                  <a:pt x="4206082" y="2635098"/>
                </a:lnTo>
                <a:lnTo>
                  <a:pt x="4202908" y="2668444"/>
                </a:lnTo>
                <a:lnTo>
                  <a:pt x="4198941" y="2700996"/>
                </a:lnTo>
                <a:lnTo>
                  <a:pt x="4192593" y="2732755"/>
                </a:lnTo>
                <a:lnTo>
                  <a:pt x="4185452" y="2762925"/>
                </a:lnTo>
                <a:lnTo>
                  <a:pt x="4177517" y="2792301"/>
                </a:lnTo>
                <a:lnTo>
                  <a:pt x="4167995" y="2821678"/>
                </a:lnTo>
                <a:lnTo>
                  <a:pt x="4156887" y="2849467"/>
                </a:lnTo>
                <a:lnTo>
                  <a:pt x="4144191" y="2877255"/>
                </a:lnTo>
                <a:lnTo>
                  <a:pt x="4131496" y="2902662"/>
                </a:lnTo>
                <a:lnTo>
                  <a:pt x="4117214" y="2928069"/>
                </a:lnTo>
                <a:lnTo>
                  <a:pt x="4100551" y="2953475"/>
                </a:lnTo>
                <a:lnTo>
                  <a:pt x="4083095" y="2976500"/>
                </a:lnTo>
                <a:lnTo>
                  <a:pt x="4064845" y="2999525"/>
                </a:lnTo>
                <a:lnTo>
                  <a:pt x="4045008" y="3020962"/>
                </a:lnTo>
                <a:lnTo>
                  <a:pt x="4021998" y="3044781"/>
                </a:lnTo>
                <a:lnTo>
                  <a:pt x="3997400" y="3066217"/>
                </a:lnTo>
                <a:lnTo>
                  <a:pt x="3972803" y="3087655"/>
                </a:lnTo>
                <a:lnTo>
                  <a:pt x="3946619" y="3105915"/>
                </a:lnTo>
                <a:lnTo>
                  <a:pt x="3919641" y="3122589"/>
                </a:lnTo>
                <a:lnTo>
                  <a:pt x="3892663" y="3139262"/>
                </a:lnTo>
                <a:lnTo>
                  <a:pt x="3863305" y="3153553"/>
                </a:lnTo>
                <a:lnTo>
                  <a:pt x="3833947" y="3166257"/>
                </a:lnTo>
                <a:lnTo>
                  <a:pt x="3803001" y="3177372"/>
                </a:lnTo>
                <a:lnTo>
                  <a:pt x="3771263" y="3187693"/>
                </a:lnTo>
                <a:lnTo>
                  <a:pt x="3739524" y="3195633"/>
                </a:lnTo>
                <a:lnTo>
                  <a:pt x="3705405" y="3202779"/>
                </a:lnTo>
                <a:lnTo>
                  <a:pt x="3671286" y="3207542"/>
                </a:lnTo>
                <a:lnTo>
                  <a:pt x="3635580" y="3211512"/>
                </a:lnTo>
                <a:lnTo>
                  <a:pt x="3599081" y="3213894"/>
                </a:lnTo>
                <a:lnTo>
                  <a:pt x="3562581" y="3214688"/>
                </a:lnTo>
                <a:lnTo>
                  <a:pt x="2649303" y="3214688"/>
                </a:lnTo>
                <a:lnTo>
                  <a:pt x="2611216" y="3213894"/>
                </a:lnTo>
                <a:lnTo>
                  <a:pt x="2574717" y="3211512"/>
                </a:lnTo>
                <a:lnTo>
                  <a:pt x="2539804" y="3207542"/>
                </a:lnTo>
                <a:lnTo>
                  <a:pt x="2504892" y="3202779"/>
                </a:lnTo>
                <a:lnTo>
                  <a:pt x="2471566" y="3195633"/>
                </a:lnTo>
                <a:lnTo>
                  <a:pt x="2438241" y="3187693"/>
                </a:lnTo>
                <a:lnTo>
                  <a:pt x="2406502" y="3177372"/>
                </a:lnTo>
                <a:lnTo>
                  <a:pt x="2376351" y="3166257"/>
                </a:lnTo>
                <a:lnTo>
                  <a:pt x="2345405" y="3153553"/>
                </a:lnTo>
                <a:lnTo>
                  <a:pt x="2316047" y="3139262"/>
                </a:lnTo>
                <a:lnTo>
                  <a:pt x="2288276" y="3122589"/>
                </a:lnTo>
                <a:lnTo>
                  <a:pt x="2260505" y="3105915"/>
                </a:lnTo>
                <a:lnTo>
                  <a:pt x="2234321" y="3087655"/>
                </a:lnTo>
                <a:lnTo>
                  <a:pt x="2208929" y="3066217"/>
                </a:lnTo>
                <a:lnTo>
                  <a:pt x="2183538" y="3044781"/>
                </a:lnTo>
                <a:lnTo>
                  <a:pt x="2159734" y="3020962"/>
                </a:lnTo>
                <a:lnTo>
                  <a:pt x="2139898" y="2999525"/>
                </a:lnTo>
                <a:lnTo>
                  <a:pt x="2120855" y="2976500"/>
                </a:lnTo>
                <a:lnTo>
                  <a:pt x="2104193" y="2953475"/>
                </a:lnTo>
                <a:lnTo>
                  <a:pt x="2087529" y="2928069"/>
                </a:lnTo>
                <a:lnTo>
                  <a:pt x="2072453" y="2902662"/>
                </a:lnTo>
                <a:lnTo>
                  <a:pt x="2058964" y="2877255"/>
                </a:lnTo>
                <a:lnTo>
                  <a:pt x="2046269" y="2849467"/>
                </a:lnTo>
                <a:lnTo>
                  <a:pt x="2035954" y="2821678"/>
                </a:lnTo>
                <a:lnTo>
                  <a:pt x="2026433" y="2792301"/>
                </a:lnTo>
                <a:lnTo>
                  <a:pt x="2017704" y="2762925"/>
                </a:lnTo>
                <a:lnTo>
                  <a:pt x="2010563" y="2732755"/>
                </a:lnTo>
                <a:lnTo>
                  <a:pt x="2005009" y="2700996"/>
                </a:lnTo>
                <a:lnTo>
                  <a:pt x="2000249" y="2668444"/>
                </a:lnTo>
                <a:lnTo>
                  <a:pt x="1997074" y="2635098"/>
                </a:lnTo>
                <a:lnTo>
                  <a:pt x="1994694" y="2600957"/>
                </a:lnTo>
                <a:lnTo>
                  <a:pt x="1993900" y="2566023"/>
                </a:lnTo>
                <a:lnTo>
                  <a:pt x="1993900" y="856629"/>
                </a:lnTo>
                <a:lnTo>
                  <a:pt x="1994694" y="820900"/>
                </a:lnTo>
                <a:lnTo>
                  <a:pt x="1997074" y="785966"/>
                </a:lnTo>
                <a:lnTo>
                  <a:pt x="2000249" y="751826"/>
                </a:lnTo>
                <a:lnTo>
                  <a:pt x="2005009" y="719274"/>
                </a:lnTo>
                <a:lnTo>
                  <a:pt x="2010563" y="687515"/>
                </a:lnTo>
                <a:lnTo>
                  <a:pt x="2017704" y="655757"/>
                </a:lnTo>
                <a:lnTo>
                  <a:pt x="2026433" y="626380"/>
                </a:lnTo>
                <a:lnTo>
                  <a:pt x="2035954" y="596210"/>
                </a:lnTo>
                <a:lnTo>
                  <a:pt x="2046269" y="567627"/>
                </a:lnTo>
                <a:lnTo>
                  <a:pt x="2058964" y="540633"/>
                </a:lnTo>
                <a:lnTo>
                  <a:pt x="2072453" y="513638"/>
                </a:lnTo>
                <a:lnTo>
                  <a:pt x="2087529" y="488232"/>
                </a:lnTo>
                <a:lnTo>
                  <a:pt x="2104193" y="462825"/>
                </a:lnTo>
                <a:lnTo>
                  <a:pt x="2120855" y="439006"/>
                </a:lnTo>
                <a:lnTo>
                  <a:pt x="2139898" y="415187"/>
                </a:lnTo>
                <a:lnTo>
                  <a:pt x="2159734" y="392957"/>
                </a:lnTo>
                <a:lnTo>
                  <a:pt x="2183538" y="369138"/>
                </a:lnTo>
                <a:lnTo>
                  <a:pt x="2208136" y="347701"/>
                </a:lnTo>
                <a:lnTo>
                  <a:pt x="2234321" y="327058"/>
                </a:lnTo>
                <a:lnTo>
                  <a:pt x="2259711" y="308797"/>
                </a:lnTo>
                <a:lnTo>
                  <a:pt x="2287482" y="291330"/>
                </a:lnTo>
                <a:lnTo>
                  <a:pt x="2315254" y="275451"/>
                </a:lnTo>
                <a:lnTo>
                  <a:pt x="2344612" y="261953"/>
                </a:lnTo>
                <a:lnTo>
                  <a:pt x="2374764" y="249250"/>
                </a:lnTo>
                <a:lnTo>
                  <a:pt x="2405709" y="238134"/>
                </a:lnTo>
                <a:lnTo>
                  <a:pt x="2437447" y="229401"/>
                </a:lnTo>
                <a:lnTo>
                  <a:pt x="2470773" y="221461"/>
                </a:lnTo>
                <a:lnTo>
                  <a:pt x="2504099" y="215110"/>
                </a:lnTo>
                <a:lnTo>
                  <a:pt x="2539011" y="210346"/>
                </a:lnTo>
                <a:lnTo>
                  <a:pt x="2574717" y="207170"/>
                </a:lnTo>
                <a:lnTo>
                  <a:pt x="2611216" y="203994"/>
                </a:lnTo>
                <a:close/>
                <a:moveTo>
                  <a:pt x="488343" y="203200"/>
                </a:moveTo>
                <a:lnTo>
                  <a:pt x="488343" y="2423905"/>
                </a:lnTo>
                <a:lnTo>
                  <a:pt x="488343" y="2445341"/>
                </a:lnTo>
                <a:lnTo>
                  <a:pt x="489137" y="2466778"/>
                </a:lnTo>
                <a:lnTo>
                  <a:pt x="490726" y="2486627"/>
                </a:lnTo>
                <a:lnTo>
                  <a:pt x="492313" y="2507270"/>
                </a:lnTo>
                <a:lnTo>
                  <a:pt x="494696" y="2526325"/>
                </a:lnTo>
                <a:lnTo>
                  <a:pt x="498666" y="2544586"/>
                </a:lnTo>
                <a:lnTo>
                  <a:pt x="501842" y="2562053"/>
                </a:lnTo>
                <a:lnTo>
                  <a:pt x="505018" y="2578727"/>
                </a:lnTo>
                <a:lnTo>
                  <a:pt x="509783" y="2595400"/>
                </a:lnTo>
                <a:lnTo>
                  <a:pt x="514547" y="2611279"/>
                </a:lnTo>
                <a:lnTo>
                  <a:pt x="519311" y="2625570"/>
                </a:lnTo>
                <a:lnTo>
                  <a:pt x="525664" y="2640655"/>
                </a:lnTo>
                <a:lnTo>
                  <a:pt x="532016" y="2653359"/>
                </a:lnTo>
                <a:lnTo>
                  <a:pt x="538369" y="2666062"/>
                </a:lnTo>
                <a:lnTo>
                  <a:pt x="546309" y="2678765"/>
                </a:lnTo>
                <a:lnTo>
                  <a:pt x="554250" y="2689881"/>
                </a:lnTo>
                <a:lnTo>
                  <a:pt x="562984" y="2700996"/>
                </a:lnTo>
                <a:lnTo>
                  <a:pt x="571719" y="2710524"/>
                </a:lnTo>
                <a:lnTo>
                  <a:pt x="581248" y="2720051"/>
                </a:lnTo>
                <a:lnTo>
                  <a:pt x="591570" y="2728785"/>
                </a:lnTo>
                <a:lnTo>
                  <a:pt x="601893" y="2736725"/>
                </a:lnTo>
                <a:lnTo>
                  <a:pt x="613010" y="2743870"/>
                </a:lnTo>
                <a:lnTo>
                  <a:pt x="624127" y="2750222"/>
                </a:lnTo>
                <a:lnTo>
                  <a:pt x="636831" y="2756573"/>
                </a:lnTo>
                <a:lnTo>
                  <a:pt x="648742" y="2761337"/>
                </a:lnTo>
                <a:lnTo>
                  <a:pt x="661447" y="2766101"/>
                </a:lnTo>
                <a:lnTo>
                  <a:pt x="674946" y="2770071"/>
                </a:lnTo>
                <a:lnTo>
                  <a:pt x="690033" y="2773247"/>
                </a:lnTo>
                <a:lnTo>
                  <a:pt x="704326" y="2775629"/>
                </a:lnTo>
                <a:lnTo>
                  <a:pt x="718619" y="2777216"/>
                </a:lnTo>
                <a:lnTo>
                  <a:pt x="735294" y="2778804"/>
                </a:lnTo>
                <a:lnTo>
                  <a:pt x="751175" y="2778804"/>
                </a:lnTo>
                <a:lnTo>
                  <a:pt x="1814413" y="2778804"/>
                </a:lnTo>
                <a:lnTo>
                  <a:pt x="1821560" y="2805799"/>
                </a:lnTo>
                <a:lnTo>
                  <a:pt x="1828707" y="2833587"/>
                </a:lnTo>
                <a:lnTo>
                  <a:pt x="1836647" y="2860582"/>
                </a:lnTo>
                <a:lnTo>
                  <a:pt x="1845382" y="2885989"/>
                </a:lnTo>
                <a:lnTo>
                  <a:pt x="1854116" y="2912189"/>
                </a:lnTo>
                <a:lnTo>
                  <a:pt x="1864439" y="2936802"/>
                </a:lnTo>
                <a:lnTo>
                  <a:pt x="1876350" y="2962209"/>
                </a:lnTo>
                <a:lnTo>
                  <a:pt x="1888261" y="2986028"/>
                </a:lnTo>
                <a:lnTo>
                  <a:pt x="1900966" y="3009847"/>
                </a:lnTo>
                <a:lnTo>
                  <a:pt x="1915258" y="3032871"/>
                </a:lnTo>
                <a:lnTo>
                  <a:pt x="1929552" y="3055896"/>
                </a:lnTo>
                <a:lnTo>
                  <a:pt x="1944638" y="3078127"/>
                </a:lnTo>
                <a:lnTo>
                  <a:pt x="1961313" y="3099564"/>
                </a:lnTo>
                <a:lnTo>
                  <a:pt x="1977989" y="3120207"/>
                </a:lnTo>
                <a:lnTo>
                  <a:pt x="1995458" y="3141644"/>
                </a:lnTo>
                <a:lnTo>
                  <a:pt x="2014515" y="3161493"/>
                </a:lnTo>
                <a:lnTo>
                  <a:pt x="2028808" y="3174990"/>
                </a:lnTo>
                <a:lnTo>
                  <a:pt x="2042307" y="3189281"/>
                </a:lnTo>
                <a:lnTo>
                  <a:pt x="2071687" y="3214688"/>
                </a:lnTo>
                <a:lnTo>
                  <a:pt x="751175" y="3214688"/>
                </a:lnTo>
                <a:lnTo>
                  <a:pt x="705914" y="3213894"/>
                </a:lnTo>
                <a:lnTo>
                  <a:pt x="662241" y="3211512"/>
                </a:lnTo>
                <a:lnTo>
                  <a:pt x="619362" y="3207542"/>
                </a:lnTo>
                <a:lnTo>
                  <a:pt x="578071" y="3201985"/>
                </a:lnTo>
                <a:lnTo>
                  <a:pt x="537574" y="3194839"/>
                </a:lnTo>
                <a:lnTo>
                  <a:pt x="499460" y="3186899"/>
                </a:lnTo>
                <a:lnTo>
                  <a:pt x="461346" y="3175784"/>
                </a:lnTo>
                <a:lnTo>
                  <a:pt x="424819" y="3163875"/>
                </a:lnTo>
                <a:lnTo>
                  <a:pt x="389087" y="3151171"/>
                </a:lnTo>
                <a:lnTo>
                  <a:pt x="354942" y="3136086"/>
                </a:lnTo>
                <a:lnTo>
                  <a:pt x="338267" y="3127353"/>
                </a:lnTo>
                <a:lnTo>
                  <a:pt x="322386" y="3119413"/>
                </a:lnTo>
                <a:lnTo>
                  <a:pt x="305711" y="3110679"/>
                </a:lnTo>
                <a:lnTo>
                  <a:pt x="290624" y="3101946"/>
                </a:lnTo>
                <a:lnTo>
                  <a:pt x="274743" y="3092418"/>
                </a:lnTo>
                <a:lnTo>
                  <a:pt x="259656" y="3081303"/>
                </a:lnTo>
                <a:lnTo>
                  <a:pt x="244569" y="3070981"/>
                </a:lnTo>
                <a:lnTo>
                  <a:pt x="230276" y="3060660"/>
                </a:lnTo>
                <a:lnTo>
                  <a:pt x="215983" y="3049545"/>
                </a:lnTo>
                <a:lnTo>
                  <a:pt x="201690" y="3037635"/>
                </a:lnTo>
                <a:lnTo>
                  <a:pt x="188985" y="3025726"/>
                </a:lnTo>
                <a:lnTo>
                  <a:pt x="174692" y="3013816"/>
                </a:lnTo>
                <a:lnTo>
                  <a:pt x="153253" y="2991585"/>
                </a:lnTo>
                <a:lnTo>
                  <a:pt x="132607" y="2970149"/>
                </a:lnTo>
                <a:lnTo>
                  <a:pt x="114344" y="2948711"/>
                </a:lnTo>
                <a:lnTo>
                  <a:pt x="97669" y="2927275"/>
                </a:lnTo>
                <a:lnTo>
                  <a:pt x="82582" y="2906632"/>
                </a:lnTo>
                <a:lnTo>
                  <a:pt x="70671" y="2885195"/>
                </a:lnTo>
                <a:lnTo>
                  <a:pt x="59554" y="2864552"/>
                </a:lnTo>
                <a:lnTo>
                  <a:pt x="50820" y="2843909"/>
                </a:lnTo>
                <a:lnTo>
                  <a:pt x="45261" y="2827236"/>
                </a:lnTo>
                <a:lnTo>
                  <a:pt x="38115" y="2809769"/>
                </a:lnTo>
                <a:lnTo>
                  <a:pt x="33350" y="2791508"/>
                </a:lnTo>
                <a:lnTo>
                  <a:pt x="28586" y="2773247"/>
                </a:lnTo>
                <a:lnTo>
                  <a:pt x="23822" y="2753397"/>
                </a:lnTo>
                <a:lnTo>
                  <a:pt x="19851" y="2733549"/>
                </a:lnTo>
                <a:lnTo>
                  <a:pt x="15881" y="2712112"/>
                </a:lnTo>
                <a:lnTo>
                  <a:pt x="12705" y="2690675"/>
                </a:lnTo>
                <a:lnTo>
                  <a:pt x="9529" y="2667650"/>
                </a:lnTo>
                <a:lnTo>
                  <a:pt x="7147" y="2645419"/>
                </a:lnTo>
                <a:lnTo>
                  <a:pt x="3176" y="2596987"/>
                </a:lnTo>
                <a:lnTo>
                  <a:pt x="794" y="2545380"/>
                </a:lnTo>
                <a:lnTo>
                  <a:pt x="0" y="2490597"/>
                </a:lnTo>
                <a:lnTo>
                  <a:pt x="0" y="692279"/>
                </a:lnTo>
                <a:lnTo>
                  <a:pt x="794" y="667666"/>
                </a:lnTo>
                <a:lnTo>
                  <a:pt x="2382" y="642260"/>
                </a:lnTo>
                <a:lnTo>
                  <a:pt x="5558" y="618441"/>
                </a:lnTo>
                <a:lnTo>
                  <a:pt x="9529" y="593828"/>
                </a:lnTo>
                <a:lnTo>
                  <a:pt x="15087" y="570009"/>
                </a:lnTo>
                <a:lnTo>
                  <a:pt x="21440" y="546984"/>
                </a:lnTo>
                <a:lnTo>
                  <a:pt x="29380" y="523960"/>
                </a:lnTo>
                <a:lnTo>
                  <a:pt x="38115" y="502523"/>
                </a:lnTo>
                <a:lnTo>
                  <a:pt x="48437" y="481086"/>
                </a:lnTo>
                <a:lnTo>
                  <a:pt x="58760" y="459649"/>
                </a:lnTo>
                <a:lnTo>
                  <a:pt x="70671" y="439006"/>
                </a:lnTo>
                <a:lnTo>
                  <a:pt x="82582" y="419157"/>
                </a:lnTo>
                <a:lnTo>
                  <a:pt x="96875" y="400102"/>
                </a:lnTo>
                <a:lnTo>
                  <a:pt x="111168" y="381047"/>
                </a:lnTo>
                <a:lnTo>
                  <a:pt x="126255" y="363580"/>
                </a:lnTo>
                <a:lnTo>
                  <a:pt x="142930" y="346907"/>
                </a:lnTo>
                <a:lnTo>
                  <a:pt x="159605" y="330234"/>
                </a:lnTo>
                <a:lnTo>
                  <a:pt x="177868" y="315149"/>
                </a:lnTo>
                <a:lnTo>
                  <a:pt x="196131" y="300857"/>
                </a:lnTo>
                <a:lnTo>
                  <a:pt x="215189" y="286566"/>
                </a:lnTo>
                <a:lnTo>
                  <a:pt x="235040" y="274657"/>
                </a:lnTo>
                <a:lnTo>
                  <a:pt x="255685" y="262747"/>
                </a:lnTo>
                <a:lnTo>
                  <a:pt x="277125" y="252426"/>
                </a:lnTo>
                <a:lnTo>
                  <a:pt x="298564" y="242104"/>
                </a:lnTo>
                <a:lnTo>
                  <a:pt x="320798" y="233371"/>
                </a:lnTo>
                <a:lnTo>
                  <a:pt x="343031" y="225431"/>
                </a:lnTo>
                <a:lnTo>
                  <a:pt x="366853" y="219079"/>
                </a:lnTo>
                <a:lnTo>
                  <a:pt x="389880" y="213522"/>
                </a:lnTo>
                <a:lnTo>
                  <a:pt x="414496" y="209552"/>
                </a:lnTo>
                <a:lnTo>
                  <a:pt x="438318" y="206376"/>
                </a:lnTo>
                <a:lnTo>
                  <a:pt x="463727" y="203994"/>
                </a:lnTo>
                <a:close/>
                <a:moveTo>
                  <a:pt x="7739531" y="198438"/>
                </a:moveTo>
                <a:lnTo>
                  <a:pt x="8654586" y="198438"/>
                </a:lnTo>
                <a:lnTo>
                  <a:pt x="8691919" y="199232"/>
                </a:lnTo>
                <a:lnTo>
                  <a:pt x="8728458" y="201613"/>
                </a:lnTo>
                <a:lnTo>
                  <a:pt x="8763408" y="204788"/>
                </a:lnTo>
                <a:lnTo>
                  <a:pt x="8797564" y="211138"/>
                </a:lnTo>
                <a:lnTo>
                  <a:pt x="8830925" y="217488"/>
                </a:lnTo>
                <a:lnTo>
                  <a:pt x="8864286" y="226219"/>
                </a:lnTo>
                <a:lnTo>
                  <a:pt x="8895265" y="235744"/>
                </a:lnTo>
                <a:lnTo>
                  <a:pt x="8926243" y="246857"/>
                </a:lnTo>
                <a:lnTo>
                  <a:pt x="8955633" y="260351"/>
                </a:lnTo>
                <a:lnTo>
                  <a:pt x="8984229" y="274638"/>
                </a:lnTo>
                <a:lnTo>
                  <a:pt x="9012030" y="290513"/>
                </a:lnTo>
                <a:lnTo>
                  <a:pt x="9039831" y="308769"/>
                </a:lnTo>
                <a:lnTo>
                  <a:pt x="9065249" y="327026"/>
                </a:lnTo>
                <a:lnTo>
                  <a:pt x="9090668" y="348457"/>
                </a:lnTo>
                <a:lnTo>
                  <a:pt x="9114497" y="369888"/>
                </a:lnTo>
                <a:lnTo>
                  <a:pt x="9137532" y="393701"/>
                </a:lnTo>
                <a:lnTo>
                  <a:pt x="9157390" y="415926"/>
                </a:lnTo>
                <a:lnTo>
                  <a:pt x="9176454" y="439738"/>
                </a:lnTo>
                <a:lnTo>
                  <a:pt x="9193134" y="463551"/>
                </a:lnTo>
                <a:lnTo>
                  <a:pt x="9209021" y="488951"/>
                </a:lnTo>
                <a:lnTo>
                  <a:pt x="9224113" y="514351"/>
                </a:lnTo>
                <a:lnTo>
                  <a:pt x="9237616" y="541338"/>
                </a:lnTo>
                <a:lnTo>
                  <a:pt x="9249531" y="568325"/>
                </a:lnTo>
                <a:lnTo>
                  <a:pt x="9259858" y="596901"/>
                </a:lnTo>
                <a:lnTo>
                  <a:pt x="9270184" y="627063"/>
                </a:lnTo>
                <a:lnTo>
                  <a:pt x="9278127" y="656432"/>
                </a:lnTo>
                <a:lnTo>
                  <a:pt x="9285276" y="688182"/>
                </a:lnTo>
                <a:lnTo>
                  <a:pt x="9290836" y="719932"/>
                </a:lnTo>
                <a:lnTo>
                  <a:pt x="9295602" y="752475"/>
                </a:lnTo>
                <a:lnTo>
                  <a:pt x="9298779" y="786607"/>
                </a:lnTo>
                <a:lnTo>
                  <a:pt x="9300368" y="821532"/>
                </a:lnTo>
                <a:lnTo>
                  <a:pt x="9301162" y="857251"/>
                </a:lnTo>
                <a:lnTo>
                  <a:pt x="9301162" y="2566194"/>
                </a:lnTo>
                <a:lnTo>
                  <a:pt x="9300368" y="2601119"/>
                </a:lnTo>
                <a:lnTo>
                  <a:pt x="9298779" y="2635251"/>
                </a:lnTo>
                <a:lnTo>
                  <a:pt x="9295602" y="2668588"/>
                </a:lnTo>
                <a:lnTo>
                  <a:pt x="9290836" y="2701132"/>
                </a:lnTo>
                <a:lnTo>
                  <a:pt x="9285276" y="2732882"/>
                </a:lnTo>
                <a:lnTo>
                  <a:pt x="9278127" y="2763044"/>
                </a:lnTo>
                <a:lnTo>
                  <a:pt x="9270184" y="2792413"/>
                </a:lnTo>
                <a:lnTo>
                  <a:pt x="9259858" y="2821782"/>
                </a:lnTo>
                <a:lnTo>
                  <a:pt x="9249531" y="2849563"/>
                </a:lnTo>
                <a:lnTo>
                  <a:pt x="9237616" y="2877344"/>
                </a:lnTo>
                <a:lnTo>
                  <a:pt x="9224113" y="2902744"/>
                </a:lnTo>
                <a:lnTo>
                  <a:pt x="9209021" y="2928144"/>
                </a:lnTo>
                <a:lnTo>
                  <a:pt x="9193134" y="2953544"/>
                </a:lnTo>
                <a:lnTo>
                  <a:pt x="9176454" y="2976563"/>
                </a:lnTo>
                <a:lnTo>
                  <a:pt x="9157390" y="2999582"/>
                </a:lnTo>
                <a:lnTo>
                  <a:pt x="9137532" y="3021013"/>
                </a:lnTo>
                <a:lnTo>
                  <a:pt x="9114497" y="3044825"/>
                </a:lnTo>
                <a:lnTo>
                  <a:pt x="9090668" y="3066257"/>
                </a:lnTo>
                <a:lnTo>
                  <a:pt x="9065249" y="3087688"/>
                </a:lnTo>
                <a:lnTo>
                  <a:pt x="9039831" y="3105944"/>
                </a:lnTo>
                <a:lnTo>
                  <a:pt x="9012030" y="3122613"/>
                </a:lnTo>
                <a:lnTo>
                  <a:pt x="8984229" y="3139282"/>
                </a:lnTo>
                <a:lnTo>
                  <a:pt x="8955633" y="3153569"/>
                </a:lnTo>
                <a:lnTo>
                  <a:pt x="8926243" y="3166269"/>
                </a:lnTo>
                <a:lnTo>
                  <a:pt x="8895265" y="3177382"/>
                </a:lnTo>
                <a:lnTo>
                  <a:pt x="8864286" y="3187701"/>
                </a:lnTo>
                <a:lnTo>
                  <a:pt x="8830925" y="3195638"/>
                </a:lnTo>
                <a:lnTo>
                  <a:pt x="8797564" y="3202782"/>
                </a:lnTo>
                <a:lnTo>
                  <a:pt x="8763408" y="3207544"/>
                </a:lnTo>
                <a:lnTo>
                  <a:pt x="8728458" y="3211513"/>
                </a:lnTo>
                <a:lnTo>
                  <a:pt x="8691919" y="3213894"/>
                </a:lnTo>
                <a:lnTo>
                  <a:pt x="8654586" y="3214688"/>
                </a:lnTo>
                <a:lnTo>
                  <a:pt x="7739531" y="3214688"/>
                </a:lnTo>
                <a:lnTo>
                  <a:pt x="7702198" y="3213894"/>
                </a:lnTo>
                <a:lnTo>
                  <a:pt x="7666454" y="3211513"/>
                </a:lnTo>
                <a:lnTo>
                  <a:pt x="7630709" y="3207544"/>
                </a:lnTo>
                <a:lnTo>
                  <a:pt x="7595759" y="3202782"/>
                </a:lnTo>
                <a:lnTo>
                  <a:pt x="7562398" y="3195638"/>
                </a:lnTo>
                <a:lnTo>
                  <a:pt x="7529831" y="3187701"/>
                </a:lnTo>
                <a:lnTo>
                  <a:pt x="7497264" y="3177382"/>
                </a:lnTo>
                <a:lnTo>
                  <a:pt x="7466285" y="3166269"/>
                </a:lnTo>
                <a:lnTo>
                  <a:pt x="7436895" y="3153569"/>
                </a:lnTo>
                <a:lnTo>
                  <a:pt x="7407506" y="3139282"/>
                </a:lnTo>
                <a:lnTo>
                  <a:pt x="7378910" y="3122613"/>
                </a:lnTo>
                <a:lnTo>
                  <a:pt x="7351903" y="3105944"/>
                </a:lnTo>
                <a:lnTo>
                  <a:pt x="7324896" y="3087688"/>
                </a:lnTo>
                <a:lnTo>
                  <a:pt x="7299478" y="3066257"/>
                </a:lnTo>
                <a:lnTo>
                  <a:pt x="7274060" y="3044825"/>
                </a:lnTo>
                <a:lnTo>
                  <a:pt x="7250230" y="3021013"/>
                </a:lnTo>
                <a:lnTo>
                  <a:pt x="7230372" y="2999582"/>
                </a:lnTo>
                <a:lnTo>
                  <a:pt x="7212103" y="2976563"/>
                </a:lnTo>
                <a:lnTo>
                  <a:pt x="7193834" y="2953544"/>
                </a:lnTo>
                <a:lnTo>
                  <a:pt x="7177947" y="2928144"/>
                </a:lnTo>
                <a:lnTo>
                  <a:pt x="7163650" y="2902744"/>
                </a:lnTo>
                <a:lnTo>
                  <a:pt x="7149352" y="2877344"/>
                </a:lnTo>
                <a:lnTo>
                  <a:pt x="7137437" y="2849563"/>
                </a:lnTo>
                <a:lnTo>
                  <a:pt x="7126317" y="2821782"/>
                </a:lnTo>
                <a:lnTo>
                  <a:pt x="7116785" y="2792413"/>
                </a:lnTo>
                <a:lnTo>
                  <a:pt x="7108047" y="2763044"/>
                </a:lnTo>
                <a:lnTo>
                  <a:pt x="7100898" y="2732882"/>
                </a:lnTo>
                <a:lnTo>
                  <a:pt x="7095338" y="2701132"/>
                </a:lnTo>
                <a:lnTo>
                  <a:pt x="7090572" y="2668588"/>
                </a:lnTo>
                <a:lnTo>
                  <a:pt x="7087395" y="2635251"/>
                </a:lnTo>
                <a:lnTo>
                  <a:pt x="7085806" y="2601119"/>
                </a:lnTo>
                <a:lnTo>
                  <a:pt x="7085012" y="2566194"/>
                </a:lnTo>
                <a:lnTo>
                  <a:pt x="7085012" y="857251"/>
                </a:lnTo>
                <a:lnTo>
                  <a:pt x="7085806" y="821532"/>
                </a:lnTo>
                <a:lnTo>
                  <a:pt x="7087395" y="786607"/>
                </a:lnTo>
                <a:lnTo>
                  <a:pt x="7090572" y="752475"/>
                </a:lnTo>
                <a:lnTo>
                  <a:pt x="7095338" y="719932"/>
                </a:lnTo>
                <a:lnTo>
                  <a:pt x="7100898" y="688182"/>
                </a:lnTo>
                <a:lnTo>
                  <a:pt x="7108047" y="656432"/>
                </a:lnTo>
                <a:lnTo>
                  <a:pt x="7116785" y="627063"/>
                </a:lnTo>
                <a:lnTo>
                  <a:pt x="7126317" y="596901"/>
                </a:lnTo>
                <a:lnTo>
                  <a:pt x="7137437" y="568325"/>
                </a:lnTo>
                <a:lnTo>
                  <a:pt x="7149352" y="541338"/>
                </a:lnTo>
                <a:lnTo>
                  <a:pt x="7163650" y="514351"/>
                </a:lnTo>
                <a:lnTo>
                  <a:pt x="7177947" y="488951"/>
                </a:lnTo>
                <a:lnTo>
                  <a:pt x="7193834" y="463551"/>
                </a:lnTo>
                <a:lnTo>
                  <a:pt x="7212103" y="439738"/>
                </a:lnTo>
                <a:lnTo>
                  <a:pt x="7230372" y="415926"/>
                </a:lnTo>
                <a:lnTo>
                  <a:pt x="7250230" y="393701"/>
                </a:lnTo>
                <a:lnTo>
                  <a:pt x="7274060" y="369888"/>
                </a:lnTo>
                <a:lnTo>
                  <a:pt x="7299478" y="348457"/>
                </a:lnTo>
                <a:lnTo>
                  <a:pt x="7324102" y="327026"/>
                </a:lnTo>
                <a:lnTo>
                  <a:pt x="7351109" y="308769"/>
                </a:lnTo>
                <a:lnTo>
                  <a:pt x="7378116" y="290513"/>
                </a:lnTo>
                <a:lnTo>
                  <a:pt x="7405917" y="274638"/>
                </a:lnTo>
                <a:lnTo>
                  <a:pt x="7436101" y="260351"/>
                </a:lnTo>
                <a:lnTo>
                  <a:pt x="7465491" y="246857"/>
                </a:lnTo>
                <a:lnTo>
                  <a:pt x="7496469" y="235744"/>
                </a:lnTo>
                <a:lnTo>
                  <a:pt x="7529036" y="226219"/>
                </a:lnTo>
                <a:lnTo>
                  <a:pt x="7560809" y="217488"/>
                </a:lnTo>
                <a:lnTo>
                  <a:pt x="7594965" y="211138"/>
                </a:lnTo>
                <a:lnTo>
                  <a:pt x="7629915" y="204788"/>
                </a:lnTo>
                <a:lnTo>
                  <a:pt x="7665659" y="201613"/>
                </a:lnTo>
                <a:lnTo>
                  <a:pt x="7702198" y="199232"/>
                </a:lnTo>
                <a:close/>
                <a:moveTo>
                  <a:pt x="6348584" y="0"/>
                </a:moveTo>
                <a:lnTo>
                  <a:pt x="6881812" y="409677"/>
                </a:lnTo>
                <a:lnTo>
                  <a:pt x="6348584" y="820147"/>
                </a:lnTo>
                <a:lnTo>
                  <a:pt x="6348584" y="628012"/>
                </a:lnTo>
                <a:lnTo>
                  <a:pt x="5203571" y="628012"/>
                </a:lnTo>
                <a:lnTo>
                  <a:pt x="5185321" y="628012"/>
                </a:lnTo>
                <a:lnTo>
                  <a:pt x="5167864" y="628806"/>
                </a:lnTo>
                <a:lnTo>
                  <a:pt x="5151200" y="630394"/>
                </a:lnTo>
                <a:lnTo>
                  <a:pt x="5134537" y="632775"/>
                </a:lnTo>
                <a:lnTo>
                  <a:pt x="5119460" y="635157"/>
                </a:lnTo>
                <a:lnTo>
                  <a:pt x="5103591" y="638333"/>
                </a:lnTo>
                <a:lnTo>
                  <a:pt x="5089308" y="642303"/>
                </a:lnTo>
                <a:lnTo>
                  <a:pt x="5075025" y="646273"/>
                </a:lnTo>
                <a:lnTo>
                  <a:pt x="5060742" y="651036"/>
                </a:lnTo>
                <a:lnTo>
                  <a:pt x="5048046" y="656594"/>
                </a:lnTo>
                <a:lnTo>
                  <a:pt x="5035350" y="663739"/>
                </a:lnTo>
                <a:lnTo>
                  <a:pt x="5023448" y="670091"/>
                </a:lnTo>
                <a:lnTo>
                  <a:pt x="5011545" y="677236"/>
                </a:lnTo>
                <a:lnTo>
                  <a:pt x="5001230" y="685176"/>
                </a:lnTo>
                <a:lnTo>
                  <a:pt x="4990914" y="693115"/>
                </a:lnTo>
                <a:lnTo>
                  <a:pt x="4981392" y="702643"/>
                </a:lnTo>
                <a:lnTo>
                  <a:pt x="4971870" y="712964"/>
                </a:lnTo>
                <a:lnTo>
                  <a:pt x="4962349" y="722491"/>
                </a:lnTo>
                <a:lnTo>
                  <a:pt x="4953620" y="732019"/>
                </a:lnTo>
                <a:lnTo>
                  <a:pt x="4946479" y="742340"/>
                </a:lnTo>
                <a:lnTo>
                  <a:pt x="4939337" y="753455"/>
                </a:lnTo>
                <a:lnTo>
                  <a:pt x="4932989" y="764571"/>
                </a:lnTo>
                <a:lnTo>
                  <a:pt x="4927435" y="775686"/>
                </a:lnTo>
                <a:lnTo>
                  <a:pt x="4921087" y="786801"/>
                </a:lnTo>
                <a:lnTo>
                  <a:pt x="4917119" y="797916"/>
                </a:lnTo>
                <a:lnTo>
                  <a:pt x="4913152" y="810619"/>
                </a:lnTo>
                <a:lnTo>
                  <a:pt x="4909184" y="822529"/>
                </a:lnTo>
                <a:lnTo>
                  <a:pt x="4906804" y="834438"/>
                </a:lnTo>
                <a:lnTo>
                  <a:pt x="4904423" y="847141"/>
                </a:lnTo>
                <a:lnTo>
                  <a:pt x="4902836" y="859844"/>
                </a:lnTo>
                <a:lnTo>
                  <a:pt x="4902043" y="872547"/>
                </a:lnTo>
                <a:lnTo>
                  <a:pt x="4902043" y="885250"/>
                </a:lnTo>
                <a:lnTo>
                  <a:pt x="4902043" y="2535865"/>
                </a:lnTo>
                <a:lnTo>
                  <a:pt x="4902836" y="2562859"/>
                </a:lnTo>
                <a:lnTo>
                  <a:pt x="4904423" y="2574769"/>
                </a:lnTo>
                <a:lnTo>
                  <a:pt x="4906010" y="2587472"/>
                </a:lnTo>
                <a:lnTo>
                  <a:pt x="4907597" y="2599381"/>
                </a:lnTo>
                <a:lnTo>
                  <a:pt x="4909978" y="2610496"/>
                </a:lnTo>
                <a:lnTo>
                  <a:pt x="4913152" y="2621611"/>
                </a:lnTo>
                <a:lnTo>
                  <a:pt x="4916326" y="2633521"/>
                </a:lnTo>
                <a:lnTo>
                  <a:pt x="4920293" y="2643842"/>
                </a:lnTo>
                <a:lnTo>
                  <a:pt x="4925848" y="2653369"/>
                </a:lnTo>
                <a:lnTo>
                  <a:pt x="4930609" y="2662897"/>
                </a:lnTo>
                <a:lnTo>
                  <a:pt x="4935370" y="2671630"/>
                </a:lnTo>
                <a:lnTo>
                  <a:pt x="4940924" y="2681157"/>
                </a:lnTo>
                <a:lnTo>
                  <a:pt x="4947272" y="2689891"/>
                </a:lnTo>
                <a:lnTo>
                  <a:pt x="4953620" y="2697830"/>
                </a:lnTo>
                <a:lnTo>
                  <a:pt x="4960762" y="2705770"/>
                </a:lnTo>
                <a:lnTo>
                  <a:pt x="4968697" y="2713709"/>
                </a:lnTo>
                <a:lnTo>
                  <a:pt x="4978218" y="2721649"/>
                </a:lnTo>
                <a:lnTo>
                  <a:pt x="4986153" y="2728794"/>
                </a:lnTo>
                <a:lnTo>
                  <a:pt x="4994882" y="2735146"/>
                </a:lnTo>
                <a:lnTo>
                  <a:pt x="5004404" y="2741497"/>
                </a:lnTo>
                <a:lnTo>
                  <a:pt x="5013132" y="2746261"/>
                </a:lnTo>
                <a:lnTo>
                  <a:pt x="5023448" y="2751819"/>
                </a:lnTo>
                <a:lnTo>
                  <a:pt x="5032970" y="2755789"/>
                </a:lnTo>
                <a:lnTo>
                  <a:pt x="5042492" y="2759758"/>
                </a:lnTo>
                <a:lnTo>
                  <a:pt x="5052013" y="2762934"/>
                </a:lnTo>
                <a:lnTo>
                  <a:pt x="5063122" y="2766110"/>
                </a:lnTo>
                <a:lnTo>
                  <a:pt x="5073438" y="2769285"/>
                </a:lnTo>
                <a:lnTo>
                  <a:pt x="5083753" y="2770873"/>
                </a:lnTo>
                <a:lnTo>
                  <a:pt x="5094069" y="2772461"/>
                </a:lnTo>
                <a:lnTo>
                  <a:pt x="5105178" y="2773255"/>
                </a:lnTo>
                <a:lnTo>
                  <a:pt x="5117080" y="2773255"/>
                </a:lnTo>
                <a:lnTo>
                  <a:pt x="6177982" y="2773255"/>
                </a:lnTo>
                <a:lnTo>
                  <a:pt x="6189091" y="2773255"/>
                </a:lnTo>
                <a:lnTo>
                  <a:pt x="6199407" y="2772461"/>
                </a:lnTo>
                <a:lnTo>
                  <a:pt x="6210516" y="2770873"/>
                </a:lnTo>
                <a:lnTo>
                  <a:pt x="6220831" y="2769285"/>
                </a:lnTo>
                <a:lnTo>
                  <a:pt x="6230353" y="2766110"/>
                </a:lnTo>
                <a:lnTo>
                  <a:pt x="6239875" y="2762934"/>
                </a:lnTo>
                <a:lnTo>
                  <a:pt x="6250984" y="2759758"/>
                </a:lnTo>
                <a:lnTo>
                  <a:pt x="6260506" y="2755789"/>
                </a:lnTo>
                <a:lnTo>
                  <a:pt x="6269234" y="2751025"/>
                </a:lnTo>
                <a:lnTo>
                  <a:pt x="6278756" y="2746261"/>
                </a:lnTo>
                <a:lnTo>
                  <a:pt x="6288278" y="2740703"/>
                </a:lnTo>
                <a:lnTo>
                  <a:pt x="6297800" y="2734352"/>
                </a:lnTo>
                <a:lnTo>
                  <a:pt x="6306529" y="2728000"/>
                </a:lnTo>
                <a:lnTo>
                  <a:pt x="6315257" y="2720061"/>
                </a:lnTo>
                <a:lnTo>
                  <a:pt x="6323192" y="2712121"/>
                </a:lnTo>
                <a:lnTo>
                  <a:pt x="6331920" y="2703388"/>
                </a:lnTo>
                <a:lnTo>
                  <a:pt x="6339062" y="2696243"/>
                </a:lnTo>
                <a:lnTo>
                  <a:pt x="6346203" y="2687509"/>
                </a:lnTo>
                <a:lnTo>
                  <a:pt x="6352551" y="2678776"/>
                </a:lnTo>
                <a:lnTo>
                  <a:pt x="6358899" y="2669248"/>
                </a:lnTo>
                <a:lnTo>
                  <a:pt x="6364454" y="2659721"/>
                </a:lnTo>
                <a:lnTo>
                  <a:pt x="6369215" y="2649400"/>
                </a:lnTo>
                <a:lnTo>
                  <a:pt x="6373182" y="2639078"/>
                </a:lnTo>
                <a:lnTo>
                  <a:pt x="6377150" y="2627963"/>
                </a:lnTo>
                <a:lnTo>
                  <a:pt x="6381117" y="2616848"/>
                </a:lnTo>
                <a:lnTo>
                  <a:pt x="6384291" y="2605733"/>
                </a:lnTo>
                <a:lnTo>
                  <a:pt x="6387465" y="2593823"/>
                </a:lnTo>
                <a:lnTo>
                  <a:pt x="6389845" y="2581120"/>
                </a:lnTo>
                <a:lnTo>
                  <a:pt x="6391432" y="2568417"/>
                </a:lnTo>
                <a:lnTo>
                  <a:pt x="6392226" y="2555714"/>
                </a:lnTo>
                <a:lnTo>
                  <a:pt x="6393019" y="2542217"/>
                </a:lnTo>
                <a:lnTo>
                  <a:pt x="6393019" y="2527926"/>
                </a:lnTo>
                <a:lnTo>
                  <a:pt x="6393019" y="2087285"/>
                </a:lnTo>
                <a:lnTo>
                  <a:pt x="6392226" y="2061085"/>
                </a:lnTo>
                <a:lnTo>
                  <a:pt x="6389845" y="2037267"/>
                </a:lnTo>
                <a:lnTo>
                  <a:pt x="6385085" y="2015036"/>
                </a:lnTo>
                <a:lnTo>
                  <a:pt x="6380324" y="1993600"/>
                </a:lnTo>
                <a:lnTo>
                  <a:pt x="6376356" y="1983279"/>
                </a:lnTo>
                <a:lnTo>
                  <a:pt x="6373182" y="1973751"/>
                </a:lnTo>
                <a:lnTo>
                  <a:pt x="6368421" y="1964224"/>
                </a:lnTo>
                <a:lnTo>
                  <a:pt x="6364454" y="1955490"/>
                </a:lnTo>
                <a:lnTo>
                  <a:pt x="6358899" y="1947551"/>
                </a:lnTo>
                <a:lnTo>
                  <a:pt x="6354138" y="1938023"/>
                </a:lnTo>
                <a:lnTo>
                  <a:pt x="6348584" y="1930084"/>
                </a:lnTo>
                <a:lnTo>
                  <a:pt x="6342236" y="1922939"/>
                </a:lnTo>
                <a:lnTo>
                  <a:pt x="6333507" y="1914205"/>
                </a:lnTo>
                <a:lnTo>
                  <a:pt x="6325572" y="1906266"/>
                </a:lnTo>
                <a:lnTo>
                  <a:pt x="6317637" y="1898326"/>
                </a:lnTo>
                <a:lnTo>
                  <a:pt x="6308909" y="1891181"/>
                </a:lnTo>
                <a:lnTo>
                  <a:pt x="6300181" y="1884035"/>
                </a:lnTo>
                <a:lnTo>
                  <a:pt x="6290659" y="1878477"/>
                </a:lnTo>
                <a:lnTo>
                  <a:pt x="6281930" y="1872920"/>
                </a:lnTo>
                <a:lnTo>
                  <a:pt x="6273202" y="1868156"/>
                </a:lnTo>
                <a:lnTo>
                  <a:pt x="6263680" y="1864187"/>
                </a:lnTo>
                <a:lnTo>
                  <a:pt x="6254158" y="1861011"/>
                </a:lnTo>
                <a:lnTo>
                  <a:pt x="6243842" y="1857835"/>
                </a:lnTo>
                <a:lnTo>
                  <a:pt x="6233527" y="1854659"/>
                </a:lnTo>
                <a:lnTo>
                  <a:pt x="6224005" y="1853071"/>
                </a:lnTo>
                <a:lnTo>
                  <a:pt x="6213690" y="1850689"/>
                </a:lnTo>
                <a:lnTo>
                  <a:pt x="6202581" y="1849895"/>
                </a:lnTo>
                <a:lnTo>
                  <a:pt x="6191472" y="1849895"/>
                </a:lnTo>
                <a:lnTo>
                  <a:pt x="5841541" y="1849895"/>
                </a:lnTo>
                <a:lnTo>
                  <a:pt x="5841541" y="2042825"/>
                </a:lnTo>
                <a:lnTo>
                  <a:pt x="5307519" y="1632354"/>
                </a:lnTo>
                <a:lnTo>
                  <a:pt x="5841541" y="1222678"/>
                </a:lnTo>
                <a:lnTo>
                  <a:pt x="5841541" y="1414019"/>
                </a:lnTo>
                <a:lnTo>
                  <a:pt x="6206548" y="1414019"/>
                </a:lnTo>
                <a:lnTo>
                  <a:pt x="6243049" y="1414813"/>
                </a:lnTo>
                <a:lnTo>
                  <a:pt x="6279550" y="1417195"/>
                </a:lnTo>
                <a:lnTo>
                  <a:pt x="6316050" y="1420370"/>
                </a:lnTo>
                <a:lnTo>
                  <a:pt x="6350964" y="1425134"/>
                </a:lnTo>
                <a:lnTo>
                  <a:pt x="6384291" y="1430692"/>
                </a:lnTo>
                <a:lnTo>
                  <a:pt x="6418411" y="1438631"/>
                </a:lnTo>
                <a:lnTo>
                  <a:pt x="6450945" y="1448159"/>
                </a:lnTo>
                <a:lnTo>
                  <a:pt x="6482684" y="1457686"/>
                </a:lnTo>
                <a:lnTo>
                  <a:pt x="6512837" y="1468801"/>
                </a:lnTo>
                <a:lnTo>
                  <a:pt x="6542990" y="1481504"/>
                </a:lnTo>
                <a:lnTo>
                  <a:pt x="6572349" y="1496589"/>
                </a:lnTo>
                <a:lnTo>
                  <a:pt x="6600122" y="1511674"/>
                </a:lnTo>
                <a:lnTo>
                  <a:pt x="6627894" y="1528347"/>
                </a:lnTo>
                <a:lnTo>
                  <a:pt x="6653286" y="1547402"/>
                </a:lnTo>
                <a:lnTo>
                  <a:pt x="6679471" y="1566457"/>
                </a:lnTo>
                <a:lnTo>
                  <a:pt x="6704069" y="1587893"/>
                </a:lnTo>
                <a:lnTo>
                  <a:pt x="6721526" y="1603772"/>
                </a:lnTo>
                <a:lnTo>
                  <a:pt x="6737396" y="1621239"/>
                </a:lnTo>
                <a:lnTo>
                  <a:pt x="6754059" y="1639500"/>
                </a:lnTo>
                <a:lnTo>
                  <a:pt x="6768342" y="1658554"/>
                </a:lnTo>
                <a:lnTo>
                  <a:pt x="6782625" y="1679197"/>
                </a:lnTo>
                <a:lnTo>
                  <a:pt x="6796908" y="1699839"/>
                </a:lnTo>
                <a:lnTo>
                  <a:pt x="6810398" y="1722864"/>
                </a:lnTo>
                <a:lnTo>
                  <a:pt x="6822300" y="1745095"/>
                </a:lnTo>
                <a:lnTo>
                  <a:pt x="6836583" y="1774471"/>
                </a:lnTo>
                <a:lnTo>
                  <a:pt x="6848485" y="1802259"/>
                </a:lnTo>
                <a:lnTo>
                  <a:pt x="6858801" y="1830047"/>
                </a:lnTo>
                <a:lnTo>
                  <a:pt x="6866736" y="1858629"/>
                </a:lnTo>
                <a:lnTo>
                  <a:pt x="6873084" y="1885623"/>
                </a:lnTo>
                <a:lnTo>
                  <a:pt x="6877844" y="1912617"/>
                </a:lnTo>
                <a:lnTo>
                  <a:pt x="6880225" y="1939611"/>
                </a:lnTo>
                <a:lnTo>
                  <a:pt x="6881812" y="1966606"/>
                </a:lnTo>
                <a:lnTo>
                  <a:pt x="6881812" y="2535865"/>
                </a:lnTo>
                <a:lnTo>
                  <a:pt x="6881018" y="2577151"/>
                </a:lnTo>
                <a:lnTo>
                  <a:pt x="6878638" y="2617642"/>
                </a:lnTo>
                <a:lnTo>
                  <a:pt x="6874670" y="2657339"/>
                </a:lnTo>
                <a:lnTo>
                  <a:pt x="6869116" y="2695449"/>
                </a:lnTo>
                <a:lnTo>
                  <a:pt x="6861975" y="2732764"/>
                </a:lnTo>
                <a:lnTo>
                  <a:pt x="6853246" y="2768491"/>
                </a:lnTo>
                <a:lnTo>
                  <a:pt x="6842931" y="2802631"/>
                </a:lnTo>
                <a:lnTo>
                  <a:pt x="6830235" y="2836771"/>
                </a:lnTo>
                <a:lnTo>
                  <a:pt x="6816746" y="2869323"/>
                </a:lnTo>
                <a:lnTo>
                  <a:pt x="6809604" y="2884408"/>
                </a:lnTo>
                <a:lnTo>
                  <a:pt x="6801669" y="2899493"/>
                </a:lnTo>
                <a:lnTo>
                  <a:pt x="6792940" y="2915372"/>
                </a:lnTo>
                <a:lnTo>
                  <a:pt x="6785006" y="2929663"/>
                </a:lnTo>
                <a:lnTo>
                  <a:pt x="6775484" y="2943954"/>
                </a:lnTo>
                <a:lnTo>
                  <a:pt x="6766755" y="2959039"/>
                </a:lnTo>
                <a:lnTo>
                  <a:pt x="6757233" y="2972536"/>
                </a:lnTo>
                <a:lnTo>
                  <a:pt x="6746124" y="2986033"/>
                </a:lnTo>
                <a:lnTo>
                  <a:pt x="6735809" y="3000324"/>
                </a:lnTo>
                <a:lnTo>
                  <a:pt x="6724700" y="3013027"/>
                </a:lnTo>
                <a:lnTo>
                  <a:pt x="6713591" y="3025730"/>
                </a:lnTo>
                <a:lnTo>
                  <a:pt x="6701689" y="3038433"/>
                </a:lnTo>
                <a:lnTo>
                  <a:pt x="6688993" y="3051137"/>
                </a:lnTo>
                <a:lnTo>
                  <a:pt x="6677090" y="3063046"/>
                </a:lnTo>
                <a:lnTo>
                  <a:pt x="6656460" y="3079719"/>
                </a:lnTo>
                <a:lnTo>
                  <a:pt x="6636622" y="3097185"/>
                </a:lnTo>
                <a:lnTo>
                  <a:pt x="6615991" y="3112271"/>
                </a:lnTo>
                <a:lnTo>
                  <a:pt x="6593774" y="3126561"/>
                </a:lnTo>
                <a:lnTo>
                  <a:pt x="6572349" y="3140059"/>
                </a:lnTo>
                <a:lnTo>
                  <a:pt x="6550131" y="3151968"/>
                </a:lnTo>
                <a:lnTo>
                  <a:pt x="6527120" y="3162289"/>
                </a:lnTo>
                <a:lnTo>
                  <a:pt x="6504108" y="3171817"/>
                </a:lnTo>
                <a:lnTo>
                  <a:pt x="6480304" y="3181344"/>
                </a:lnTo>
                <a:lnTo>
                  <a:pt x="6455706" y="3188489"/>
                </a:lnTo>
                <a:lnTo>
                  <a:pt x="6431901" y="3194841"/>
                </a:lnTo>
                <a:lnTo>
                  <a:pt x="6405715" y="3199605"/>
                </a:lnTo>
                <a:lnTo>
                  <a:pt x="6380324" y="3203574"/>
                </a:lnTo>
                <a:lnTo>
                  <a:pt x="6354138" y="3205956"/>
                </a:lnTo>
                <a:lnTo>
                  <a:pt x="6327159" y="3208338"/>
                </a:lnTo>
                <a:lnTo>
                  <a:pt x="6300974" y="3208338"/>
                </a:lnTo>
                <a:lnTo>
                  <a:pt x="5045665" y="3208338"/>
                </a:lnTo>
                <a:lnTo>
                  <a:pt x="5009958" y="3207544"/>
                </a:lnTo>
                <a:lnTo>
                  <a:pt x="4975044" y="3205956"/>
                </a:lnTo>
                <a:lnTo>
                  <a:pt x="4940924" y="3202780"/>
                </a:lnTo>
                <a:lnTo>
                  <a:pt x="4907597" y="3198017"/>
                </a:lnTo>
                <a:lnTo>
                  <a:pt x="4875064" y="3191665"/>
                </a:lnTo>
                <a:lnTo>
                  <a:pt x="4844118" y="3184519"/>
                </a:lnTo>
                <a:lnTo>
                  <a:pt x="4813965" y="3174992"/>
                </a:lnTo>
                <a:lnTo>
                  <a:pt x="4784606" y="3165465"/>
                </a:lnTo>
                <a:lnTo>
                  <a:pt x="4756833" y="3153556"/>
                </a:lnTo>
                <a:lnTo>
                  <a:pt x="4729061" y="3140853"/>
                </a:lnTo>
                <a:lnTo>
                  <a:pt x="4702876" y="3126561"/>
                </a:lnTo>
                <a:lnTo>
                  <a:pt x="4676690" y="3110683"/>
                </a:lnTo>
                <a:lnTo>
                  <a:pt x="4652886" y="3094010"/>
                </a:lnTo>
                <a:lnTo>
                  <a:pt x="4629081" y="3075749"/>
                </a:lnTo>
                <a:lnTo>
                  <a:pt x="4606863" y="3055900"/>
                </a:lnTo>
                <a:lnTo>
                  <a:pt x="4584645" y="3034464"/>
                </a:lnTo>
                <a:lnTo>
                  <a:pt x="4564014" y="3013027"/>
                </a:lnTo>
                <a:lnTo>
                  <a:pt x="4544177" y="2988415"/>
                </a:lnTo>
                <a:lnTo>
                  <a:pt x="4526720" y="2964597"/>
                </a:lnTo>
                <a:lnTo>
                  <a:pt x="4509263" y="2938396"/>
                </a:lnTo>
                <a:lnTo>
                  <a:pt x="4494187" y="2911402"/>
                </a:lnTo>
                <a:lnTo>
                  <a:pt x="4480697" y="2883614"/>
                </a:lnTo>
                <a:lnTo>
                  <a:pt x="4467208" y="2853444"/>
                </a:lnTo>
                <a:lnTo>
                  <a:pt x="4456099" y="2824068"/>
                </a:lnTo>
                <a:lnTo>
                  <a:pt x="4445784" y="2792310"/>
                </a:lnTo>
                <a:lnTo>
                  <a:pt x="4437849" y="2758964"/>
                </a:lnTo>
                <a:lnTo>
                  <a:pt x="4429914" y="2726413"/>
                </a:lnTo>
                <a:lnTo>
                  <a:pt x="4424359" y="2690685"/>
                </a:lnTo>
                <a:lnTo>
                  <a:pt x="4418805" y="2654957"/>
                </a:lnTo>
                <a:lnTo>
                  <a:pt x="4415631" y="2617642"/>
                </a:lnTo>
                <a:lnTo>
                  <a:pt x="4414044" y="2579532"/>
                </a:lnTo>
                <a:lnTo>
                  <a:pt x="4413250" y="2540629"/>
                </a:lnTo>
                <a:lnTo>
                  <a:pt x="4413250" y="858256"/>
                </a:lnTo>
                <a:lnTo>
                  <a:pt x="4414044" y="823323"/>
                </a:lnTo>
                <a:lnTo>
                  <a:pt x="4415631" y="789183"/>
                </a:lnTo>
                <a:lnTo>
                  <a:pt x="4419598" y="756631"/>
                </a:lnTo>
                <a:lnTo>
                  <a:pt x="4425153" y="723285"/>
                </a:lnTo>
                <a:lnTo>
                  <a:pt x="4431501" y="690733"/>
                </a:lnTo>
                <a:lnTo>
                  <a:pt x="4439436" y="658976"/>
                </a:lnTo>
                <a:lnTo>
                  <a:pt x="4448958" y="628806"/>
                </a:lnTo>
                <a:lnTo>
                  <a:pt x="4459273" y="597842"/>
                </a:lnTo>
                <a:lnTo>
                  <a:pt x="4471969" y="567672"/>
                </a:lnTo>
                <a:lnTo>
                  <a:pt x="4485458" y="539090"/>
                </a:lnTo>
                <a:lnTo>
                  <a:pt x="4500535" y="510508"/>
                </a:lnTo>
                <a:lnTo>
                  <a:pt x="4517992" y="482720"/>
                </a:lnTo>
                <a:lnTo>
                  <a:pt x="4535448" y="455726"/>
                </a:lnTo>
                <a:lnTo>
                  <a:pt x="4554492" y="428731"/>
                </a:lnTo>
                <a:lnTo>
                  <a:pt x="4575917" y="402531"/>
                </a:lnTo>
                <a:lnTo>
                  <a:pt x="4598135" y="377125"/>
                </a:lnTo>
                <a:lnTo>
                  <a:pt x="4609243" y="366010"/>
                </a:lnTo>
                <a:lnTo>
                  <a:pt x="4620352" y="354894"/>
                </a:lnTo>
                <a:lnTo>
                  <a:pt x="4631461" y="344573"/>
                </a:lnTo>
                <a:lnTo>
                  <a:pt x="4643364" y="333458"/>
                </a:lnTo>
                <a:lnTo>
                  <a:pt x="4656060" y="323930"/>
                </a:lnTo>
                <a:lnTo>
                  <a:pt x="4667962" y="314403"/>
                </a:lnTo>
                <a:lnTo>
                  <a:pt x="4693354" y="295348"/>
                </a:lnTo>
                <a:lnTo>
                  <a:pt x="4721126" y="279469"/>
                </a:lnTo>
                <a:lnTo>
                  <a:pt x="4749692" y="264384"/>
                </a:lnTo>
                <a:lnTo>
                  <a:pt x="4778258" y="250093"/>
                </a:lnTo>
                <a:lnTo>
                  <a:pt x="4809998" y="238184"/>
                </a:lnTo>
                <a:lnTo>
                  <a:pt x="4842531" y="227069"/>
                </a:lnTo>
                <a:lnTo>
                  <a:pt x="4875064" y="218336"/>
                </a:lnTo>
                <a:lnTo>
                  <a:pt x="4910771" y="210396"/>
                </a:lnTo>
                <a:lnTo>
                  <a:pt x="4947272" y="203251"/>
                </a:lnTo>
                <a:lnTo>
                  <a:pt x="4984566" y="198486"/>
                </a:lnTo>
                <a:lnTo>
                  <a:pt x="5023448" y="194517"/>
                </a:lnTo>
                <a:lnTo>
                  <a:pt x="5063916" y="192135"/>
                </a:lnTo>
                <a:lnTo>
                  <a:pt x="5104384" y="191341"/>
                </a:lnTo>
                <a:lnTo>
                  <a:pt x="6348584" y="191341"/>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2)">
                                      <p:cBhvr>
                                        <p:cTn id="7" dur="2000"/>
                                        <p:tgtEl>
                                          <p:spTgt spid="10"/>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childTnLst>
                          </p:cTn>
                        </p:par>
                        <p:par>
                          <p:cTn id="14" fill="hold">
                            <p:stCondLst>
                              <p:cond delay="2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5"/>
                                        </p:tgtEl>
                                        <p:attrNameLst>
                                          <p:attrName>ppt_y</p:attrName>
                                        </p:attrNameLst>
                                      </p:cBhvr>
                                      <p:tavLst>
                                        <p:tav tm="0">
                                          <p:val>
                                            <p:strVal val="#ppt_y"/>
                                          </p:val>
                                        </p:tav>
                                        <p:tav tm="100000">
                                          <p:val>
                                            <p:strVal val="#ppt_y"/>
                                          </p:val>
                                        </p:tav>
                                      </p:tavLst>
                                    </p:anim>
                                    <p:anim calcmode="lin" valueType="num">
                                      <p:cBhvr>
                                        <p:cTn id="1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5"/>
                                        </p:tgtEl>
                                      </p:cBhvr>
                                    </p:animEffect>
                                  </p:childTnLst>
                                </p:cTn>
                              </p:par>
                            </p:childTnLst>
                          </p:cTn>
                        </p:par>
                        <p:par>
                          <p:cTn id="22" fill="hold">
                            <p:stCondLst>
                              <p:cond delay="325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2"/>
                                        </p:tgtEl>
                                        <p:attrNameLst>
                                          <p:attrName>ppt_y</p:attrName>
                                        </p:attrNameLst>
                                      </p:cBhvr>
                                      <p:tavLst>
                                        <p:tav tm="0">
                                          <p:val>
                                            <p:strVal val="#ppt_y"/>
                                          </p:val>
                                        </p:tav>
                                        <p:tav tm="100000">
                                          <p:val>
                                            <p:strVal val="#ppt_y"/>
                                          </p:val>
                                        </p:tav>
                                      </p:tavLst>
                                    </p:anim>
                                    <p:anim calcmode="lin" valueType="num">
                                      <p:cBhvr>
                                        <p:cTn id="2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2"/>
                                        </p:tgtEl>
                                      </p:cBhvr>
                                    </p:animEffect>
                                  </p:childTnLst>
                                </p:cTn>
                              </p:par>
                            </p:childTnLst>
                          </p:cTn>
                        </p:par>
                        <p:par>
                          <p:cTn id="30" fill="hold">
                            <p:stCondLst>
                              <p:cond delay="4550"/>
                            </p:stCondLst>
                            <p:childTnLst>
                              <p:par>
                                <p:cTn id="31" presetID="2" presetClass="exit" presetSubtype="4" fill="hold" nodeType="after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1+ppt_h/2"/>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xit" presetSubtype="4" fill="hold" grpId="1" nodeType="withEffect">
                                  <p:stCondLst>
                                    <p:cond delay="0"/>
                                  </p:stCondLst>
                                  <p:childTnLst>
                                    <p:anim calcmode="lin" valueType="num">
                                      <p:cBhvr additive="base">
                                        <p:cTn id="36" dur="500"/>
                                        <p:tgtEl>
                                          <p:spTgt spid="17"/>
                                        </p:tgtEl>
                                        <p:attrNameLst>
                                          <p:attrName>ppt_x</p:attrName>
                                        </p:attrNameLst>
                                      </p:cBhvr>
                                      <p:tavLst>
                                        <p:tav tm="0">
                                          <p:val>
                                            <p:strVal val="ppt_x"/>
                                          </p:val>
                                        </p:tav>
                                        <p:tav tm="100000">
                                          <p:val>
                                            <p:strVal val="ppt_x"/>
                                          </p:val>
                                        </p:tav>
                                      </p:tavLst>
                                    </p:anim>
                                    <p:anim calcmode="lin" valueType="num">
                                      <p:cBhvr additive="base">
                                        <p:cTn id="37" dur="500"/>
                                        <p:tgtEl>
                                          <p:spTgt spid="17"/>
                                        </p:tgtEl>
                                        <p:attrNameLst>
                                          <p:attrName>ppt_y</p:attrName>
                                        </p:attrNameLst>
                                      </p:cBhvr>
                                      <p:tavLst>
                                        <p:tav tm="0">
                                          <p:val>
                                            <p:strVal val="ppt_y"/>
                                          </p:val>
                                        </p:tav>
                                        <p:tav tm="100000">
                                          <p:val>
                                            <p:strVal val="1+ppt_h/2"/>
                                          </p:val>
                                        </p:tav>
                                      </p:tavLst>
                                    </p:anim>
                                    <p:set>
                                      <p:cBhvr>
                                        <p:cTn id="38" dur="1" fill="hold">
                                          <p:stCondLst>
                                            <p:cond delay="499"/>
                                          </p:stCondLst>
                                        </p:cTn>
                                        <p:tgtEl>
                                          <p:spTgt spid="17"/>
                                        </p:tgtEl>
                                        <p:attrNameLst>
                                          <p:attrName>style.visibility</p:attrName>
                                        </p:attrNameLst>
                                      </p:cBhvr>
                                      <p:to>
                                        <p:strVal val="hidden"/>
                                      </p:to>
                                    </p:set>
                                  </p:childTnLst>
                                </p:cTn>
                              </p:par>
                              <p:par>
                                <p:cTn id="39" presetID="2" presetClass="exit" presetSubtype="4" fill="hold" grpId="1" nodeType="withEffect">
                                  <p:stCondLst>
                                    <p:cond delay="0"/>
                                  </p:stCondLst>
                                  <p:iterate type="lt">
                                    <p:tmPct val="0"/>
                                  </p:iterate>
                                  <p:childTnLst>
                                    <p:anim calcmode="lin" valueType="num">
                                      <p:cBhvr additive="base">
                                        <p:cTn id="40" dur="500"/>
                                        <p:tgtEl>
                                          <p:spTgt spid="25"/>
                                        </p:tgtEl>
                                        <p:attrNameLst>
                                          <p:attrName>ppt_x</p:attrName>
                                        </p:attrNameLst>
                                      </p:cBhvr>
                                      <p:tavLst>
                                        <p:tav tm="0">
                                          <p:val>
                                            <p:strVal val="ppt_x"/>
                                          </p:val>
                                        </p:tav>
                                        <p:tav tm="100000">
                                          <p:val>
                                            <p:strVal val="ppt_x"/>
                                          </p:val>
                                        </p:tav>
                                      </p:tavLst>
                                    </p:anim>
                                    <p:anim calcmode="lin" valueType="num">
                                      <p:cBhvr additive="base">
                                        <p:cTn id="41" dur="500"/>
                                        <p:tgtEl>
                                          <p:spTgt spid="25"/>
                                        </p:tgtEl>
                                        <p:attrNameLst>
                                          <p:attrName>ppt_y</p:attrName>
                                        </p:attrNameLst>
                                      </p:cBhvr>
                                      <p:tavLst>
                                        <p:tav tm="0">
                                          <p:val>
                                            <p:strVal val="ppt_y"/>
                                          </p:val>
                                        </p:tav>
                                        <p:tav tm="100000">
                                          <p:val>
                                            <p:strVal val="1+ppt_h/2"/>
                                          </p:val>
                                        </p:tav>
                                      </p:tavLst>
                                    </p:anim>
                                    <p:set>
                                      <p:cBhvr>
                                        <p:cTn id="42" dur="1" fill="hold">
                                          <p:stCondLst>
                                            <p:cond delay="499"/>
                                          </p:stCondLst>
                                        </p:cTn>
                                        <p:tgtEl>
                                          <p:spTgt spid="25"/>
                                        </p:tgtEl>
                                        <p:attrNameLst>
                                          <p:attrName>style.visibility</p:attrName>
                                        </p:attrNameLst>
                                      </p:cBhvr>
                                      <p:to>
                                        <p:strVal val="hidden"/>
                                      </p:to>
                                    </p:set>
                                  </p:childTnLst>
                                </p:cTn>
                              </p:par>
                              <p:par>
                                <p:cTn id="43" presetID="2" presetClass="exit" presetSubtype="4" fill="hold" grpId="1" nodeType="withEffect">
                                  <p:stCondLst>
                                    <p:cond delay="0"/>
                                  </p:stCondLst>
                                  <p:iterate type="lt">
                                    <p:tmPct val="0"/>
                                  </p:iterate>
                                  <p:childTnLst>
                                    <p:anim calcmode="lin" valueType="num">
                                      <p:cBhvr additive="base">
                                        <p:cTn id="44" dur="500"/>
                                        <p:tgtEl>
                                          <p:spTgt spid="2"/>
                                        </p:tgtEl>
                                        <p:attrNameLst>
                                          <p:attrName>ppt_x</p:attrName>
                                        </p:attrNameLst>
                                      </p:cBhvr>
                                      <p:tavLst>
                                        <p:tav tm="0">
                                          <p:val>
                                            <p:strVal val="ppt_x"/>
                                          </p:val>
                                        </p:tav>
                                        <p:tav tm="100000">
                                          <p:val>
                                            <p:strVal val="ppt_x"/>
                                          </p:val>
                                        </p:tav>
                                      </p:tavLst>
                                    </p:anim>
                                    <p:anim calcmode="lin" valueType="num">
                                      <p:cBhvr additive="base">
                                        <p:cTn id="45" dur="500"/>
                                        <p:tgtEl>
                                          <p:spTgt spid="2"/>
                                        </p:tgtEl>
                                        <p:attrNameLst>
                                          <p:attrName>ppt_y</p:attrName>
                                        </p:attrNameLst>
                                      </p:cBhvr>
                                      <p:tavLst>
                                        <p:tav tm="0">
                                          <p:val>
                                            <p:strVal val="ppt_y"/>
                                          </p:val>
                                        </p:tav>
                                        <p:tav tm="100000">
                                          <p:val>
                                            <p:strVal val="1+ppt_h/2"/>
                                          </p:val>
                                        </p:tav>
                                      </p:tavLst>
                                    </p:anim>
                                    <p:set>
                                      <p:cBhvr>
                                        <p:cTn id="4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 grpId="0"/>
      <p:bldP spid="2" grpId="1"/>
      <p:bldP spid="17" grpId="0" animBg="1"/>
      <p:bldP spid="1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 y="2868239"/>
            <a:ext cx="9144000" cy="635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1" tIns="45691" rIns="91381" bIns="45691" rtlCol="0" anchor="ctr"/>
          <a:lstStyle/>
          <a:p>
            <a:pPr algn="ctr"/>
            <a:endParaRPr lang="zh-CN" altLang="en-US">
              <a:latin typeface="+mn-ea"/>
            </a:endParaRPr>
          </a:p>
        </p:txBody>
      </p:sp>
      <p:grpSp>
        <p:nvGrpSpPr>
          <p:cNvPr id="2" name="组合 1"/>
          <p:cNvGrpSpPr/>
          <p:nvPr/>
        </p:nvGrpSpPr>
        <p:grpSpPr>
          <a:xfrm>
            <a:off x="980280" y="2457013"/>
            <a:ext cx="869809" cy="845297"/>
            <a:chOff x="1466675" y="3784103"/>
            <a:chExt cx="1301392" cy="1301862"/>
          </a:xfrm>
          <a:solidFill>
            <a:srgbClr val="0070C0"/>
          </a:solidFill>
        </p:grpSpPr>
        <p:grpSp>
          <p:nvGrpSpPr>
            <p:cNvPr id="94" name="组合 93"/>
            <p:cNvGrpSpPr/>
            <p:nvPr/>
          </p:nvGrpSpPr>
          <p:grpSpPr>
            <a:xfrm>
              <a:off x="1466675" y="3784103"/>
              <a:ext cx="1301392" cy="1301862"/>
              <a:chOff x="4345444" y="2542859"/>
              <a:chExt cx="1810550" cy="1811205"/>
            </a:xfrm>
            <a:grpFill/>
          </p:grpSpPr>
          <p:sp>
            <p:nvSpPr>
              <p:cNvPr id="105" name="同心圆 104"/>
              <p:cNvSpPr/>
              <p:nvPr/>
            </p:nvSpPr>
            <p:spPr>
              <a:xfrm>
                <a:off x="4345444" y="2542859"/>
                <a:ext cx="1810550" cy="1811205"/>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85000"/>
                      <a:lumOff val="15000"/>
                    </a:schemeClr>
                  </a:solidFill>
                  <a:latin typeface="+mn-ea"/>
                </a:endParaRPr>
              </a:p>
            </p:txBody>
          </p:sp>
          <p:sp>
            <p:nvSpPr>
              <p:cNvPr id="104" name="椭圆 103"/>
              <p:cNvSpPr/>
              <p:nvPr/>
            </p:nvSpPr>
            <p:spPr>
              <a:xfrm>
                <a:off x="4565570" y="2763062"/>
                <a:ext cx="1370297" cy="1370793"/>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grpSp>
        <p:sp>
          <p:nvSpPr>
            <p:cNvPr id="140" name="TextBox 139"/>
            <p:cNvSpPr txBox="1"/>
            <p:nvPr/>
          </p:nvSpPr>
          <p:spPr>
            <a:xfrm>
              <a:off x="1692271" y="4180596"/>
              <a:ext cx="850205" cy="499319"/>
            </a:xfrm>
            <a:prstGeom prst="rect">
              <a:avLst/>
            </a:prstGeom>
            <a:noFill/>
          </p:spPr>
          <p:txBody>
            <a:bodyPr wrap="square" lIns="138192" tIns="69096" rIns="138192" bIns="69096" rtlCol="0">
              <a:spAutoFit/>
            </a:bodyPr>
            <a:lstStyle/>
            <a:p>
              <a:r>
                <a:rPr lang="en-US" altLang="zh-CN" sz="1200" dirty="0">
                  <a:solidFill>
                    <a:schemeClr val="tx1">
                      <a:lumMod val="85000"/>
                      <a:lumOff val="15000"/>
                    </a:schemeClr>
                  </a:solidFill>
                  <a:latin typeface="+mn-ea"/>
                </a:rPr>
                <a:t>6</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grpSp>
      <p:grpSp>
        <p:nvGrpSpPr>
          <p:cNvPr id="3" name="组合 2"/>
          <p:cNvGrpSpPr/>
          <p:nvPr/>
        </p:nvGrpSpPr>
        <p:grpSpPr>
          <a:xfrm>
            <a:off x="2083321" y="2570697"/>
            <a:ext cx="658310" cy="639758"/>
            <a:chOff x="3117025" y="3959191"/>
            <a:chExt cx="984950" cy="985306"/>
          </a:xfrm>
          <a:solidFill>
            <a:srgbClr val="00B0F0"/>
          </a:solidFill>
        </p:grpSpPr>
        <p:grpSp>
          <p:nvGrpSpPr>
            <p:cNvPr id="110" name="组合 109"/>
            <p:cNvGrpSpPr/>
            <p:nvPr/>
          </p:nvGrpSpPr>
          <p:grpSpPr>
            <a:xfrm>
              <a:off x="3117025" y="3959191"/>
              <a:ext cx="984950" cy="985306"/>
              <a:chOff x="4345444" y="2542859"/>
              <a:chExt cx="1810550" cy="1811205"/>
            </a:xfrm>
            <a:grpFill/>
          </p:grpSpPr>
          <p:sp>
            <p:nvSpPr>
              <p:cNvPr id="113" name="同心圆 112"/>
              <p:cNvSpPr/>
              <p:nvPr/>
            </p:nvSpPr>
            <p:spPr>
              <a:xfrm>
                <a:off x="4345444" y="2542859"/>
                <a:ext cx="1810550" cy="1811205"/>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85000"/>
                      <a:lumOff val="15000"/>
                    </a:schemeClr>
                  </a:solidFill>
                  <a:latin typeface="+mn-ea"/>
                </a:endParaRPr>
              </a:p>
            </p:txBody>
          </p:sp>
          <p:sp>
            <p:nvSpPr>
              <p:cNvPr id="112" name="椭圆 111"/>
              <p:cNvSpPr/>
              <p:nvPr/>
            </p:nvSpPr>
            <p:spPr>
              <a:xfrm>
                <a:off x="4565570" y="2763062"/>
                <a:ext cx="1370298" cy="1370793"/>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grpSp>
        <p:sp>
          <p:nvSpPr>
            <p:cNvPr id="141" name="TextBox 140"/>
            <p:cNvSpPr txBox="1"/>
            <p:nvPr/>
          </p:nvSpPr>
          <p:spPr>
            <a:xfrm>
              <a:off x="3184398" y="4197403"/>
              <a:ext cx="850204" cy="499319"/>
            </a:xfrm>
            <a:prstGeom prst="rect">
              <a:avLst/>
            </a:prstGeom>
            <a:noFill/>
          </p:spPr>
          <p:txBody>
            <a:bodyPr wrap="square" lIns="138192" tIns="69096" rIns="138192" bIns="69096" rtlCol="0">
              <a:spAutoFit/>
            </a:bodyPr>
            <a:lstStyle/>
            <a:p>
              <a:r>
                <a:rPr lang="en-US" altLang="zh-CN" sz="1200" dirty="0">
                  <a:solidFill>
                    <a:schemeClr val="tx1">
                      <a:lumMod val="85000"/>
                      <a:lumOff val="15000"/>
                    </a:schemeClr>
                  </a:solidFill>
                  <a:latin typeface="+mn-ea"/>
                </a:rPr>
                <a:t>7</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grpSp>
      <p:grpSp>
        <p:nvGrpSpPr>
          <p:cNvPr id="4" name="组合 3"/>
          <p:cNvGrpSpPr/>
          <p:nvPr/>
        </p:nvGrpSpPr>
        <p:grpSpPr>
          <a:xfrm>
            <a:off x="2974863" y="2462110"/>
            <a:ext cx="881783" cy="856932"/>
            <a:chOff x="4450933" y="3791953"/>
            <a:chExt cx="1319306" cy="1319782"/>
          </a:xfrm>
          <a:solidFill>
            <a:srgbClr val="0070C0"/>
          </a:solidFill>
        </p:grpSpPr>
        <p:grpSp>
          <p:nvGrpSpPr>
            <p:cNvPr id="115" name="组合 114"/>
            <p:cNvGrpSpPr/>
            <p:nvPr/>
          </p:nvGrpSpPr>
          <p:grpSpPr>
            <a:xfrm>
              <a:off x="4450933" y="3791953"/>
              <a:ext cx="1319306" cy="1319782"/>
              <a:chOff x="4345444" y="2542859"/>
              <a:chExt cx="1810550" cy="1811205"/>
            </a:xfrm>
            <a:grpFill/>
          </p:grpSpPr>
          <p:sp>
            <p:nvSpPr>
              <p:cNvPr id="118" name="同心圆 117"/>
              <p:cNvSpPr/>
              <p:nvPr/>
            </p:nvSpPr>
            <p:spPr>
              <a:xfrm>
                <a:off x="4345444" y="2542859"/>
                <a:ext cx="1810550" cy="1811205"/>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85000"/>
                      <a:lumOff val="15000"/>
                    </a:schemeClr>
                  </a:solidFill>
                  <a:latin typeface="+mn-ea"/>
                </a:endParaRPr>
              </a:p>
            </p:txBody>
          </p:sp>
          <p:sp>
            <p:nvSpPr>
              <p:cNvPr id="117" name="椭圆 116"/>
              <p:cNvSpPr/>
              <p:nvPr/>
            </p:nvSpPr>
            <p:spPr>
              <a:xfrm>
                <a:off x="4565570" y="2763062"/>
                <a:ext cx="1370298" cy="1370793"/>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grpSp>
        <p:sp>
          <p:nvSpPr>
            <p:cNvPr id="142" name="TextBox 141"/>
            <p:cNvSpPr txBox="1"/>
            <p:nvPr/>
          </p:nvSpPr>
          <p:spPr>
            <a:xfrm>
              <a:off x="4685485" y="4180596"/>
              <a:ext cx="850204" cy="499319"/>
            </a:xfrm>
            <a:prstGeom prst="rect">
              <a:avLst/>
            </a:prstGeom>
            <a:noFill/>
          </p:spPr>
          <p:txBody>
            <a:bodyPr wrap="square" lIns="138192" tIns="69096" rIns="138192" bIns="69096" rtlCol="0">
              <a:spAutoFit/>
            </a:bodyPr>
            <a:lstStyle/>
            <a:p>
              <a:r>
                <a:rPr lang="en-US" altLang="zh-CN" sz="1200" dirty="0">
                  <a:solidFill>
                    <a:schemeClr val="tx1">
                      <a:lumMod val="85000"/>
                      <a:lumOff val="15000"/>
                    </a:schemeClr>
                  </a:solidFill>
                  <a:latin typeface="+mn-ea"/>
                </a:rPr>
                <a:t>8</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grpSp>
      <p:grpSp>
        <p:nvGrpSpPr>
          <p:cNvPr id="6" name="组合 5"/>
          <p:cNvGrpSpPr/>
          <p:nvPr/>
        </p:nvGrpSpPr>
        <p:grpSpPr>
          <a:xfrm>
            <a:off x="4089879" y="2559782"/>
            <a:ext cx="680772" cy="661588"/>
            <a:chOff x="6119197" y="3942381"/>
            <a:chExt cx="1018558" cy="1018926"/>
          </a:xfrm>
          <a:solidFill>
            <a:srgbClr val="00B0F0"/>
          </a:solidFill>
        </p:grpSpPr>
        <p:grpSp>
          <p:nvGrpSpPr>
            <p:cNvPr id="120" name="组合 119"/>
            <p:cNvGrpSpPr/>
            <p:nvPr/>
          </p:nvGrpSpPr>
          <p:grpSpPr>
            <a:xfrm>
              <a:off x="6119197" y="3942381"/>
              <a:ext cx="1018558" cy="1018926"/>
              <a:chOff x="4345444" y="2542859"/>
              <a:chExt cx="1810550" cy="1811205"/>
            </a:xfrm>
            <a:grpFill/>
          </p:grpSpPr>
          <p:sp>
            <p:nvSpPr>
              <p:cNvPr id="123" name="同心圆 122"/>
              <p:cNvSpPr/>
              <p:nvPr/>
            </p:nvSpPr>
            <p:spPr>
              <a:xfrm>
                <a:off x="4345444" y="2542859"/>
                <a:ext cx="1810550" cy="1811205"/>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85000"/>
                      <a:lumOff val="15000"/>
                    </a:schemeClr>
                  </a:solidFill>
                  <a:latin typeface="+mn-ea"/>
                </a:endParaRPr>
              </a:p>
            </p:txBody>
          </p:sp>
          <p:sp>
            <p:nvSpPr>
              <p:cNvPr id="122" name="椭圆 121"/>
              <p:cNvSpPr/>
              <p:nvPr/>
            </p:nvSpPr>
            <p:spPr>
              <a:xfrm>
                <a:off x="4565570" y="2763062"/>
                <a:ext cx="1370298" cy="1370793"/>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grpSp>
        <p:sp>
          <p:nvSpPr>
            <p:cNvPr id="143" name="TextBox 142"/>
            <p:cNvSpPr txBox="1"/>
            <p:nvPr/>
          </p:nvSpPr>
          <p:spPr>
            <a:xfrm>
              <a:off x="6287550" y="4180595"/>
              <a:ext cx="850205" cy="499318"/>
            </a:xfrm>
            <a:prstGeom prst="rect">
              <a:avLst/>
            </a:prstGeom>
            <a:noFill/>
          </p:spPr>
          <p:txBody>
            <a:bodyPr wrap="square" lIns="138192" tIns="69096" rIns="138192" bIns="69096" rtlCol="0">
              <a:spAutoFit/>
            </a:bodyPr>
            <a:lstStyle/>
            <a:p>
              <a:r>
                <a:rPr lang="en-US" altLang="zh-CN" sz="1200" dirty="0">
                  <a:solidFill>
                    <a:schemeClr val="tx1">
                      <a:lumMod val="85000"/>
                      <a:lumOff val="15000"/>
                    </a:schemeClr>
                  </a:solidFill>
                  <a:latin typeface="+mn-ea"/>
                </a:rPr>
                <a:t>9</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grpSp>
      <p:grpSp>
        <p:nvGrpSpPr>
          <p:cNvPr id="7" name="组合 6"/>
          <p:cNvGrpSpPr/>
          <p:nvPr/>
        </p:nvGrpSpPr>
        <p:grpSpPr>
          <a:xfrm>
            <a:off x="5003884" y="2559782"/>
            <a:ext cx="680772" cy="661588"/>
            <a:chOff x="7486713" y="3942381"/>
            <a:chExt cx="1018558" cy="1018926"/>
          </a:xfrm>
          <a:solidFill>
            <a:srgbClr val="0070C0"/>
          </a:solidFill>
        </p:grpSpPr>
        <p:grpSp>
          <p:nvGrpSpPr>
            <p:cNvPr id="125" name="组合 124"/>
            <p:cNvGrpSpPr/>
            <p:nvPr/>
          </p:nvGrpSpPr>
          <p:grpSpPr>
            <a:xfrm>
              <a:off x="7486713" y="3942381"/>
              <a:ext cx="1018558" cy="1018926"/>
              <a:chOff x="4345444" y="2542859"/>
              <a:chExt cx="1810550" cy="1811205"/>
            </a:xfrm>
            <a:grpFill/>
          </p:grpSpPr>
          <p:sp>
            <p:nvSpPr>
              <p:cNvPr id="128" name="同心圆 127"/>
              <p:cNvSpPr/>
              <p:nvPr/>
            </p:nvSpPr>
            <p:spPr>
              <a:xfrm>
                <a:off x="4345444" y="2542859"/>
                <a:ext cx="1810550" cy="1811205"/>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85000"/>
                      <a:lumOff val="15000"/>
                    </a:schemeClr>
                  </a:solidFill>
                  <a:latin typeface="+mn-ea"/>
                </a:endParaRPr>
              </a:p>
            </p:txBody>
          </p:sp>
          <p:sp>
            <p:nvSpPr>
              <p:cNvPr id="127" name="椭圆 126"/>
              <p:cNvSpPr/>
              <p:nvPr/>
            </p:nvSpPr>
            <p:spPr>
              <a:xfrm>
                <a:off x="4565570" y="2763062"/>
                <a:ext cx="1370298" cy="1370793"/>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grpSp>
        <p:sp>
          <p:nvSpPr>
            <p:cNvPr id="144" name="TextBox 143"/>
            <p:cNvSpPr txBox="1"/>
            <p:nvPr/>
          </p:nvSpPr>
          <p:spPr>
            <a:xfrm>
              <a:off x="7514192" y="4225807"/>
              <a:ext cx="991079" cy="499318"/>
            </a:xfrm>
            <a:prstGeom prst="rect">
              <a:avLst/>
            </a:prstGeom>
            <a:noFill/>
          </p:spPr>
          <p:txBody>
            <a:bodyPr wrap="square" lIns="138192" tIns="69096" rIns="138192" bIns="69096" rtlCol="0">
              <a:spAutoFit/>
            </a:bodyPr>
            <a:lstStyle/>
            <a:p>
              <a:r>
                <a:rPr lang="en-US" altLang="zh-CN" sz="1200" dirty="0">
                  <a:solidFill>
                    <a:schemeClr val="tx1">
                      <a:lumMod val="85000"/>
                      <a:lumOff val="15000"/>
                    </a:schemeClr>
                  </a:solidFill>
                  <a:latin typeface="+mn-ea"/>
                </a:rPr>
                <a:t>10</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grpSp>
      <p:grpSp>
        <p:nvGrpSpPr>
          <p:cNvPr id="8" name="组合 7"/>
          <p:cNvGrpSpPr/>
          <p:nvPr/>
        </p:nvGrpSpPr>
        <p:grpSpPr>
          <a:xfrm>
            <a:off x="5917888" y="2450052"/>
            <a:ext cx="906598" cy="881049"/>
            <a:chOff x="8854229" y="3773382"/>
            <a:chExt cx="1356434" cy="1356924"/>
          </a:xfrm>
          <a:solidFill>
            <a:srgbClr val="00B0F0"/>
          </a:solidFill>
        </p:grpSpPr>
        <p:grpSp>
          <p:nvGrpSpPr>
            <p:cNvPr id="130" name="组合 129"/>
            <p:cNvGrpSpPr/>
            <p:nvPr/>
          </p:nvGrpSpPr>
          <p:grpSpPr>
            <a:xfrm>
              <a:off x="8854229" y="3773382"/>
              <a:ext cx="1356434" cy="1356924"/>
              <a:chOff x="4345444" y="2542859"/>
              <a:chExt cx="1810550" cy="1811205"/>
            </a:xfrm>
            <a:grpFill/>
          </p:grpSpPr>
          <p:sp>
            <p:nvSpPr>
              <p:cNvPr id="133" name="同心圆 132"/>
              <p:cNvSpPr/>
              <p:nvPr/>
            </p:nvSpPr>
            <p:spPr>
              <a:xfrm>
                <a:off x="4345444" y="2542859"/>
                <a:ext cx="1810550" cy="1811205"/>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85000"/>
                      <a:lumOff val="15000"/>
                    </a:schemeClr>
                  </a:solidFill>
                  <a:latin typeface="+mn-ea"/>
                </a:endParaRPr>
              </a:p>
            </p:txBody>
          </p:sp>
          <p:sp>
            <p:nvSpPr>
              <p:cNvPr id="132" name="椭圆 131"/>
              <p:cNvSpPr/>
              <p:nvPr/>
            </p:nvSpPr>
            <p:spPr>
              <a:xfrm>
                <a:off x="4565570" y="2763062"/>
                <a:ext cx="1370298" cy="1370793"/>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grpSp>
        <p:sp>
          <p:nvSpPr>
            <p:cNvPr id="145" name="TextBox 144"/>
            <p:cNvSpPr txBox="1"/>
            <p:nvPr/>
          </p:nvSpPr>
          <p:spPr>
            <a:xfrm>
              <a:off x="9068721" y="4180595"/>
              <a:ext cx="1015118" cy="499319"/>
            </a:xfrm>
            <a:prstGeom prst="rect">
              <a:avLst/>
            </a:prstGeom>
            <a:noFill/>
          </p:spPr>
          <p:txBody>
            <a:bodyPr wrap="square" lIns="138192" tIns="69096" rIns="138192" bIns="69096" rtlCol="0">
              <a:spAutoFit/>
            </a:bodyPr>
            <a:lstStyle/>
            <a:p>
              <a:r>
                <a:rPr lang="en-US" altLang="zh-CN" sz="1200" dirty="0">
                  <a:solidFill>
                    <a:schemeClr val="tx1">
                      <a:lumMod val="85000"/>
                      <a:lumOff val="15000"/>
                    </a:schemeClr>
                  </a:solidFill>
                  <a:latin typeface="+mn-ea"/>
                </a:rPr>
                <a:t>11</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grpSp>
      <p:grpSp>
        <p:nvGrpSpPr>
          <p:cNvPr id="9" name="组合 8"/>
          <p:cNvGrpSpPr/>
          <p:nvPr/>
        </p:nvGrpSpPr>
        <p:grpSpPr>
          <a:xfrm>
            <a:off x="7057718" y="2291441"/>
            <a:ext cx="1233018" cy="1198271"/>
            <a:chOff x="10559621" y="3529102"/>
            <a:chExt cx="1844818" cy="1845484"/>
          </a:xfrm>
          <a:solidFill>
            <a:srgbClr val="0070C0"/>
          </a:solidFill>
        </p:grpSpPr>
        <p:grpSp>
          <p:nvGrpSpPr>
            <p:cNvPr id="135" name="组合 134"/>
            <p:cNvGrpSpPr/>
            <p:nvPr/>
          </p:nvGrpSpPr>
          <p:grpSpPr>
            <a:xfrm>
              <a:off x="10559621" y="3529102"/>
              <a:ext cx="1844818" cy="1845484"/>
              <a:chOff x="4345444" y="2542859"/>
              <a:chExt cx="1810550" cy="1811205"/>
            </a:xfrm>
            <a:grpFill/>
          </p:grpSpPr>
          <p:sp>
            <p:nvSpPr>
              <p:cNvPr id="138" name="同心圆 137"/>
              <p:cNvSpPr/>
              <p:nvPr/>
            </p:nvSpPr>
            <p:spPr>
              <a:xfrm>
                <a:off x="4345444" y="2542859"/>
                <a:ext cx="1810550" cy="1811205"/>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85000"/>
                      <a:lumOff val="15000"/>
                    </a:schemeClr>
                  </a:solidFill>
                  <a:latin typeface="+mn-ea"/>
                </a:endParaRPr>
              </a:p>
            </p:txBody>
          </p:sp>
          <p:sp>
            <p:nvSpPr>
              <p:cNvPr id="137" name="椭圆 136"/>
              <p:cNvSpPr/>
              <p:nvPr/>
            </p:nvSpPr>
            <p:spPr>
              <a:xfrm>
                <a:off x="4565570" y="2763062"/>
                <a:ext cx="1370298" cy="1370793"/>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grpSp>
        <p:sp>
          <p:nvSpPr>
            <p:cNvPr id="146" name="TextBox 145"/>
            <p:cNvSpPr txBox="1"/>
            <p:nvPr/>
          </p:nvSpPr>
          <p:spPr>
            <a:xfrm>
              <a:off x="11009509" y="4180595"/>
              <a:ext cx="1097152" cy="499318"/>
            </a:xfrm>
            <a:prstGeom prst="rect">
              <a:avLst/>
            </a:prstGeom>
            <a:noFill/>
          </p:spPr>
          <p:txBody>
            <a:bodyPr wrap="square" lIns="138192" tIns="69096" rIns="138192" bIns="69096" rtlCol="0">
              <a:spAutoFit/>
            </a:bodyPr>
            <a:lstStyle/>
            <a:p>
              <a:r>
                <a:rPr lang="en-US" altLang="zh-CN" sz="1200" dirty="0">
                  <a:solidFill>
                    <a:schemeClr val="tx1">
                      <a:lumMod val="85000"/>
                      <a:lumOff val="15000"/>
                    </a:schemeClr>
                  </a:solidFill>
                  <a:latin typeface="+mn-ea"/>
                </a:rPr>
                <a:t>12</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grpSp>
      <p:grpSp>
        <p:nvGrpSpPr>
          <p:cNvPr id="200" name="组合 199"/>
          <p:cNvGrpSpPr/>
          <p:nvPr/>
        </p:nvGrpSpPr>
        <p:grpSpPr>
          <a:xfrm>
            <a:off x="5843002" y="3641008"/>
            <a:ext cx="1039136" cy="810584"/>
            <a:chOff x="873900" y="1541325"/>
            <a:chExt cx="1166203" cy="936083"/>
          </a:xfrm>
        </p:grpSpPr>
        <p:sp>
          <p:nvSpPr>
            <p:cNvPr id="201" name="TextBox 200"/>
            <p:cNvSpPr txBox="1"/>
            <p:nvPr/>
          </p:nvSpPr>
          <p:spPr>
            <a:xfrm>
              <a:off x="873900" y="1767304"/>
              <a:ext cx="1166203" cy="71010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2"/>
                  </a:solidFill>
                  <a:latin typeface="+mn-ea"/>
                </a:rPr>
                <a:t>您的内容打在这里，或者通过您的内容打在这里</a:t>
              </a:r>
              <a:endParaRPr lang="zh-CN" altLang="en-US" sz="900" dirty="0">
                <a:solidFill>
                  <a:schemeClr val="tx2"/>
                </a:solidFill>
                <a:latin typeface="+mn-ea"/>
              </a:endParaRPr>
            </a:p>
          </p:txBody>
        </p:sp>
        <p:sp>
          <p:nvSpPr>
            <p:cNvPr id="204" name="TextBox 203"/>
            <p:cNvSpPr txBox="1"/>
            <p:nvPr/>
          </p:nvSpPr>
          <p:spPr>
            <a:xfrm>
              <a:off x="947384" y="1541325"/>
              <a:ext cx="1008112" cy="319812"/>
            </a:xfrm>
            <a:prstGeom prst="rect">
              <a:avLst/>
            </a:prstGeom>
            <a:noFill/>
          </p:spPr>
          <p:txBody>
            <a:bodyPr wrap="square" lIns="91431" tIns="0" rIns="91431" bIns="0" rtlCol="0" anchor="t">
              <a:spAutoFit/>
            </a:bodyPr>
            <a:lstStyle/>
            <a:p>
              <a:pPr algn="ctr">
                <a:lnSpc>
                  <a:spcPct val="150000"/>
                </a:lnSpc>
              </a:pPr>
              <a:r>
                <a:rPr lang="zh-CN" altLang="en-US" sz="1200" b="1" dirty="0">
                  <a:solidFill>
                    <a:schemeClr val="tx2"/>
                  </a:solidFill>
                  <a:latin typeface="+mn-ea"/>
                  <a:cs typeface="华文黑体" pitchFamily="2" charset="-122"/>
                </a:rPr>
                <a:t>添加标题</a:t>
              </a:r>
              <a:endParaRPr lang="zh-CN" altLang="en-US" sz="1200" b="1" dirty="0">
                <a:solidFill>
                  <a:schemeClr val="tx2"/>
                </a:solidFill>
                <a:latin typeface="+mn-ea"/>
                <a:cs typeface="华文黑体" pitchFamily="2" charset="-122"/>
              </a:endParaRPr>
            </a:p>
          </p:txBody>
        </p:sp>
      </p:grpSp>
      <p:sp>
        <p:nvSpPr>
          <p:cNvPr id="91" name="TextBox 90"/>
          <p:cNvSpPr txBox="1"/>
          <p:nvPr/>
        </p:nvSpPr>
        <p:spPr>
          <a:xfrm>
            <a:off x="630242" y="412010"/>
            <a:ext cx="1508437" cy="346239"/>
          </a:xfrm>
          <a:prstGeom prst="rect">
            <a:avLst/>
          </a:prstGeom>
          <a:noFill/>
        </p:spPr>
        <p:txBody>
          <a:bodyPr wrap="square" lIns="68571" tIns="34285" rIns="68571" bIns="34285" rtlCol="0">
            <a:spAutoFit/>
          </a:bodyPr>
          <a:lstStyle>
            <a:defPPr>
              <a:defRPr lang="zh-CN"/>
            </a:defPPr>
            <a:lvl1pPr>
              <a:defRPr sz="2400" b="1">
                <a:solidFill>
                  <a:schemeClr val="tx2"/>
                </a:solidFill>
                <a:latin typeface="方正黑体简体" panose="03000509000000000000" pitchFamily="65" charset="-122"/>
                <a:ea typeface="方正黑体简体" panose="03000509000000000000" pitchFamily="65" charset="-122"/>
              </a:defRPr>
            </a:lvl1pPr>
          </a:lstStyle>
          <a:p>
            <a:r>
              <a:rPr lang="zh-CN" altLang="en-US" sz="1800" dirty="0">
                <a:latin typeface="+mn-ea"/>
                <a:ea typeface="+mn-ea"/>
              </a:rPr>
              <a:t>工作回顾</a:t>
            </a:r>
            <a:endParaRPr lang="zh-CN" altLang="en-US" sz="1800" dirty="0">
              <a:latin typeface="+mn-ea"/>
              <a:ea typeface="+mn-ea"/>
            </a:endParaRPr>
          </a:p>
        </p:txBody>
      </p:sp>
      <p:grpSp>
        <p:nvGrpSpPr>
          <p:cNvPr id="147" name="组合 146"/>
          <p:cNvGrpSpPr/>
          <p:nvPr/>
        </p:nvGrpSpPr>
        <p:grpSpPr>
          <a:xfrm>
            <a:off x="920394" y="1369199"/>
            <a:ext cx="1039136" cy="810584"/>
            <a:chOff x="873900" y="1541325"/>
            <a:chExt cx="1166203" cy="936083"/>
          </a:xfrm>
        </p:grpSpPr>
        <p:sp>
          <p:nvSpPr>
            <p:cNvPr id="148" name="TextBox 147"/>
            <p:cNvSpPr txBox="1"/>
            <p:nvPr/>
          </p:nvSpPr>
          <p:spPr>
            <a:xfrm>
              <a:off x="873900" y="1767304"/>
              <a:ext cx="1166203" cy="71010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2"/>
                  </a:solidFill>
                  <a:latin typeface="+mn-ea"/>
                </a:rPr>
                <a:t>您的内容打在这里，或者通过您的内容打在这里</a:t>
              </a:r>
              <a:endParaRPr lang="zh-CN" altLang="en-US" sz="900" dirty="0">
                <a:solidFill>
                  <a:schemeClr val="tx2"/>
                </a:solidFill>
                <a:latin typeface="+mn-ea"/>
              </a:endParaRPr>
            </a:p>
          </p:txBody>
        </p:sp>
        <p:sp>
          <p:nvSpPr>
            <p:cNvPr id="151" name="TextBox 150"/>
            <p:cNvSpPr txBox="1"/>
            <p:nvPr/>
          </p:nvSpPr>
          <p:spPr>
            <a:xfrm>
              <a:off x="947384" y="1541325"/>
              <a:ext cx="1008112" cy="319812"/>
            </a:xfrm>
            <a:prstGeom prst="rect">
              <a:avLst/>
            </a:prstGeom>
            <a:noFill/>
          </p:spPr>
          <p:txBody>
            <a:bodyPr wrap="square" lIns="91431" tIns="0" rIns="91431" bIns="0" rtlCol="0" anchor="t">
              <a:spAutoFit/>
            </a:bodyPr>
            <a:lstStyle/>
            <a:p>
              <a:pPr algn="ctr">
                <a:lnSpc>
                  <a:spcPct val="150000"/>
                </a:lnSpc>
              </a:pPr>
              <a:r>
                <a:rPr lang="zh-CN" altLang="en-US" sz="1200" b="1" dirty="0">
                  <a:solidFill>
                    <a:schemeClr val="tx2"/>
                  </a:solidFill>
                  <a:latin typeface="+mn-ea"/>
                  <a:cs typeface="华文黑体" pitchFamily="2" charset="-122"/>
                </a:rPr>
                <a:t>添加标题</a:t>
              </a:r>
              <a:endParaRPr lang="zh-CN" altLang="en-US" sz="1200" b="1" dirty="0">
                <a:solidFill>
                  <a:schemeClr val="tx2"/>
                </a:solidFill>
                <a:latin typeface="+mn-ea"/>
                <a:cs typeface="华文黑体" pitchFamily="2" charset="-122"/>
              </a:endParaRPr>
            </a:p>
          </p:txBody>
        </p:sp>
      </p:grpSp>
      <p:sp>
        <p:nvSpPr>
          <p:cNvPr id="5" name="等腰三角形 4"/>
          <p:cNvSpPr/>
          <p:nvPr/>
        </p:nvSpPr>
        <p:spPr>
          <a:xfrm>
            <a:off x="1349103" y="2231828"/>
            <a:ext cx="132163" cy="11068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0466" tIns="30233" rIns="60466" bIns="30233" rtlCol="0" anchor="ctr"/>
          <a:lstStyle/>
          <a:p>
            <a:pPr algn="ctr"/>
            <a:endParaRPr lang="zh-CN" altLang="en-US">
              <a:solidFill>
                <a:schemeClr val="tx1">
                  <a:lumMod val="85000"/>
                  <a:lumOff val="15000"/>
                </a:schemeClr>
              </a:solidFill>
              <a:latin typeface="+mn-ea"/>
            </a:endParaRPr>
          </a:p>
        </p:txBody>
      </p:sp>
      <p:grpSp>
        <p:nvGrpSpPr>
          <p:cNvPr id="190" name="组合 189"/>
          <p:cNvGrpSpPr/>
          <p:nvPr/>
        </p:nvGrpSpPr>
        <p:grpSpPr>
          <a:xfrm>
            <a:off x="1889113" y="3578465"/>
            <a:ext cx="1039136" cy="810584"/>
            <a:chOff x="873900" y="1541325"/>
            <a:chExt cx="1166203" cy="936083"/>
          </a:xfrm>
        </p:grpSpPr>
        <p:sp>
          <p:nvSpPr>
            <p:cNvPr id="191" name="TextBox 190"/>
            <p:cNvSpPr txBox="1"/>
            <p:nvPr/>
          </p:nvSpPr>
          <p:spPr>
            <a:xfrm>
              <a:off x="873900" y="1767304"/>
              <a:ext cx="1166203" cy="71010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2"/>
                  </a:solidFill>
                  <a:latin typeface="+mn-ea"/>
                </a:rPr>
                <a:t>您的内容打在这里，或者通过您的内容打在这里</a:t>
              </a:r>
              <a:endParaRPr lang="zh-CN" altLang="en-US" sz="900" dirty="0">
                <a:solidFill>
                  <a:schemeClr val="tx2"/>
                </a:solidFill>
                <a:latin typeface="+mn-ea"/>
              </a:endParaRPr>
            </a:p>
          </p:txBody>
        </p:sp>
        <p:sp>
          <p:nvSpPr>
            <p:cNvPr id="194" name="TextBox 193"/>
            <p:cNvSpPr txBox="1"/>
            <p:nvPr/>
          </p:nvSpPr>
          <p:spPr>
            <a:xfrm>
              <a:off x="947384" y="1541325"/>
              <a:ext cx="1008112" cy="319812"/>
            </a:xfrm>
            <a:prstGeom prst="rect">
              <a:avLst/>
            </a:prstGeom>
            <a:noFill/>
          </p:spPr>
          <p:txBody>
            <a:bodyPr wrap="square" lIns="91431" tIns="0" rIns="91431" bIns="0" rtlCol="0" anchor="t">
              <a:spAutoFit/>
            </a:bodyPr>
            <a:lstStyle/>
            <a:p>
              <a:pPr algn="ctr">
                <a:lnSpc>
                  <a:spcPct val="150000"/>
                </a:lnSpc>
              </a:pPr>
              <a:r>
                <a:rPr lang="zh-CN" altLang="en-US" sz="1200" b="1" dirty="0">
                  <a:solidFill>
                    <a:schemeClr val="tx2"/>
                  </a:solidFill>
                  <a:latin typeface="+mn-ea"/>
                  <a:cs typeface="华文黑体" pitchFamily="2" charset="-122"/>
                </a:rPr>
                <a:t>添加标题</a:t>
              </a:r>
              <a:endParaRPr lang="zh-CN" altLang="en-US" sz="1200" b="1" dirty="0">
                <a:solidFill>
                  <a:schemeClr val="tx2"/>
                </a:solidFill>
                <a:latin typeface="+mn-ea"/>
                <a:cs typeface="华文黑体" pitchFamily="2" charset="-122"/>
              </a:endParaRPr>
            </a:p>
          </p:txBody>
        </p:sp>
      </p:grpSp>
      <p:sp>
        <p:nvSpPr>
          <p:cNvPr id="101" name="等腰三角形 100"/>
          <p:cNvSpPr/>
          <p:nvPr/>
        </p:nvSpPr>
        <p:spPr>
          <a:xfrm rot="10800000">
            <a:off x="2346395" y="3409694"/>
            <a:ext cx="132163" cy="11068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0466" tIns="30233" rIns="60466" bIns="30233" rtlCol="0" anchor="ctr"/>
          <a:lstStyle/>
          <a:p>
            <a:pPr algn="ctr"/>
            <a:endParaRPr lang="zh-CN" altLang="en-US">
              <a:solidFill>
                <a:schemeClr val="tx1">
                  <a:lumMod val="85000"/>
                  <a:lumOff val="15000"/>
                </a:schemeClr>
              </a:solidFill>
              <a:latin typeface="+mn-ea"/>
            </a:endParaRPr>
          </a:p>
        </p:txBody>
      </p:sp>
      <p:grpSp>
        <p:nvGrpSpPr>
          <p:cNvPr id="157" name="组合 156"/>
          <p:cNvGrpSpPr/>
          <p:nvPr/>
        </p:nvGrpSpPr>
        <p:grpSpPr>
          <a:xfrm>
            <a:off x="2896187" y="1376404"/>
            <a:ext cx="1039136" cy="810584"/>
            <a:chOff x="873900" y="1541325"/>
            <a:chExt cx="1166203" cy="936083"/>
          </a:xfrm>
        </p:grpSpPr>
        <p:sp>
          <p:nvSpPr>
            <p:cNvPr id="158" name="TextBox 157"/>
            <p:cNvSpPr txBox="1"/>
            <p:nvPr/>
          </p:nvSpPr>
          <p:spPr>
            <a:xfrm>
              <a:off x="873900" y="1767303"/>
              <a:ext cx="1166203" cy="710105"/>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2"/>
                  </a:solidFill>
                  <a:latin typeface="+mn-ea"/>
                </a:rPr>
                <a:t>您的内容打在这里，或者通过您的内容打在这里</a:t>
              </a:r>
              <a:endParaRPr lang="zh-CN" altLang="en-US" sz="900" dirty="0">
                <a:solidFill>
                  <a:schemeClr val="tx2"/>
                </a:solidFill>
                <a:latin typeface="+mn-ea"/>
              </a:endParaRPr>
            </a:p>
          </p:txBody>
        </p:sp>
        <p:sp>
          <p:nvSpPr>
            <p:cNvPr id="179" name="TextBox 178"/>
            <p:cNvSpPr txBox="1"/>
            <p:nvPr/>
          </p:nvSpPr>
          <p:spPr>
            <a:xfrm>
              <a:off x="947384" y="1541325"/>
              <a:ext cx="1008112" cy="319812"/>
            </a:xfrm>
            <a:prstGeom prst="rect">
              <a:avLst/>
            </a:prstGeom>
            <a:noFill/>
          </p:spPr>
          <p:txBody>
            <a:bodyPr wrap="square" lIns="91431" tIns="0" rIns="91431" bIns="0" rtlCol="0" anchor="t">
              <a:spAutoFit/>
            </a:bodyPr>
            <a:lstStyle/>
            <a:p>
              <a:pPr algn="ctr">
                <a:lnSpc>
                  <a:spcPct val="150000"/>
                </a:lnSpc>
              </a:pPr>
              <a:r>
                <a:rPr lang="zh-CN" altLang="en-US" sz="1200" b="1" dirty="0">
                  <a:solidFill>
                    <a:schemeClr val="tx2"/>
                  </a:solidFill>
                  <a:latin typeface="+mn-ea"/>
                  <a:cs typeface="华文黑体" pitchFamily="2" charset="-122"/>
                </a:rPr>
                <a:t>添加标题</a:t>
              </a:r>
              <a:endParaRPr lang="zh-CN" altLang="en-US" sz="1200" b="1" dirty="0">
                <a:solidFill>
                  <a:schemeClr val="tx2"/>
                </a:solidFill>
                <a:latin typeface="+mn-ea"/>
                <a:cs typeface="华文黑体" pitchFamily="2" charset="-122"/>
              </a:endParaRPr>
            </a:p>
          </p:txBody>
        </p:sp>
      </p:grpSp>
      <p:sp>
        <p:nvSpPr>
          <p:cNvPr id="102" name="等腰三角形 101"/>
          <p:cNvSpPr/>
          <p:nvPr/>
        </p:nvSpPr>
        <p:spPr>
          <a:xfrm>
            <a:off x="3349673" y="2231828"/>
            <a:ext cx="132163" cy="11068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0466" tIns="30233" rIns="60466" bIns="30233" rtlCol="0" anchor="ctr"/>
          <a:lstStyle/>
          <a:p>
            <a:pPr algn="ctr"/>
            <a:endParaRPr lang="zh-CN" altLang="en-US">
              <a:solidFill>
                <a:schemeClr val="tx1">
                  <a:lumMod val="85000"/>
                  <a:lumOff val="15000"/>
                </a:schemeClr>
              </a:solidFill>
              <a:latin typeface="+mn-ea"/>
            </a:endParaRPr>
          </a:p>
        </p:txBody>
      </p:sp>
      <p:grpSp>
        <p:nvGrpSpPr>
          <p:cNvPr id="180" name="组合 179"/>
          <p:cNvGrpSpPr/>
          <p:nvPr/>
        </p:nvGrpSpPr>
        <p:grpSpPr>
          <a:xfrm>
            <a:off x="4812698" y="1383558"/>
            <a:ext cx="1039136" cy="810584"/>
            <a:chOff x="873900" y="1541325"/>
            <a:chExt cx="1166203" cy="936083"/>
          </a:xfrm>
        </p:grpSpPr>
        <p:sp>
          <p:nvSpPr>
            <p:cNvPr id="181" name="TextBox 180"/>
            <p:cNvSpPr txBox="1"/>
            <p:nvPr/>
          </p:nvSpPr>
          <p:spPr>
            <a:xfrm>
              <a:off x="873900" y="1767304"/>
              <a:ext cx="1166203" cy="71010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2"/>
                  </a:solidFill>
                  <a:latin typeface="+mn-ea"/>
                </a:rPr>
                <a:t>您的内容打在这里，或者通过您的内容打在这里</a:t>
              </a:r>
              <a:endParaRPr lang="zh-CN" altLang="en-US" sz="900" dirty="0">
                <a:solidFill>
                  <a:schemeClr val="tx2"/>
                </a:solidFill>
                <a:latin typeface="+mn-ea"/>
              </a:endParaRPr>
            </a:p>
          </p:txBody>
        </p:sp>
        <p:sp>
          <p:nvSpPr>
            <p:cNvPr id="184" name="TextBox 183"/>
            <p:cNvSpPr txBox="1"/>
            <p:nvPr/>
          </p:nvSpPr>
          <p:spPr>
            <a:xfrm>
              <a:off x="947384" y="1541325"/>
              <a:ext cx="1008112" cy="319812"/>
            </a:xfrm>
            <a:prstGeom prst="rect">
              <a:avLst/>
            </a:prstGeom>
            <a:noFill/>
          </p:spPr>
          <p:txBody>
            <a:bodyPr wrap="square" lIns="91431" tIns="0" rIns="91431" bIns="0" rtlCol="0" anchor="t">
              <a:spAutoFit/>
            </a:bodyPr>
            <a:lstStyle/>
            <a:p>
              <a:pPr algn="ctr">
                <a:lnSpc>
                  <a:spcPct val="150000"/>
                </a:lnSpc>
              </a:pPr>
              <a:r>
                <a:rPr lang="zh-CN" altLang="en-US" sz="1200" b="1" dirty="0">
                  <a:solidFill>
                    <a:schemeClr val="tx2"/>
                  </a:solidFill>
                  <a:latin typeface="+mn-ea"/>
                  <a:cs typeface="华文黑体" pitchFamily="2" charset="-122"/>
                </a:rPr>
                <a:t>添加标题</a:t>
              </a:r>
              <a:endParaRPr lang="zh-CN" altLang="en-US" sz="1200" b="1" dirty="0">
                <a:solidFill>
                  <a:schemeClr val="tx2"/>
                </a:solidFill>
                <a:latin typeface="+mn-ea"/>
                <a:cs typeface="华文黑体" pitchFamily="2" charset="-122"/>
              </a:endParaRPr>
            </a:p>
          </p:txBody>
        </p:sp>
      </p:grpSp>
      <p:sp>
        <p:nvSpPr>
          <p:cNvPr id="103" name="等腰三角形 102"/>
          <p:cNvSpPr/>
          <p:nvPr/>
        </p:nvSpPr>
        <p:spPr>
          <a:xfrm>
            <a:off x="5266184" y="2231828"/>
            <a:ext cx="132163" cy="11068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0466" tIns="30233" rIns="60466" bIns="30233" rtlCol="0" anchor="ctr"/>
          <a:lstStyle/>
          <a:p>
            <a:pPr algn="ctr"/>
            <a:endParaRPr lang="zh-CN" altLang="en-US">
              <a:solidFill>
                <a:schemeClr val="tx1">
                  <a:lumMod val="85000"/>
                  <a:lumOff val="15000"/>
                </a:schemeClr>
              </a:solidFill>
              <a:latin typeface="+mn-ea"/>
            </a:endParaRPr>
          </a:p>
        </p:txBody>
      </p:sp>
      <p:grpSp>
        <p:nvGrpSpPr>
          <p:cNvPr id="185" name="组合 184"/>
          <p:cNvGrpSpPr/>
          <p:nvPr/>
        </p:nvGrpSpPr>
        <p:grpSpPr>
          <a:xfrm>
            <a:off x="7052575" y="1349109"/>
            <a:ext cx="1039136" cy="810584"/>
            <a:chOff x="873900" y="1541325"/>
            <a:chExt cx="1166203" cy="936083"/>
          </a:xfrm>
        </p:grpSpPr>
        <p:sp>
          <p:nvSpPr>
            <p:cNvPr id="186" name="TextBox 185"/>
            <p:cNvSpPr txBox="1"/>
            <p:nvPr/>
          </p:nvSpPr>
          <p:spPr>
            <a:xfrm>
              <a:off x="873900" y="1767304"/>
              <a:ext cx="1166203" cy="71010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2"/>
                  </a:solidFill>
                  <a:latin typeface="+mn-ea"/>
                </a:rPr>
                <a:t>您的内容打在这里，或者通过您的内容打在这里</a:t>
              </a:r>
              <a:endParaRPr lang="zh-CN" altLang="en-US" sz="900" dirty="0">
                <a:solidFill>
                  <a:schemeClr val="tx2"/>
                </a:solidFill>
                <a:latin typeface="+mn-ea"/>
              </a:endParaRPr>
            </a:p>
          </p:txBody>
        </p:sp>
        <p:sp>
          <p:nvSpPr>
            <p:cNvPr id="189" name="TextBox 188"/>
            <p:cNvSpPr txBox="1"/>
            <p:nvPr/>
          </p:nvSpPr>
          <p:spPr>
            <a:xfrm>
              <a:off x="947384" y="1541325"/>
              <a:ext cx="1008112" cy="319812"/>
            </a:xfrm>
            <a:prstGeom prst="rect">
              <a:avLst/>
            </a:prstGeom>
            <a:noFill/>
          </p:spPr>
          <p:txBody>
            <a:bodyPr wrap="square" lIns="91431" tIns="0" rIns="91431" bIns="0" rtlCol="0" anchor="t">
              <a:spAutoFit/>
            </a:bodyPr>
            <a:lstStyle/>
            <a:p>
              <a:pPr algn="ctr">
                <a:lnSpc>
                  <a:spcPct val="150000"/>
                </a:lnSpc>
              </a:pPr>
              <a:r>
                <a:rPr lang="zh-CN" altLang="en-US" sz="1200" b="1" dirty="0">
                  <a:solidFill>
                    <a:schemeClr val="tx2"/>
                  </a:solidFill>
                  <a:latin typeface="+mn-ea"/>
                  <a:cs typeface="华文黑体" pitchFamily="2" charset="-122"/>
                </a:rPr>
                <a:t>添加标题</a:t>
              </a:r>
              <a:endParaRPr lang="zh-CN" altLang="en-US" sz="1200" b="1" dirty="0">
                <a:solidFill>
                  <a:schemeClr val="tx2"/>
                </a:solidFill>
                <a:latin typeface="+mn-ea"/>
                <a:cs typeface="华文黑体" pitchFamily="2" charset="-122"/>
              </a:endParaRPr>
            </a:p>
          </p:txBody>
        </p:sp>
      </p:grpSp>
      <p:sp>
        <p:nvSpPr>
          <p:cNvPr id="107" name="等腰三角形 106"/>
          <p:cNvSpPr/>
          <p:nvPr/>
        </p:nvSpPr>
        <p:spPr>
          <a:xfrm>
            <a:off x="7557465" y="2145552"/>
            <a:ext cx="132163" cy="11068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0466" tIns="30233" rIns="60466" bIns="30233" rtlCol="0" anchor="ctr"/>
          <a:lstStyle/>
          <a:p>
            <a:pPr algn="ctr"/>
            <a:endParaRPr lang="zh-CN" altLang="en-US">
              <a:solidFill>
                <a:schemeClr val="tx2"/>
              </a:solidFill>
              <a:latin typeface="+mn-ea"/>
            </a:endParaRPr>
          </a:p>
        </p:txBody>
      </p:sp>
      <p:grpSp>
        <p:nvGrpSpPr>
          <p:cNvPr id="195" name="组合 194"/>
          <p:cNvGrpSpPr/>
          <p:nvPr/>
        </p:nvGrpSpPr>
        <p:grpSpPr>
          <a:xfrm>
            <a:off x="3910698" y="3578465"/>
            <a:ext cx="1039136" cy="810584"/>
            <a:chOff x="873900" y="1541325"/>
            <a:chExt cx="1166203" cy="936083"/>
          </a:xfrm>
        </p:grpSpPr>
        <p:sp>
          <p:nvSpPr>
            <p:cNvPr id="196" name="TextBox 195"/>
            <p:cNvSpPr txBox="1"/>
            <p:nvPr/>
          </p:nvSpPr>
          <p:spPr>
            <a:xfrm>
              <a:off x="873900" y="1767304"/>
              <a:ext cx="1166203" cy="71010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2"/>
                  </a:solidFill>
                  <a:latin typeface="+mn-ea"/>
                </a:rPr>
                <a:t>您的内容打在这里，或者通过您的内容打在这里</a:t>
              </a:r>
              <a:endParaRPr lang="zh-CN" altLang="en-US" sz="900" dirty="0">
                <a:solidFill>
                  <a:schemeClr val="tx2"/>
                </a:solidFill>
                <a:latin typeface="+mn-ea"/>
              </a:endParaRPr>
            </a:p>
          </p:txBody>
        </p:sp>
        <p:sp>
          <p:nvSpPr>
            <p:cNvPr id="199" name="TextBox 198"/>
            <p:cNvSpPr txBox="1"/>
            <p:nvPr/>
          </p:nvSpPr>
          <p:spPr>
            <a:xfrm>
              <a:off x="947384" y="1541325"/>
              <a:ext cx="1008112" cy="319812"/>
            </a:xfrm>
            <a:prstGeom prst="rect">
              <a:avLst/>
            </a:prstGeom>
            <a:noFill/>
          </p:spPr>
          <p:txBody>
            <a:bodyPr wrap="square" lIns="91431" tIns="0" rIns="91431" bIns="0" rtlCol="0" anchor="t">
              <a:spAutoFit/>
            </a:bodyPr>
            <a:lstStyle/>
            <a:p>
              <a:pPr algn="ctr">
                <a:lnSpc>
                  <a:spcPct val="150000"/>
                </a:lnSpc>
              </a:pPr>
              <a:r>
                <a:rPr lang="zh-CN" altLang="en-US" sz="1200" b="1" dirty="0">
                  <a:solidFill>
                    <a:schemeClr val="tx2"/>
                  </a:solidFill>
                  <a:latin typeface="+mn-ea"/>
                  <a:cs typeface="华文黑体" pitchFamily="2" charset="-122"/>
                </a:rPr>
                <a:t>添加标题</a:t>
              </a:r>
              <a:endParaRPr lang="zh-CN" altLang="en-US" sz="1200" b="1" dirty="0">
                <a:solidFill>
                  <a:schemeClr val="tx2"/>
                </a:solidFill>
                <a:latin typeface="+mn-ea"/>
                <a:cs typeface="华文黑体" pitchFamily="2" charset="-122"/>
              </a:endParaRPr>
            </a:p>
          </p:txBody>
        </p:sp>
      </p:grpSp>
      <p:sp>
        <p:nvSpPr>
          <p:cNvPr id="108" name="等腰三角形 107"/>
          <p:cNvSpPr/>
          <p:nvPr/>
        </p:nvSpPr>
        <p:spPr>
          <a:xfrm rot="10800000">
            <a:off x="4364183" y="3409694"/>
            <a:ext cx="132163" cy="11068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0466" tIns="30233" rIns="60466" bIns="30233" rtlCol="0" anchor="ctr"/>
          <a:lstStyle/>
          <a:p>
            <a:pPr algn="ctr"/>
            <a:endParaRPr lang="zh-CN" altLang="en-US">
              <a:solidFill>
                <a:schemeClr val="tx1">
                  <a:lumMod val="85000"/>
                  <a:lumOff val="15000"/>
                </a:schemeClr>
              </a:solidFill>
              <a:latin typeface="+mn-ea"/>
            </a:endParaRPr>
          </a:p>
        </p:txBody>
      </p:sp>
      <p:sp>
        <p:nvSpPr>
          <p:cNvPr id="109" name="等腰三角形 108"/>
          <p:cNvSpPr/>
          <p:nvPr/>
        </p:nvSpPr>
        <p:spPr>
          <a:xfrm rot="10800000">
            <a:off x="6304604" y="3418177"/>
            <a:ext cx="132163" cy="11068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0466" tIns="30233" rIns="60466" bIns="30233" rtlCol="0" anchor="ctr"/>
          <a:lstStyle/>
          <a:p>
            <a:pPr algn="ctr"/>
            <a:endParaRPr lang="zh-CN" altLang="en-US">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strVal val="#ppt_w"/>
                                          </p:val>
                                        </p:tav>
                                        <p:tav tm="100000">
                                          <p:val>
                                            <p:strVal val="#ppt_w"/>
                                          </p:val>
                                        </p:tav>
                                      </p:tavLst>
                                    </p:anim>
                                    <p:anim calcmode="lin" valueType="num">
                                      <p:cBhvr>
                                        <p:cTn id="8" dur="500" fill="hold"/>
                                        <p:tgtEl>
                                          <p:spTgt spid="91"/>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8"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1000"/>
                                        <p:tgtEl>
                                          <p:spTgt spid="50"/>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2000"/>
                            </p:stCondLst>
                            <p:childTnLst>
                              <p:par>
                                <p:cTn id="24" presetID="47" presetClass="entr" presetSubtype="0" fill="hold" nodeType="afterEffect">
                                  <p:stCondLst>
                                    <p:cond delay="0"/>
                                  </p:stCondLst>
                                  <p:childTnLst>
                                    <p:set>
                                      <p:cBhvr>
                                        <p:cTn id="25" dur="1" fill="hold">
                                          <p:stCondLst>
                                            <p:cond delay="0"/>
                                          </p:stCondLst>
                                        </p:cTn>
                                        <p:tgtEl>
                                          <p:spTgt spid="147"/>
                                        </p:tgtEl>
                                        <p:attrNameLst>
                                          <p:attrName>style.visibility</p:attrName>
                                        </p:attrNameLst>
                                      </p:cBhvr>
                                      <p:to>
                                        <p:strVal val="visible"/>
                                      </p:to>
                                    </p:set>
                                    <p:animEffect transition="in" filter="fade">
                                      <p:cBhvr>
                                        <p:cTn id="26" dur="500"/>
                                        <p:tgtEl>
                                          <p:spTgt spid="147"/>
                                        </p:tgtEl>
                                      </p:cBhvr>
                                    </p:animEffect>
                                    <p:anim calcmode="lin" valueType="num">
                                      <p:cBhvr>
                                        <p:cTn id="27" dur="500" fill="hold"/>
                                        <p:tgtEl>
                                          <p:spTgt spid="147"/>
                                        </p:tgtEl>
                                        <p:attrNameLst>
                                          <p:attrName>ppt_x</p:attrName>
                                        </p:attrNameLst>
                                      </p:cBhvr>
                                      <p:tavLst>
                                        <p:tav tm="0">
                                          <p:val>
                                            <p:strVal val="#ppt_x"/>
                                          </p:val>
                                        </p:tav>
                                        <p:tav tm="100000">
                                          <p:val>
                                            <p:strVal val="#ppt_x"/>
                                          </p:val>
                                        </p:tav>
                                      </p:tavLst>
                                    </p:anim>
                                    <p:anim calcmode="lin" valueType="num">
                                      <p:cBhvr>
                                        <p:cTn id="28" dur="500" fill="hold"/>
                                        <p:tgtEl>
                                          <p:spTgt spid="147"/>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par>
                          <p:cTn id="39" fill="hold">
                            <p:stCondLst>
                              <p:cond delay="3500"/>
                            </p:stCondLst>
                            <p:childTnLst>
                              <p:par>
                                <p:cTn id="40" presetID="42" presetClass="entr" presetSubtype="0" fill="hold" nodeType="afterEffect">
                                  <p:stCondLst>
                                    <p:cond delay="0"/>
                                  </p:stCondLst>
                                  <p:childTnLst>
                                    <p:set>
                                      <p:cBhvr>
                                        <p:cTn id="41" dur="1" fill="hold">
                                          <p:stCondLst>
                                            <p:cond delay="0"/>
                                          </p:stCondLst>
                                        </p:cTn>
                                        <p:tgtEl>
                                          <p:spTgt spid="190"/>
                                        </p:tgtEl>
                                        <p:attrNameLst>
                                          <p:attrName>style.visibility</p:attrName>
                                        </p:attrNameLst>
                                      </p:cBhvr>
                                      <p:to>
                                        <p:strVal val="visible"/>
                                      </p:to>
                                    </p:set>
                                    <p:animEffect transition="in" filter="fade">
                                      <p:cBhvr>
                                        <p:cTn id="42" dur="500"/>
                                        <p:tgtEl>
                                          <p:spTgt spid="190"/>
                                        </p:tgtEl>
                                      </p:cBhvr>
                                    </p:animEffect>
                                    <p:anim calcmode="lin" valueType="num">
                                      <p:cBhvr>
                                        <p:cTn id="43" dur="500" fill="hold"/>
                                        <p:tgtEl>
                                          <p:spTgt spid="190"/>
                                        </p:tgtEl>
                                        <p:attrNameLst>
                                          <p:attrName>ppt_x</p:attrName>
                                        </p:attrNameLst>
                                      </p:cBhvr>
                                      <p:tavLst>
                                        <p:tav tm="0">
                                          <p:val>
                                            <p:strVal val="#ppt_x"/>
                                          </p:val>
                                        </p:tav>
                                        <p:tav tm="100000">
                                          <p:val>
                                            <p:strVal val="#ppt_x"/>
                                          </p:val>
                                        </p:tav>
                                      </p:tavLst>
                                    </p:anim>
                                    <p:anim calcmode="lin" valueType="num">
                                      <p:cBhvr>
                                        <p:cTn id="44" dur="500" fill="hold"/>
                                        <p:tgtEl>
                                          <p:spTgt spid="190"/>
                                        </p:tgtEl>
                                        <p:attrNameLst>
                                          <p:attrName>ppt_y</p:attrName>
                                        </p:attrNameLst>
                                      </p:cBhvr>
                                      <p:tavLst>
                                        <p:tav tm="0">
                                          <p:val>
                                            <p:strVal val="#ppt_y+.1"/>
                                          </p:val>
                                        </p:tav>
                                        <p:tav tm="100000">
                                          <p:val>
                                            <p:strVal val="#ppt_y"/>
                                          </p:val>
                                        </p:tav>
                                      </p:tavLst>
                                    </p:anim>
                                  </p:childTnLst>
                                </p:cTn>
                              </p:par>
                            </p:childTnLst>
                          </p:cTn>
                        </p:par>
                        <p:par>
                          <p:cTn id="45" fill="hold">
                            <p:stCondLst>
                              <p:cond delay="4000"/>
                            </p:stCondLst>
                            <p:childTnLst>
                              <p:par>
                                <p:cTn id="46" presetID="53" presetClass="entr" presetSubtype="16"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fade">
                                      <p:cBhvr>
                                        <p:cTn id="54" dur="500"/>
                                        <p:tgtEl>
                                          <p:spTgt spid="102"/>
                                        </p:tgtEl>
                                      </p:cBhvr>
                                    </p:animEffect>
                                  </p:childTnLst>
                                </p:cTn>
                              </p:par>
                            </p:childTnLst>
                          </p:cTn>
                        </p:par>
                        <p:par>
                          <p:cTn id="55" fill="hold">
                            <p:stCondLst>
                              <p:cond delay="5000"/>
                            </p:stCondLst>
                            <p:childTnLst>
                              <p:par>
                                <p:cTn id="56" presetID="47" presetClass="entr" presetSubtype="0" fill="hold" nodeType="afterEffect">
                                  <p:stCondLst>
                                    <p:cond delay="0"/>
                                  </p:stCondLst>
                                  <p:childTnLst>
                                    <p:set>
                                      <p:cBhvr>
                                        <p:cTn id="57" dur="1" fill="hold">
                                          <p:stCondLst>
                                            <p:cond delay="0"/>
                                          </p:stCondLst>
                                        </p:cTn>
                                        <p:tgtEl>
                                          <p:spTgt spid="157"/>
                                        </p:tgtEl>
                                        <p:attrNameLst>
                                          <p:attrName>style.visibility</p:attrName>
                                        </p:attrNameLst>
                                      </p:cBhvr>
                                      <p:to>
                                        <p:strVal val="visible"/>
                                      </p:to>
                                    </p:set>
                                    <p:animEffect transition="in" filter="fade">
                                      <p:cBhvr>
                                        <p:cTn id="58" dur="500"/>
                                        <p:tgtEl>
                                          <p:spTgt spid="157"/>
                                        </p:tgtEl>
                                      </p:cBhvr>
                                    </p:animEffect>
                                    <p:anim calcmode="lin" valueType="num">
                                      <p:cBhvr>
                                        <p:cTn id="59" dur="500" fill="hold"/>
                                        <p:tgtEl>
                                          <p:spTgt spid="157"/>
                                        </p:tgtEl>
                                        <p:attrNameLst>
                                          <p:attrName>ppt_x</p:attrName>
                                        </p:attrNameLst>
                                      </p:cBhvr>
                                      <p:tavLst>
                                        <p:tav tm="0">
                                          <p:val>
                                            <p:strVal val="#ppt_x"/>
                                          </p:val>
                                        </p:tav>
                                        <p:tav tm="100000">
                                          <p:val>
                                            <p:strVal val="#ppt_x"/>
                                          </p:val>
                                        </p:tav>
                                      </p:tavLst>
                                    </p:anim>
                                    <p:anim calcmode="lin" valueType="num">
                                      <p:cBhvr>
                                        <p:cTn id="60" dur="500" fill="hold"/>
                                        <p:tgtEl>
                                          <p:spTgt spid="157"/>
                                        </p:tgtEl>
                                        <p:attrNameLst>
                                          <p:attrName>ppt_y</p:attrName>
                                        </p:attrNameLst>
                                      </p:cBhvr>
                                      <p:tavLst>
                                        <p:tav tm="0">
                                          <p:val>
                                            <p:strVal val="#ppt_y-.1"/>
                                          </p:val>
                                        </p:tav>
                                        <p:tav tm="100000">
                                          <p:val>
                                            <p:strVal val="#ppt_y"/>
                                          </p:val>
                                        </p:tav>
                                      </p:tavLst>
                                    </p:anim>
                                  </p:childTnLst>
                                </p:cTn>
                              </p:par>
                            </p:childTnLst>
                          </p:cTn>
                        </p:par>
                        <p:par>
                          <p:cTn id="61" fill="hold">
                            <p:stCondLst>
                              <p:cond delay="5500"/>
                            </p:stCondLst>
                            <p:childTnLst>
                              <p:par>
                                <p:cTn id="62" presetID="53" presetClass="entr" presetSubtype="16"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p:cTn id="64" dur="500" fill="hold"/>
                                        <p:tgtEl>
                                          <p:spTgt spid="6"/>
                                        </p:tgtEl>
                                        <p:attrNameLst>
                                          <p:attrName>ppt_w</p:attrName>
                                        </p:attrNameLst>
                                      </p:cBhvr>
                                      <p:tavLst>
                                        <p:tav tm="0">
                                          <p:val>
                                            <p:fltVal val="0"/>
                                          </p:val>
                                        </p:tav>
                                        <p:tav tm="100000">
                                          <p:val>
                                            <p:strVal val="#ppt_w"/>
                                          </p:val>
                                        </p:tav>
                                      </p:tavLst>
                                    </p:anim>
                                    <p:anim calcmode="lin" valueType="num">
                                      <p:cBhvr>
                                        <p:cTn id="65" dur="500" fill="hold"/>
                                        <p:tgtEl>
                                          <p:spTgt spid="6"/>
                                        </p:tgtEl>
                                        <p:attrNameLst>
                                          <p:attrName>ppt_h</p:attrName>
                                        </p:attrNameLst>
                                      </p:cBhvr>
                                      <p:tavLst>
                                        <p:tav tm="0">
                                          <p:val>
                                            <p:fltVal val="0"/>
                                          </p:val>
                                        </p:tav>
                                        <p:tav tm="100000">
                                          <p:val>
                                            <p:strVal val="#ppt_h"/>
                                          </p:val>
                                        </p:tav>
                                      </p:tavLst>
                                    </p:anim>
                                    <p:animEffect transition="in" filter="fade">
                                      <p:cBhvr>
                                        <p:cTn id="66" dur="500"/>
                                        <p:tgtEl>
                                          <p:spTgt spid="6"/>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fade">
                                      <p:cBhvr>
                                        <p:cTn id="70" dur="500"/>
                                        <p:tgtEl>
                                          <p:spTgt spid="108"/>
                                        </p:tgtEl>
                                      </p:cBhvr>
                                    </p:animEffect>
                                  </p:childTnLst>
                                </p:cTn>
                              </p:par>
                            </p:childTnLst>
                          </p:cTn>
                        </p:par>
                        <p:par>
                          <p:cTn id="71" fill="hold">
                            <p:stCondLst>
                              <p:cond delay="6500"/>
                            </p:stCondLst>
                            <p:childTnLst>
                              <p:par>
                                <p:cTn id="72" presetID="42" presetClass="entr" presetSubtype="0" fill="hold" nodeType="afterEffect">
                                  <p:stCondLst>
                                    <p:cond delay="0"/>
                                  </p:stCondLst>
                                  <p:childTnLst>
                                    <p:set>
                                      <p:cBhvr>
                                        <p:cTn id="73" dur="1" fill="hold">
                                          <p:stCondLst>
                                            <p:cond delay="0"/>
                                          </p:stCondLst>
                                        </p:cTn>
                                        <p:tgtEl>
                                          <p:spTgt spid="195"/>
                                        </p:tgtEl>
                                        <p:attrNameLst>
                                          <p:attrName>style.visibility</p:attrName>
                                        </p:attrNameLst>
                                      </p:cBhvr>
                                      <p:to>
                                        <p:strVal val="visible"/>
                                      </p:to>
                                    </p:set>
                                    <p:animEffect transition="in" filter="fade">
                                      <p:cBhvr>
                                        <p:cTn id="74" dur="500"/>
                                        <p:tgtEl>
                                          <p:spTgt spid="195"/>
                                        </p:tgtEl>
                                      </p:cBhvr>
                                    </p:animEffect>
                                    <p:anim calcmode="lin" valueType="num">
                                      <p:cBhvr>
                                        <p:cTn id="75" dur="500" fill="hold"/>
                                        <p:tgtEl>
                                          <p:spTgt spid="195"/>
                                        </p:tgtEl>
                                        <p:attrNameLst>
                                          <p:attrName>ppt_x</p:attrName>
                                        </p:attrNameLst>
                                      </p:cBhvr>
                                      <p:tavLst>
                                        <p:tav tm="0">
                                          <p:val>
                                            <p:strVal val="#ppt_x"/>
                                          </p:val>
                                        </p:tav>
                                        <p:tav tm="100000">
                                          <p:val>
                                            <p:strVal val="#ppt_x"/>
                                          </p:val>
                                        </p:tav>
                                      </p:tavLst>
                                    </p:anim>
                                    <p:anim calcmode="lin" valueType="num">
                                      <p:cBhvr>
                                        <p:cTn id="76" dur="500" fill="hold"/>
                                        <p:tgtEl>
                                          <p:spTgt spid="195"/>
                                        </p:tgtEl>
                                        <p:attrNameLst>
                                          <p:attrName>ppt_y</p:attrName>
                                        </p:attrNameLst>
                                      </p:cBhvr>
                                      <p:tavLst>
                                        <p:tav tm="0">
                                          <p:val>
                                            <p:strVal val="#ppt_y+.1"/>
                                          </p:val>
                                        </p:tav>
                                        <p:tav tm="100000">
                                          <p:val>
                                            <p:strVal val="#ppt_y"/>
                                          </p:val>
                                        </p:tav>
                                      </p:tavLst>
                                    </p:anim>
                                  </p:childTnLst>
                                </p:cTn>
                              </p:par>
                            </p:childTnLst>
                          </p:cTn>
                        </p:par>
                        <p:par>
                          <p:cTn id="77" fill="hold">
                            <p:stCondLst>
                              <p:cond delay="7000"/>
                            </p:stCondLst>
                            <p:childTnLst>
                              <p:par>
                                <p:cTn id="78" presetID="53" presetClass="entr" presetSubtype="16"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 calcmode="lin" valueType="num">
                                      <p:cBhvr>
                                        <p:cTn id="80" dur="500" fill="hold"/>
                                        <p:tgtEl>
                                          <p:spTgt spid="7"/>
                                        </p:tgtEl>
                                        <p:attrNameLst>
                                          <p:attrName>ppt_w</p:attrName>
                                        </p:attrNameLst>
                                      </p:cBhvr>
                                      <p:tavLst>
                                        <p:tav tm="0">
                                          <p:val>
                                            <p:fltVal val="0"/>
                                          </p:val>
                                        </p:tav>
                                        <p:tav tm="100000">
                                          <p:val>
                                            <p:strVal val="#ppt_w"/>
                                          </p:val>
                                        </p:tav>
                                      </p:tavLst>
                                    </p:anim>
                                    <p:anim calcmode="lin" valueType="num">
                                      <p:cBhvr>
                                        <p:cTn id="81" dur="500" fill="hold"/>
                                        <p:tgtEl>
                                          <p:spTgt spid="7"/>
                                        </p:tgtEl>
                                        <p:attrNameLst>
                                          <p:attrName>ppt_h</p:attrName>
                                        </p:attrNameLst>
                                      </p:cBhvr>
                                      <p:tavLst>
                                        <p:tav tm="0">
                                          <p:val>
                                            <p:fltVal val="0"/>
                                          </p:val>
                                        </p:tav>
                                        <p:tav tm="100000">
                                          <p:val>
                                            <p:strVal val="#ppt_h"/>
                                          </p:val>
                                        </p:tav>
                                      </p:tavLst>
                                    </p:anim>
                                    <p:animEffect transition="in" filter="fade">
                                      <p:cBhvr>
                                        <p:cTn id="82" dur="500"/>
                                        <p:tgtEl>
                                          <p:spTgt spid="7"/>
                                        </p:tgtEl>
                                      </p:cBhvr>
                                    </p:animEffect>
                                  </p:childTnLst>
                                </p:cTn>
                              </p:par>
                            </p:childTnLst>
                          </p:cTn>
                        </p:par>
                        <p:par>
                          <p:cTn id="83" fill="hold">
                            <p:stCondLst>
                              <p:cond delay="7500"/>
                            </p:stCondLst>
                            <p:childTnLst>
                              <p:par>
                                <p:cTn id="84" presetID="10" presetClass="entr" presetSubtype="0" fill="hold" grpId="0" nodeType="afterEffect">
                                  <p:stCondLst>
                                    <p:cond delay="0"/>
                                  </p:stCondLst>
                                  <p:childTnLst>
                                    <p:set>
                                      <p:cBhvr>
                                        <p:cTn id="85" dur="1" fill="hold">
                                          <p:stCondLst>
                                            <p:cond delay="0"/>
                                          </p:stCondLst>
                                        </p:cTn>
                                        <p:tgtEl>
                                          <p:spTgt spid="103"/>
                                        </p:tgtEl>
                                        <p:attrNameLst>
                                          <p:attrName>style.visibility</p:attrName>
                                        </p:attrNameLst>
                                      </p:cBhvr>
                                      <p:to>
                                        <p:strVal val="visible"/>
                                      </p:to>
                                    </p:set>
                                    <p:animEffect transition="in" filter="fade">
                                      <p:cBhvr>
                                        <p:cTn id="86" dur="500"/>
                                        <p:tgtEl>
                                          <p:spTgt spid="103"/>
                                        </p:tgtEl>
                                      </p:cBhvr>
                                    </p:animEffect>
                                  </p:childTnLst>
                                </p:cTn>
                              </p:par>
                            </p:childTnLst>
                          </p:cTn>
                        </p:par>
                        <p:par>
                          <p:cTn id="87" fill="hold">
                            <p:stCondLst>
                              <p:cond delay="8000"/>
                            </p:stCondLst>
                            <p:childTnLst>
                              <p:par>
                                <p:cTn id="88" presetID="47" presetClass="entr" presetSubtype="0" fill="hold" nodeType="afterEffect">
                                  <p:stCondLst>
                                    <p:cond delay="0"/>
                                  </p:stCondLst>
                                  <p:childTnLst>
                                    <p:set>
                                      <p:cBhvr>
                                        <p:cTn id="89" dur="1" fill="hold">
                                          <p:stCondLst>
                                            <p:cond delay="0"/>
                                          </p:stCondLst>
                                        </p:cTn>
                                        <p:tgtEl>
                                          <p:spTgt spid="180"/>
                                        </p:tgtEl>
                                        <p:attrNameLst>
                                          <p:attrName>style.visibility</p:attrName>
                                        </p:attrNameLst>
                                      </p:cBhvr>
                                      <p:to>
                                        <p:strVal val="visible"/>
                                      </p:to>
                                    </p:set>
                                    <p:animEffect transition="in" filter="fade">
                                      <p:cBhvr>
                                        <p:cTn id="90" dur="500"/>
                                        <p:tgtEl>
                                          <p:spTgt spid="180"/>
                                        </p:tgtEl>
                                      </p:cBhvr>
                                    </p:animEffect>
                                    <p:anim calcmode="lin" valueType="num">
                                      <p:cBhvr>
                                        <p:cTn id="91" dur="500" fill="hold"/>
                                        <p:tgtEl>
                                          <p:spTgt spid="180"/>
                                        </p:tgtEl>
                                        <p:attrNameLst>
                                          <p:attrName>ppt_x</p:attrName>
                                        </p:attrNameLst>
                                      </p:cBhvr>
                                      <p:tavLst>
                                        <p:tav tm="0">
                                          <p:val>
                                            <p:strVal val="#ppt_x"/>
                                          </p:val>
                                        </p:tav>
                                        <p:tav tm="100000">
                                          <p:val>
                                            <p:strVal val="#ppt_x"/>
                                          </p:val>
                                        </p:tav>
                                      </p:tavLst>
                                    </p:anim>
                                    <p:anim calcmode="lin" valueType="num">
                                      <p:cBhvr>
                                        <p:cTn id="92" dur="500" fill="hold"/>
                                        <p:tgtEl>
                                          <p:spTgt spid="180"/>
                                        </p:tgtEl>
                                        <p:attrNameLst>
                                          <p:attrName>ppt_y</p:attrName>
                                        </p:attrNameLst>
                                      </p:cBhvr>
                                      <p:tavLst>
                                        <p:tav tm="0">
                                          <p:val>
                                            <p:strVal val="#ppt_y-.1"/>
                                          </p:val>
                                        </p:tav>
                                        <p:tav tm="100000">
                                          <p:val>
                                            <p:strVal val="#ppt_y"/>
                                          </p:val>
                                        </p:tav>
                                      </p:tavLst>
                                    </p:anim>
                                  </p:childTnLst>
                                </p:cTn>
                              </p:par>
                            </p:childTnLst>
                          </p:cTn>
                        </p:par>
                        <p:par>
                          <p:cTn id="93" fill="hold">
                            <p:stCondLst>
                              <p:cond delay="8500"/>
                            </p:stCondLst>
                            <p:childTnLst>
                              <p:par>
                                <p:cTn id="94" presetID="53" presetClass="entr" presetSubtype="16" fill="hold" nodeType="afterEffect">
                                  <p:stCondLst>
                                    <p:cond delay="0"/>
                                  </p:stCondLst>
                                  <p:childTnLst>
                                    <p:set>
                                      <p:cBhvr>
                                        <p:cTn id="95" dur="1" fill="hold">
                                          <p:stCondLst>
                                            <p:cond delay="0"/>
                                          </p:stCondLst>
                                        </p:cTn>
                                        <p:tgtEl>
                                          <p:spTgt spid="8"/>
                                        </p:tgtEl>
                                        <p:attrNameLst>
                                          <p:attrName>style.visibility</p:attrName>
                                        </p:attrNameLst>
                                      </p:cBhvr>
                                      <p:to>
                                        <p:strVal val="visible"/>
                                      </p:to>
                                    </p:set>
                                    <p:anim calcmode="lin" valueType="num">
                                      <p:cBhvr>
                                        <p:cTn id="96" dur="500" fill="hold"/>
                                        <p:tgtEl>
                                          <p:spTgt spid="8"/>
                                        </p:tgtEl>
                                        <p:attrNameLst>
                                          <p:attrName>ppt_w</p:attrName>
                                        </p:attrNameLst>
                                      </p:cBhvr>
                                      <p:tavLst>
                                        <p:tav tm="0">
                                          <p:val>
                                            <p:fltVal val="0"/>
                                          </p:val>
                                        </p:tav>
                                        <p:tav tm="100000">
                                          <p:val>
                                            <p:strVal val="#ppt_w"/>
                                          </p:val>
                                        </p:tav>
                                      </p:tavLst>
                                    </p:anim>
                                    <p:anim calcmode="lin" valueType="num">
                                      <p:cBhvr>
                                        <p:cTn id="97" dur="500" fill="hold"/>
                                        <p:tgtEl>
                                          <p:spTgt spid="8"/>
                                        </p:tgtEl>
                                        <p:attrNameLst>
                                          <p:attrName>ppt_h</p:attrName>
                                        </p:attrNameLst>
                                      </p:cBhvr>
                                      <p:tavLst>
                                        <p:tav tm="0">
                                          <p:val>
                                            <p:fltVal val="0"/>
                                          </p:val>
                                        </p:tav>
                                        <p:tav tm="100000">
                                          <p:val>
                                            <p:strVal val="#ppt_h"/>
                                          </p:val>
                                        </p:tav>
                                      </p:tavLst>
                                    </p:anim>
                                    <p:animEffect transition="in" filter="fade">
                                      <p:cBhvr>
                                        <p:cTn id="98" dur="500"/>
                                        <p:tgtEl>
                                          <p:spTgt spid="8"/>
                                        </p:tgtEl>
                                      </p:cBhvr>
                                    </p:animEffect>
                                  </p:childTnLst>
                                </p:cTn>
                              </p:par>
                            </p:childTnLst>
                          </p:cTn>
                        </p:par>
                        <p:par>
                          <p:cTn id="99" fill="hold">
                            <p:stCondLst>
                              <p:cond delay="9000"/>
                            </p:stCondLst>
                            <p:childTnLst>
                              <p:par>
                                <p:cTn id="100" presetID="10" presetClass="entr" presetSubtype="0" fill="hold" grpId="0" nodeType="after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fade">
                                      <p:cBhvr>
                                        <p:cTn id="102" dur="500"/>
                                        <p:tgtEl>
                                          <p:spTgt spid="109"/>
                                        </p:tgtEl>
                                      </p:cBhvr>
                                    </p:animEffect>
                                  </p:childTnLst>
                                </p:cTn>
                              </p:par>
                            </p:childTnLst>
                          </p:cTn>
                        </p:par>
                        <p:par>
                          <p:cTn id="103" fill="hold">
                            <p:stCondLst>
                              <p:cond delay="9500"/>
                            </p:stCondLst>
                            <p:childTnLst>
                              <p:par>
                                <p:cTn id="104" presetID="42" presetClass="entr" presetSubtype="0" fill="hold" nodeType="afterEffect">
                                  <p:stCondLst>
                                    <p:cond delay="0"/>
                                  </p:stCondLst>
                                  <p:childTnLst>
                                    <p:set>
                                      <p:cBhvr>
                                        <p:cTn id="105" dur="1" fill="hold">
                                          <p:stCondLst>
                                            <p:cond delay="0"/>
                                          </p:stCondLst>
                                        </p:cTn>
                                        <p:tgtEl>
                                          <p:spTgt spid="200"/>
                                        </p:tgtEl>
                                        <p:attrNameLst>
                                          <p:attrName>style.visibility</p:attrName>
                                        </p:attrNameLst>
                                      </p:cBhvr>
                                      <p:to>
                                        <p:strVal val="visible"/>
                                      </p:to>
                                    </p:set>
                                    <p:animEffect transition="in" filter="fade">
                                      <p:cBhvr>
                                        <p:cTn id="106" dur="500"/>
                                        <p:tgtEl>
                                          <p:spTgt spid="200"/>
                                        </p:tgtEl>
                                      </p:cBhvr>
                                    </p:animEffect>
                                    <p:anim calcmode="lin" valueType="num">
                                      <p:cBhvr>
                                        <p:cTn id="107" dur="500" fill="hold"/>
                                        <p:tgtEl>
                                          <p:spTgt spid="200"/>
                                        </p:tgtEl>
                                        <p:attrNameLst>
                                          <p:attrName>ppt_x</p:attrName>
                                        </p:attrNameLst>
                                      </p:cBhvr>
                                      <p:tavLst>
                                        <p:tav tm="0">
                                          <p:val>
                                            <p:strVal val="#ppt_x"/>
                                          </p:val>
                                        </p:tav>
                                        <p:tav tm="100000">
                                          <p:val>
                                            <p:strVal val="#ppt_x"/>
                                          </p:val>
                                        </p:tav>
                                      </p:tavLst>
                                    </p:anim>
                                    <p:anim calcmode="lin" valueType="num">
                                      <p:cBhvr>
                                        <p:cTn id="108" dur="500" fill="hold"/>
                                        <p:tgtEl>
                                          <p:spTgt spid="200"/>
                                        </p:tgtEl>
                                        <p:attrNameLst>
                                          <p:attrName>ppt_y</p:attrName>
                                        </p:attrNameLst>
                                      </p:cBhvr>
                                      <p:tavLst>
                                        <p:tav tm="0">
                                          <p:val>
                                            <p:strVal val="#ppt_y+.1"/>
                                          </p:val>
                                        </p:tav>
                                        <p:tav tm="100000">
                                          <p:val>
                                            <p:strVal val="#ppt_y"/>
                                          </p:val>
                                        </p:tav>
                                      </p:tavLst>
                                    </p:anim>
                                  </p:childTnLst>
                                </p:cTn>
                              </p:par>
                            </p:childTnLst>
                          </p:cTn>
                        </p:par>
                        <p:par>
                          <p:cTn id="109" fill="hold">
                            <p:stCondLst>
                              <p:cond delay="10000"/>
                            </p:stCondLst>
                            <p:childTnLst>
                              <p:par>
                                <p:cTn id="110" presetID="53" presetClass="entr" presetSubtype="16" fill="hold" nodeType="afterEffect">
                                  <p:stCondLst>
                                    <p:cond delay="0"/>
                                  </p:stCondLst>
                                  <p:childTnLst>
                                    <p:set>
                                      <p:cBhvr>
                                        <p:cTn id="111" dur="1" fill="hold">
                                          <p:stCondLst>
                                            <p:cond delay="0"/>
                                          </p:stCondLst>
                                        </p:cTn>
                                        <p:tgtEl>
                                          <p:spTgt spid="9"/>
                                        </p:tgtEl>
                                        <p:attrNameLst>
                                          <p:attrName>style.visibility</p:attrName>
                                        </p:attrNameLst>
                                      </p:cBhvr>
                                      <p:to>
                                        <p:strVal val="visible"/>
                                      </p:to>
                                    </p:set>
                                    <p:anim calcmode="lin" valueType="num">
                                      <p:cBhvr>
                                        <p:cTn id="112" dur="500" fill="hold"/>
                                        <p:tgtEl>
                                          <p:spTgt spid="9"/>
                                        </p:tgtEl>
                                        <p:attrNameLst>
                                          <p:attrName>ppt_w</p:attrName>
                                        </p:attrNameLst>
                                      </p:cBhvr>
                                      <p:tavLst>
                                        <p:tav tm="0">
                                          <p:val>
                                            <p:fltVal val="0"/>
                                          </p:val>
                                        </p:tav>
                                        <p:tav tm="100000">
                                          <p:val>
                                            <p:strVal val="#ppt_w"/>
                                          </p:val>
                                        </p:tav>
                                      </p:tavLst>
                                    </p:anim>
                                    <p:anim calcmode="lin" valueType="num">
                                      <p:cBhvr>
                                        <p:cTn id="113" dur="500" fill="hold"/>
                                        <p:tgtEl>
                                          <p:spTgt spid="9"/>
                                        </p:tgtEl>
                                        <p:attrNameLst>
                                          <p:attrName>ppt_h</p:attrName>
                                        </p:attrNameLst>
                                      </p:cBhvr>
                                      <p:tavLst>
                                        <p:tav tm="0">
                                          <p:val>
                                            <p:fltVal val="0"/>
                                          </p:val>
                                        </p:tav>
                                        <p:tav tm="100000">
                                          <p:val>
                                            <p:strVal val="#ppt_h"/>
                                          </p:val>
                                        </p:tav>
                                      </p:tavLst>
                                    </p:anim>
                                    <p:animEffect transition="in" filter="fade">
                                      <p:cBhvr>
                                        <p:cTn id="114" dur="500"/>
                                        <p:tgtEl>
                                          <p:spTgt spid="9"/>
                                        </p:tgtEl>
                                      </p:cBhvr>
                                    </p:animEffect>
                                  </p:childTnLst>
                                </p:cTn>
                              </p:par>
                            </p:childTnLst>
                          </p:cTn>
                        </p:par>
                        <p:par>
                          <p:cTn id="115" fill="hold">
                            <p:stCondLst>
                              <p:cond delay="10500"/>
                            </p:stCondLst>
                            <p:childTnLst>
                              <p:par>
                                <p:cTn id="116" presetID="10" presetClass="entr" presetSubtype="0" fill="hold" grpId="0" nodeType="afterEffect">
                                  <p:stCondLst>
                                    <p:cond delay="0"/>
                                  </p:stCondLst>
                                  <p:childTnLst>
                                    <p:set>
                                      <p:cBhvr>
                                        <p:cTn id="117" dur="1" fill="hold">
                                          <p:stCondLst>
                                            <p:cond delay="0"/>
                                          </p:stCondLst>
                                        </p:cTn>
                                        <p:tgtEl>
                                          <p:spTgt spid="107"/>
                                        </p:tgtEl>
                                        <p:attrNameLst>
                                          <p:attrName>style.visibility</p:attrName>
                                        </p:attrNameLst>
                                      </p:cBhvr>
                                      <p:to>
                                        <p:strVal val="visible"/>
                                      </p:to>
                                    </p:set>
                                    <p:animEffect transition="in" filter="fade">
                                      <p:cBhvr>
                                        <p:cTn id="118" dur="500"/>
                                        <p:tgtEl>
                                          <p:spTgt spid="107"/>
                                        </p:tgtEl>
                                      </p:cBhvr>
                                    </p:animEffect>
                                  </p:childTnLst>
                                </p:cTn>
                              </p:par>
                            </p:childTnLst>
                          </p:cTn>
                        </p:par>
                        <p:par>
                          <p:cTn id="119" fill="hold">
                            <p:stCondLst>
                              <p:cond delay="11000"/>
                            </p:stCondLst>
                            <p:childTnLst>
                              <p:par>
                                <p:cTn id="120" presetID="47" presetClass="entr" presetSubtype="0" fill="hold" nodeType="afterEffect">
                                  <p:stCondLst>
                                    <p:cond delay="0"/>
                                  </p:stCondLst>
                                  <p:childTnLst>
                                    <p:set>
                                      <p:cBhvr>
                                        <p:cTn id="121" dur="1" fill="hold">
                                          <p:stCondLst>
                                            <p:cond delay="0"/>
                                          </p:stCondLst>
                                        </p:cTn>
                                        <p:tgtEl>
                                          <p:spTgt spid="185"/>
                                        </p:tgtEl>
                                        <p:attrNameLst>
                                          <p:attrName>style.visibility</p:attrName>
                                        </p:attrNameLst>
                                      </p:cBhvr>
                                      <p:to>
                                        <p:strVal val="visible"/>
                                      </p:to>
                                    </p:set>
                                    <p:animEffect transition="in" filter="fade">
                                      <p:cBhvr>
                                        <p:cTn id="122" dur="500"/>
                                        <p:tgtEl>
                                          <p:spTgt spid="185"/>
                                        </p:tgtEl>
                                      </p:cBhvr>
                                    </p:animEffect>
                                    <p:anim calcmode="lin" valueType="num">
                                      <p:cBhvr>
                                        <p:cTn id="123" dur="500" fill="hold"/>
                                        <p:tgtEl>
                                          <p:spTgt spid="185"/>
                                        </p:tgtEl>
                                        <p:attrNameLst>
                                          <p:attrName>ppt_x</p:attrName>
                                        </p:attrNameLst>
                                      </p:cBhvr>
                                      <p:tavLst>
                                        <p:tav tm="0">
                                          <p:val>
                                            <p:strVal val="#ppt_x"/>
                                          </p:val>
                                        </p:tav>
                                        <p:tav tm="100000">
                                          <p:val>
                                            <p:strVal val="#ppt_x"/>
                                          </p:val>
                                        </p:tav>
                                      </p:tavLst>
                                    </p:anim>
                                    <p:anim calcmode="lin" valueType="num">
                                      <p:cBhvr>
                                        <p:cTn id="124" dur="500" fill="hold"/>
                                        <p:tgtEl>
                                          <p:spTgt spid="1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1" grpId="0"/>
      <p:bldP spid="5" grpId="0" animBg="1"/>
      <p:bldP spid="101" grpId="0" animBg="1"/>
      <p:bldP spid="102" grpId="0" animBg="1"/>
      <p:bldP spid="103" grpId="0" animBg="1"/>
      <p:bldP spid="107" grpId="0" animBg="1"/>
      <p:bldP spid="108" grpId="0" animBg="1"/>
      <p:bldP spid="10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629819" y="418988"/>
            <a:ext cx="1353254" cy="346239"/>
          </a:xfrm>
          <a:prstGeom prst="rect">
            <a:avLst/>
          </a:prstGeom>
          <a:noFill/>
        </p:spPr>
        <p:txBody>
          <a:bodyPr wrap="square" lIns="68571" tIns="34285" rIns="68571" bIns="34285" rtlCol="0">
            <a:spAutoFit/>
          </a:bodyPr>
          <a:lstStyle>
            <a:defPPr>
              <a:defRPr lang="zh-CN"/>
            </a:defPPr>
            <a:lvl1pPr>
              <a:defRPr sz="2400" b="1">
                <a:solidFill>
                  <a:schemeClr val="tx2"/>
                </a:solidFill>
                <a:latin typeface="方正黑体简体" panose="03000509000000000000" pitchFamily="65" charset="-122"/>
                <a:ea typeface="方正黑体简体" panose="03000509000000000000" pitchFamily="65" charset="-122"/>
              </a:defRPr>
            </a:lvl1pPr>
          </a:lstStyle>
          <a:p>
            <a:r>
              <a:rPr lang="zh-CN" altLang="en-US" sz="1800" dirty="0">
                <a:solidFill>
                  <a:schemeClr val="tx1">
                    <a:lumMod val="85000"/>
                    <a:lumOff val="15000"/>
                  </a:schemeClr>
                </a:solidFill>
                <a:latin typeface="+mn-ea"/>
                <a:ea typeface="+mn-ea"/>
              </a:rPr>
              <a:t>工作团队</a:t>
            </a:r>
            <a:endParaRPr lang="zh-CN" altLang="en-US" sz="1800" dirty="0">
              <a:solidFill>
                <a:schemeClr val="tx1">
                  <a:lumMod val="85000"/>
                  <a:lumOff val="15000"/>
                </a:schemeClr>
              </a:solidFill>
              <a:latin typeface="+mn-ea"/>
              <a:ea typeface="+mn-ea"/>
            </a:endParaRPr>
          </a:p>
        </p:txBody>
      </p:sp>
      <p:grpSp>
        <p:nvGrpSpPr>
          <p:cNvPr id="128" name="Group 129"/>
          <p:cNvGrpSpPr/>
          <p:nvPr/>
        </p:nvGrpSpPr>
        <p:grpSpPr>
          <a:xfrm>
            <a:off x="1368620" y="4213878"/>
            <a:ext cx="1091338" cy="181954"/>
            <a:chOff x="1366437" y="4157234"/>
            <a:chExt cx="1091338" cy="181954"/>
          </a:xfrm>
          <a:solidFill>
            <a:schemeClr val="bg2"/>
          </a:solidFill>
        </p:grpSpPr>
        <p:sp>
          <p:nvSpPr>
            <p:cNvPr id="129" name="5-Point Star 130"/>
            <p:cNvSpPr/>
            <p:nvPr/>
          </p:nvSpPr>
          <p:spPr bwMode="auto">
            <a:xfrm>
              <a:off x="1366437"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30" name="5-Point Star 131"/>
            <p:cNvSpPr/>
            <p:nvPr/>
          </p:nvSpPr>
          <p:spPr bwMode="auto">
            <a:xfrm>
              <a:off x="1593783"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31" name="5-Point Star 132"/>
            <p:cNvSpPr/>
            <p:nvPr/>
          </p:nvSpPr>
          <p:spPr bwMode="auto">
            <a:xfrm>
              <a:off x="1821130"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32" name="5-Point Star 133"/>
            <p:cNvSpPr/>
            <p:nvPr/>
          </p:nvSpPr>
          <p:spPr bwMode="auto">
            <a:xfrm>
              <a:off x="2048476"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33" name="5-Point Star 134"/>
            <p:cNvSpPr/>
            <p:nvPr/>
          </p:nvSpPr>
          <p:spPr bwMode="auto">
            <a:xfrm>
              <a:off x="2275821"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grpSp>
      <p:grpSp>
        <p:nvGrpSpPr>
          <p:cNvPr id="134" name="Group 143"/>
          <p:cNvGrpSpPr/>
          <p:nvPr/>
        </p:nvGrpSpPr>
        <p:grpSpPr>
          <a:xfrm>
            <a:off x="3157137" y="4213878"/>
            <a:ext cx="1091338" cy="181954"/>
            <a:chOff x="1366437" y="4157234"/>
            <a:chExt cx="1091338" cy="181954"/>
          </a:xfrm>
          <a:solidFill>
            <a:schemeClr val="bg2"/>
          </a:solidFill>
        </p:grpSpPr>
        <p:sp>
          <p:nvSpPr>
            <p:cNvPr id="135" name="5-Point Star 144"/>
            <p:cNvSpPr/>
            <p:nvPr/>
          </p:nvSpPr>
          <p:spPr bwMode="auto">
            <a:xfrm>
              <a:off x="1366437"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36" name="5-Point Star 145"/>
            <p:cNvSpPr/>
            <p:nvPr/>
          </p:nvSpPr>
          <p:spPr bwMode="auto">
            <a:xfrm>
              <a:off x="1593783"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37" name="5-Point Star 146"/>
            <p:cNvSpPr/>
            <p:nvPr/>
          </p:nvSpPr>
          <p:spPr bwMode="auto">
            <a:xfrm>
              <a:off x="1821130"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38" name="5-Point Star 147"/>
            <p:cNvSpPr/>
            <p:nvPr/>
          </p:nvSpPr>
          <p:spPr bwMode="auto">
            <a:xfrm>
              <a:off x="2048476"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39" name="5-Point Star 148"/>
            <p:cNvSpPr/>
            <p:nvPr/>
          </p:nvSpPr>
          <p:spPr bwMode="auto">
            <a:xfrm>
              <a:off x="2275821"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grpSp>
      <p:grpSp>
        <p:nvGrpSpPr>
          <p:cNvPr id="140" name="Group 149"/>
          <p:cNvGrpSpPr/>
          <p:nvPr/>
        </p:nvGrpSpPr>
        <p:grpSpPr>
          <a:xfrm>
            <a:off x="4919262" y="4213878"/>
            <a:ext cx="1091338" cy="181954"/>
            <a:chOff x="1366437" y="4157234"/>
            <a:chExt cx="1091338" cy="181954"/>
          </a:xfrm>
          <a:solidFill>
            <a:schemeClr val="bg2"/>
          </a:solidFill>
        </p:grpSpPr>
        <p:sp>
          <p:nvSpPr>
            <p:cNvPr id="141" name="5-Point Star 150"/>
            <p:cNvSpPr/>
            <p:nvPr/>
          </p:nvSpPr>
          <p:spPr bwMode="auto">
            <a:xfrm>
              <a:off x="1366437"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42" name="5-Point Star 151"/>
            <p:cNvSpPr/>
            <p:nvPr/>
          </p:nvSpPr>
          <p:spPr bwMode="auto">
            <a:xfrm>
              <a:off x="1593783"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43" name="5-Point Star 152"/>
            <p:cNvSpPr/>
            <p:nvPr/>
          </p:nvSpPr>
          <p:spPr bwMode="auto">
            <a:xfrm>
              <a:off x="1821130"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44" name="5-Point Star 153"/>
            <p:cNvSpPr/>
            <p:nvPr/>
          </p:nvSpPr>
          <p:spPr bwMode="auto">
            <a:xfrm>
              <a:off x="2048476"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45" name="5-Point Star 154"/>
            <p:cNvSpPr/>
            <p:nvPr/>
          </p:nvSpPr>
          <p:spPr bwMode="auto">
            <a:xfrm>
              <a:off x="2275821"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grpSp>
      <p:grpSp>
        <p:nvGrpSpPr>
          <p:cNvPr id="146" name="Group 155"/>
          <p:cNvGrpSpPr/>
          <p:nvPr/>
        </p:nvGrpSpPr>
        <p:grpSpPr>
          <a:xfrm>
            <a:off x="6769017" y="4213878"/>
            <a:ext cx="1091338" cy="181954"/>
            <a:chOff x="1366437" y="4157234"/>
            <a:chExt cx="1091338" cy="181954"/>
          </a:xfrm>
          <a:solidFill>
            <a:schemeClr val="bg2"/>
          </a:solidFill>
        </p:grpSpPr>
        <p:sp>
          <p:nvSpPr>
            <p:cNvPr id="147" name="5-Point Star 156"/>
            <p:cNvSpPr/>
            <p:nvPr/>
          </p:nvSpPr>
          <p:spPr bwMode="auto">
            <a:xfrm>
              <a:off x="1366437"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48" name="5-Point Star 157"/>
            <p:cNvSpPr/>
            <p:nvPr/>
          </p:nvSpPr>
          <p:spPr bwMode="auto">
            <a:xfrm>
              <a:off x="1593783"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49" name="5-Point Star 158"/>
            <p:cNvSpPr/>
            <p:nvPr/>
          </p:nvSpPr>
          <p:spPr bwMode="auto">
            <a:xfrm>
              <a:off x="1821130"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50" name="5-Point Star 159"/>
            <p:cNvSpPr/>
            <p:nvPr/>
          </p:nvSpPr>
          <p:spPr bwMode="auto">
            <a:xfrm>
              <a:off x="2048476"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51" name="5-Point Star 160"/>
            <p:cNvSpPr/>
            <p:nvPr/>
          </p:nvSpPr>
          <p:spPr bwMode="auto">
            <a:xfrm>
              <a:off x="2275821"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grpSp>
      <p:sp>
        <p:nvSpPr>
          <p:cNvPr id="152" name="Teardrop 2"/>
          <p:cNvSpPr/>
          <p:nvPr/>
        </p:nvSpPr>
        <p:spPr bwMode="auto">
          <a:xfrm rot="8100000">
            <a:off x="1252525" y="1439657"/>
            <a:ext cx="1296078" cy="1296078"/>
          </a:xfrm>
          <a:prstGeom prst="teardrop">
            <a:avLst/>
          </a:prstGeom>
          <a:blipFill dpi="0" rotWithShape="0">
            <a:blip r:embed="rId2" cstate="print"/>
            <a:srcRect/>
            <a:stretch>
              <a:fillRect/>
            </a:stretch>
          </a:bli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sp>
        <p:nvSpPr>
          <p:cNvPr id="153" name="Teardrop 51"/>
          <p:cNvSpPr/>
          <p:nvPr/>
        </p:nvSpPr>
        <p:spPr bwMode="auto">
          <a:xfrm rot="8100000">
            <a:off x="3028163" y="1439657"/>
            <a:ext cx="1296078" cy="1296078"/>
          </a:xfrm>
          <a:prstGeom prst="teardrop">
            <a:avLst/>
          </a:prstGeom>
          <a:blipFill dpi="0" rotWithShape="0">
            <a:blip r:embed="rId3" cstate="print"/>
            <a:srcRect/>
            <a:stretch>
              <a:fillRect/>
            </a:stretch>
          </a:bli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sp>
        <p:nvSpPr>
          <p:cNvPr id="154" name="Teardrop 57"/>
          <p:cNvSpPr/>
          <p:nvPr/>
        </p:nvSpPr>
        <p:spPr bwMode="auto">
          <a:xfrm rot="8100000">
            <a:off x="4803800" y="1439657"/>
            <a:ext cx="1296078" cy="1296078"/>
          </a:xfrm>
          <a:prstGeom prst="teardrop">
            <a:avLst/>
          </a:prstGeom>
          <a:blipFill dpi="0" rotWithShape="0">
            <a:blip r:embed="rId4" cstate="print"/>
            <a:srcRect/>
            <a:stretch>
              <a:fillRect/>
            </a:stretch>
          </a:bli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sp>
        <p:nvSpPr>
          <p:cNvPr id="155" name="Teardrop 63"/>
          <p:cNvSpPr/>
          <p:nvPr/>
        </p:nvSpPr>
        <p:spPr bwMode="auto">
          <a:xfrm rot="8100000">
            <a:off x="6590071" y="1439657"/>
            <a:ext cx="1296078" cy="1296078"/>
          </a:xfrm>
          <a:prstGeom prst="teardrop">
            <a:avLst/>
          </a:prstGeom>
          <a:blipFill dpi="0" rotWithShape="0">
            <a:blip r:embed="rId5" cstate="print"/>
            <a:srcRect/>
            <a:stretch>
              <a:fillRect/>
            </a:stretch>
          </a:bli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chemeClr val="tx1">
                  <a:lumMod val="85000"/>
                  <a:lumOff val="15000"/>
                </a:schemeClr>
              </a:solidFill>
              <a:effectLst/>
              <a:latin typeface="+mn-ea"/>
              <a:ea typeface="+mn-ea"/>
              <a:cs typeface="ヒラギノ角ゴ ProN W3" charset="0"/>
              <a:sym typeface="Gill Sans" charset="0"/>
            </a:endParaRPr>
          </a:p>
        </p:txBody>
      </p:sp>
      <p:grpSp>
        <p:nvGrpSpPr>
          <p:cNvPr id="156" name="Group 10"/>
          <p:cNvGrpSpPr/>
          <p:nvPr/>
        </p:nvGrpSpPr>
        <p:grpSpPr>
          <a:xfrm>
            <a:off x="1368620" y="4213878"/>
            <a:ext cx="1091338" cy="181954"/>
            <a:chOff x="1366437" y="4157234"/>
            <a:chExt cx="1091338" cy="181954"/>
          </a:xfrm>
        </p:grpSpPr>
        <p:sp>
          <p:nvSpPr>
            <p:cNvPr id="157" name="5-Point Star 105"/>
            <p:cNvSpPr/>
            <p:nvPr/>
          </p:nvSpPr>
          <p:spPr bwMode="auto">
            <a:xfrm>
              <a:off x="1366437"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58" name="5-Point Star 106"/>
            <p:cNvSpPr/>
            <p:nvPr/>
          </p:nvSpPr>
          <p:spPr bwMode="auto">
            <a:xfrm>
              <a:off x="1593783"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59" name="5-Point Star 107"/>
            <p:cNvSpPr/>
            <p:nvPr/>
          </p:nvSpPr>
          <p:spPr bwMode="auto">
            <a:xfrm>
              <a:off x="1821130"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60" name="5-Point Star 108"/>
            <p:cNvSpPr/>
            <p:nvPr/>
          </p:nvSpPr>
          <p:spPr bwMode="auto">
            <a:xfrm>
              <a:off x="2048476"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61" name="5-Point Star 109"/>
            <p:cNvSpPr/>
            <p:nvPr/>
          </p:nvSpPr>
          <p:spPr bwMode="auto">
            <a:xfrm>
              <a:off x="2275821"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grpSp>
      <p:grpSp>
        <p:nvGrpSpPr>
          <p:cNvPr id="162" name="Group 11"/>
          <p:cNvGrpSpPr/>
          <p:nvPr/>
        </p:nvGrpSpPr>
        <p:grpSpPr>
          <a:xfrm>
            <a:off x="3157137" y="4213878"/>
            <a:ext cx="863993" cy="181954"/>
            <a:chOff x="3157137" y="4157234"/>
            <a:chExt cx="863993" cy="181954"/>
          </a:xfrm>
        </p:grpSpPr>
        <p:sp>
          <p:nvSpPr>
            <p:cNvPr id="163" name="5-Point Star 111"/>
            <p:cNvSpPr/>
            <p:nvPr/>
          </p:nvSpPr>
          <p:spPr bwMode="auto">
            <a:xfrm>
              <a:off x="3157137"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64" name="5-Point Star 112"/>
            <p:cNvSpPr/>
            <p:nvPr/>
          </p:nvSpPr>
          <p:spPr bwMode="auto">
            <a:xfrm>
              <a:off x="3384483"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65" name="5-Point Star 113"/>
            <p:cNvSpPr/>
            <p:nvPr/>
          </p:nvSpPr>
          <p:spPr bwMode="auto">
            <a:xfrm>
              <a:off x="3611830"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66" name="5-Point Star 114"/>
            <p:cNvSpPr/>
            <p:nvPr/>
          </p:nvSpPr>
          <p:spPr bwMode="auto">
            <a:xfrm>
              <a:off x="3839176"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grpSp>
      <p:grpSp>
        <p:nvGrpSpPr>
          <p:cNvPr id="167" name="Group 12"/>
          <p:cNvGrpSpPr/>
          <p:nvPr/>
        </p:nvGrpSpPr>
        <p:grpSpPr>
          <a:xfrm>
            <a:off x="4919262" y="4213878"/>
            <a:ext cx="636647" cy="181954"/>
            <a:chOff x="4919262" y="4157234"/>
            <a:chExt cx="636647" cy="181954"/>
          </a:xfrm>
        </p:grpSpPr>
        <p:sp>
          <p:nvSpPr>
            <p:cNvPr id="168" name="5-Point Star 117"/>
            <p:cNvSpPr/>
            <p:nvPr/>
          </p:nvSpPr>
          <p:spPr bwMode="auto">
            <a:xfrm>
              <a:off x="4919262"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69" name="5-Point Star 118"/>
            <p:cNvSpPr/>
            <p:nvPr/>
          </p:nvSpPr>
          <p:spPr bwMode="auto">
            <a:xfrm>
              <a:off x="5146608"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70" name="5-Point Star 119"/>
            <p:cNvSpPr/>
            <p:nvPr/>
          </p:nvSpPr>
          <p:spPr bwMode="auto">
            <a:xfrm>
              <a:off x="5373955"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grpSp>
      <p:grpSp>
        <p:nvGrpSpPr>
          <p:cNvPr id="171" name="Group 13"/>
          <p:cNvGrpSpPr/>
          <p:nvPr/>
        </p:nvGrpSpPr>
        <p:grpSpPr>
          <a:xfrm>
            <a:off x="6769017" y="4213878"/>
            <a:ext cx="409300" cy="181954"/>
            <a:chOff x="6745405" y="4157234"/>
            <a:chExt cx="409300" cy="181954"/>
          </a:xfrm>
        </p:grpSpPr>
        <p:sp>
          <p:nvSpPr>
            <p:cNvPr id="172" name="5-Point Star 123"/>
            <p:cNvSpPr/>
            <p:nvPr/>
          </p:nvSpPr>
          <p:spPr bwMode="auto">
            <a:xfrm>
              <a:off x="6745405"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sp>
          <p:nvSpPr>
            <p:cNvPr id="173" name="5-Point Star 124"/>
            <p:cNvSpPr/>
            <p:nvPr/>
          </p:nvSpPr>
          <p:spPr bwMode="auto">
            <a:xfrm>
              <a:off x="6972751" y="4157234"/>
              <a:ext cx="181954" cy="181954"/>
            </a:xfrm>
            <a:prstGeom prst="star5">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00">
                <a:solidFill>
                  <a:schemeClr val="tx1">
                    <a:lumMod val="85000"/>
                    <a:lumOff val="15000"/>
                  </a:schemeClr>
                </a:solidFill>
                <a:latin typeface="DIN Mittelschrift Std" pitchFamily="50" charset="0"/>
                <a:ea typeface="微软雅黑" panose="020B0503020204020204" pitchFamily="34" charset="-122"/>
                <a:sym typeface="Gill Sans" charset="0"/>
              </a:endParaRPr>
            </a:p>
          </p:txBody>
        </p:sp>
      </p:grpSp>
      <p:sp>
        <p:nvSpPr>
          <p:cNvPr id="174" name="Rectangle 4"/>
          <p:cNvSpPr/>
          <p:nvPr/>
        </p:nvSpPr>
        <p:spPr bwMode="auto">
          <a:xfrm>
            <a:off x="1184963" y="3143611"/>
            <a:ext cx="1458655" cy="11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r>
              <a:rPr lang="zh-CN" altLang="en-US" sz="1200" dirty="0">
                <a:solidFill>
                  <a:schemeClr val="tx1">
                    <a:lumMod val="85000"/>
                    <a:lumOff val="15000"/>
                  </a:schemeClr>
                </a:solidFill>
                <a:latin typeface="+mn-ea"/>
                <a:ea typeface="+mn-ea"/>
                <a:cs typeface="Lato Light" charset="0"/>
                <a:sym typeface="Lato Light" charset="0"/>
              </a:rPr>
              <a:t>无名氏</a:t>
            </a:r>
            <a:endParaRPr lang="en-US" sz="1200" dirty="0">
              <a:solidFill>
                <a:schemeClr val="tx1">
                  <a:lumMod val="85000"/>
                  <a:lumOff val="15000"/>
                </a:schemeClr>
              </a:solidFill>
              <a:latin typeface="+mn-ea"/>
              <a:ea typeface="+mn-ea"/>
              <a:cs typeface="Lato Light" charset="0"/>
              <a:sym typeface="Lato Light" charset="0"/>
            </a:endParaRPr>
          </a:p>
          <a:p>
            <a:pPr algn="ctr"/>
            <a:r>
              <a:rPr lang="zh-CN" altLang="en-US" sz="900" dirty="0">
                <a:solidFill>
                  <a:schemeClr val="tx1">
                    <a:lumMod val="85000"/>
                    <a:lumOff val="15000"/>
                  </a:schemeClr>
                </a:solidFill>
                <a:latin typeface="+mn-ea"/>
                <a:ea typeface="+mn-ea"/>
                <a:cs typeface="Lato Light" charset="0"/>
                <a:sym typeface="Lato Light" charset="0"/>
              </a:rPr>
              <a:t>高级项目经理</a:t>
            </a:r>
            <a:endParaRPr lang="en-US" sz="900" dirty="0">
              <a:solidFill>
                <a:schemeClr val="tx1">
                  <a:lumMod val="85000"/>
                  <a:lumOff val="15000"/>
                </a:schemeClr>
              </a:solidFill>
              <a:latin typeface="+mn-ea"/>
              <a:ea typeface="+mn-ea"/>
              <a:cs typeface="Lato Light" charset="0"/>
              <a:sym typeface="Lato Light" charset="0"/>
            </a:endParaRPr>
          </a:p>
          <a:p>
            <a:pPr algn="ctr"/>
            <a:endParaRPr lang="en-US" sz="900" dirty="0">
              <a:solidFill>
                <a:schemeClr val="tx1">
                  <a:lumMod val="85000"/>
                  <a:lumOff val="15000"/>
                </a:schemeClr>
              </a:solidFill>
              <a:latin typeface="+mn-ea"/>
              <a:ea typeface="+mn-ea"/>
              <a:cs typeface="Lato Light" charset="0"/>
              <a:sym typeface="Lato Light" charset="0"/>
            </a:endParaRPr>
          </a:p>
          <a:p>
            <a:pPr algn="ctr">
              <a:lnSpc>
                <a:spcPct val="125000"/>
              </a:lnSpc>
            </a:pPr>
            <a:r>
              <a:rPr lang="zh-CN" altLang="en-US" sz="900" dirty="0">
                <a:solidFill>
                  <a:schemeClr val="tx1">
                    <a:lumMod val="85000"/>
                    <a:lumOff val="15000"/>
                  </a:schemeClr>
                </a:solidFill>
                <a:latin typeface="+mn-ea"/>
                <a:ea typeface="+mn-ea"/>
                <a:cs typeface="Lato Light" charset="0"/>
                <a:sym typeface="Lato Light" charset="0"/>
              </a:rPr>
              <a:t>此处添加详细文本描述，建议与标题相关并符合整体语言风格</a:t>
            </a:r>
            <a:r>
              <a:rPr lang="en-US" sz="900" dirty="0">
                <a:solidFill>
                  <a:schemeClr val="tx1">
                    <a:lumMod val="85000"/>
                    <a:lumOff val="15000"/>
                  </a:schemeClr>
                </a:solidFill>
                <a:latin typeface="+mn-ea"/>
                <a:ea typeface="+mn-ea"/>
                <a:cs typeface="Lato Light" charset="0"/>
                <a:sym typeface="Lato Light" charset="0"/>
              </a:rPr>
              <a:t> </a:t>
            </a:r>
            <a:endParaRPr lang="en-US" sz="900" dirty="0">
              <a:solidFill>
                <a:schemeClr val="tx1">
                  <a:lumMod val="85000"/>
                  <a:lumOff val="15000"/>
                </a:schemeClr>
              </a:solidFill>
              <a:latin typeface="+mn-ea"/>
              <a:ea typeface="+mn-ea"/>
              <a:cs typeface="Lato Light" charset="0"/>
              <a:sym typeface="Lato Light" charset="0"/>
            </a:endParaRPr>
          </a:p>
        </p:txBody>
      </p:sp>
      <p:sp>
        <p:nvSpPr>
          <p:cNvPr id="175" name="Rectangle 4"/>
          <p:cNvSpPr/>
          <p:nvPr/>
        </p:nvSpPr>
        <p:spPr bwMode="auto">
          <a:xfrm>
            <a:off x="2948289" y="3143611"/>
            <a:ext cx="1458655" cy="11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r>
              <a:rPr lang="zh-CN" altLang="en-US" sz="1200" dirty="0">
                <a:solidFill>
                  <a:schemeClr val="tx1">
                    <a:lumMod val="85000"/>
                    <a:lumOff val="15000"/>
                  </a:schemeClr>
                </a:solidFill>
                <a:latin typeface="+mn-ea"/>
                <a:ea typeface="+mn-ea"/>
                <a:cs typeface="Lato Light" charset="0"/>
                <a:sym typeface="Lato Light" charset="0"/>
              </a:rPr>
              <a:t>无名氏</a:t>
            </a:r>
            <a:endParaRPr lang="en-US" sz="1200" dirty="0">
              <a:solidFill>
                <a:schemeClr val="tx1">
                  <a:lumMod val="85000"/>
                  <a:lumOff val="15000"/>
                </a:schemeClr>
              </a:solidFill>
              <a:latin typeface="+mn-ea"/>
              <a:ea typeface="+mn-ea"/>
              <a:cs typeface="Lato Light" charset="0"/>
              <a:sym typeface="Lato Light" charset="0"/>
            </a:endParaRPr>
          </a:p>
          <a:p>
            <a:pPr algn="ctr"/>
            <a:r>
              <a:rPr lang="zh-CN" altLang="en-US" sz="900" dirty="0">
                <a:solidFill>
                  <a:schemeClr val="tx1">
                    <a:lumMod val="85000"/>
                    <a:lumOff val="15000"/>
                  </a:schemeClr>
                </a:solidFill>
                <a:latin typeface="+mn-ea"/>
                <a:ea typeface="+mn-ea"/>
                <a:cs typeface="Lato Light" charset="0"/>
                <a:sym typeface="Lato Light" charset="0"/>
              </a:rPr>
              <a:t>高级项目经理</a:t>
            </a:r>
            <a:endParaRPr lang="en-US" sz="900" dirty="0">
              <a:solidFill>
                <a:schemeClr val="tx1">
                  <a:lumMod val="85000"/>
                  <a:lumOff val="15000"/>
                </a:schemeClr>
              </a:solidFill>
              <a:latin typeface="+mn-ea"/>
              <a:ea typeface="+mn-ea"/>
              <a:cs typeface="Lato Light" charset="0"/>
              <a:sym typeface="Lato Light" charset="0"/>
            </a:endParaRPr>
          </a:p>
          <a:p>
            <a:pPr algn="ctr"/>
            <a:endParaRPr lang="en-US" sz="900" dirty="0">
              <a:solidFill>
                <a:schemeClr val="tx1">
                  <a:lumMod val="85000"/>
                  <a:lumOff val="15000"/>
                </a:schemeClr>
              </a:solidFill>
              <a:latin typeface="+mn-ea"/>
              <a:ea typeface="+mn-ea"/>
              <a:cs typeface="Lato Light" charset="0"/>
              <a:sym typeface="Lato Light" charset="0"/>
            </a:endParaRPr>
          </a:p>
          <a:p>
            <a:pPr algn="ctr">
              <a:lnSpc>
                <a:spcPct val="125000"/>
              </a:lnSpc>
            </a:pPr>
            <a:r>
              <a:rPr lang="zh-CN" altLang="en-US" sz="900" dirty="0">
                <a:solidFill>
                  <a:schemeClr val="tx1">
                    <a:lumMod val="85000"/>
                    <a:lumOff val="15000"/>
                  </a:schemeClr>
                </a:solidFill>
                <a:latin typeface="+mn-ea"/>
                <a:ea typeface="+mn-ea"/>
                <a:cs typeface="Lato Light" charset="0"/>
                <a:sym typeface="Lato Light" charset="0"/>
              </a:rPr>
              <a:t>此处添加详细文本描述，建议与标题相关并符合整体语言风格</a:t>
            </a:r>
            <a:r>
              <a:rPr lang="en-US" altLang="zh-CN" sz="900" dirty="0">
                <a:solidFill>
                  <a:schemeClr val="tx1">
                    <a:lumMod val="85000"/>
                    <a:lumOff val="15000"/>
                  </a:schemeClr>
                </a:solidFill>
                <a:latin typeface="+mn-ea"/>
                <a:ea typeface="+mn-ea"/>
                <a:cs typeface="Lato Light" charset="0"/>
                <a:sym typeface="Lato Light" charset="0"/>
              </a:rPr>
              <a:t> </a:t>
            </a:r>
            <a:endParaRPr lang="en-US" altLang="zh-CN" sz="900" dirty="0">
              <a:solidFill>
                <a:schemeClr val="tx1">
                  <a:lumMod val="85000"/>
                  <a:lumOff val="15000"/>
                </a:schemeClr>
              </a:solidFill>
              <a:latin typeface="+mn-ea"/>
              <a:ea typeface="+mn-ea"/>
              <a:cs typeface="Lato Light" charset="0"/>
              <a:sym typeface="Lato Light" charset="0"/>
            </a:endParaRPr>
          </a:p>
        </p:txBody>
      </p:sp>
      <p:sp>
        <p:nvSpPr>
          <p:cNvPr id="176" name="Rectangle 4"/>
          <p:cNvSpPr/>
          <p:nvPr/>
        </p:nvSpPr>
        <p:spPr bwMode="auto">
          <a:xfrm>
            <a:off x="4716941" y="3143611"/>
            <a:ext cx="1458655" cy="11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r>
              <a:rPr lang="zh-CN" altLang="en-US" sz="1200" dirty="0">
                <a:solidFill>
                  <a:schemeClr val="tx1">
                    <a:lumMod val="85000"/>
                    <a:lumOff val="15000"/>
                  </a:schemeClr>
                </a:solidFill>
                <a:latin typeface="+mn-ea"/>
                <a:ea typeface="+mn-ea"/>
                <a:cs typeface="Lato Light" charset="0"/>
                <a:sym typeface="Lato Light" charset="0"/>
              </a:rPr>
              <a:t>无名氏</a:t>
            </a:r>
            <a:endParaRPr lang="en-US" sz="1200" dirty="0">
              <a:solidFill>
                <a:schemeClr val="tx1">
                  <a:lumMod val="85000"/>
                  <a:lumOff val="15000"/>
                </a:schemeClr>
              </a:solidFill>
              <a:latin typeface="+mn-ea"/>
              <a:ea typeface="+mn-ea"/>
              <a:cs typeface="Lato Light" charset="0"/>
              <a:sym typeface="Lato Light" charset="0"/>
            </a:endParaRPr>
          </a:p>
          <a:p>
            <a:pPr algn="ctr"/>
            <a:r>
              <a:rPr lang="zh-CN" altLang="en-US" sz="900" dirty="0">
                <a:solidFill>
                  <a:schemeClr val="tx1">
                    <a:lumMod val="85000"/>
                    <a:lumOff val="15000"/>
                  </a:schemeClr>
                </a:solidFill>
                <a:latin typeface="+mn-ea"/>
                <a:ea typeface="+mn-ea"/>
                <a:cs typeface="Lato Light" charset="0"/>
                <a:sym typeface="Lato Light" charset="0"/>
              </a:rPr>
              <a:t>高级项目经理</a:t>
            </a:r>
            <a:endParaRPr lang="en-US" sz="900" dirty="0">
              <a:solidFill>
                <a:schemeClr val="tx1">
                  <a:lumMod val="85000"/>
                  <a:lumOff val="15000"/>
                </a:schemeClr>
              </a:solidFill>
              <a:latin typeface="+mn-ea"/>
              <a:ea typeface="+mn-ea"/>
              <a:cs typeface="Lato Light" charset="0"/>
              <a:sym typeface="Lato Light" charset="0"/>
            </a:endParaRPr>
          </a:p>
          <a:p>
            <a:pPr algn="ctr"/>
            <a:endParaRPr lang="en-US" sz="900" dirty="0">
              <a:solidFill>
                <a:schemeClr val="tx1">
                  <a:lumMod val="85000"/>
                  <a:lumOff val="15000"/>
                </a:schemeClr>
              </a:solidFill>
              <a:latin typeface="+mn-ea"/>
              <a:ea typeface="+mn-ea"/>
              <a:cs typeface="Lato Light" charset="0"/>
              <a:sym typeface="Lato Light" charset="0"/>
            </a:endParaRPr>
          </a:p>
          <a:p>
            <a:pPr algn="ctr">
              <a:lnSpc>
                <a:spcPct val="125000"/>
              </a:lnSpc>
            </a:pPr>
            <a:r>
              <a:rPr lang="zh-CN" altLang="en-US" sz="900" dirty="0">
                <a:solidFill>
                  <a:schemeClr val="tx1">
                    <a:lumMod val="85000"/>
                    <a:lumOff val="15000"/>
                  </a:schemeClr>
                </a:solidFill>
                <a:latin typeface="+mn-ea"/>
                <a:ea typeface="+mn-ea"/>
                <a:cs typeface="Lato Light" charset="0"/>
                <a:sym typeface="Lato Light" charset="0"/>
              </a:rPr>
              <a:t>此处添加详细文本描述，建议与标题相关并符合整体语言风格</a:t>
            </a:r>
            <a:endParaRPr lang="en-US" sz="900" dirty="0">
              <a:solidFill>
                <a:schemeClr val="tx1">
                  <a:lumMod val="85000"/>
                  <a:lumOff val="15000"/>
                </a:schemeClr>
              </a:solidFill>
              <a:latin typeface="+mn-ea"/>
              <a:ea typeface="+mn-ea"/>
              <a:cs typeface="Lato Light" charset="0"/>
              <a:sym typeface="Lato Light" charset="0"/>
            </a:endParaRPr>
          </a:p>
        </p:txBody>
      </p:sp>
      <p:sp>
        <p:nvSpPr>
          <p:cNvPr id="177" name="Rectangle 4"/>
          <p:cNvSpPr/>
          <p:nvPr/>
        </p:nvSpPr>
        <p:spPr bwMode="auto">
          <a:xfrm>
            <a:off x="6522588" y="3143611"/>
            <a:ext cx="1458655" cy="11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a:r>
              <a:rPr lang="zh-CN" altLang="en-US" sz="1200" dirty="0">
                <a:solidFill>
                  <a:schemeClr val="tx1">
                    <a:lumMod val="85000"/>
                    <a:lumOff val="15000"/>
                  </a:schemeClr>
                </a:solidFill>
                <a:latin typeface="+mn-ea"/>
                <a:ea typeface="+mn-ea"/>
                <a:cs typeface="Lato Light" charset="0"/>
                <a:sym typeface="Lato Light" charset="0"/>
              </a:rPr>
              <a:t>无名氏</a:t>
            </a:r>
            <a:endParaRPr lang="en-US" sz="1200" dirty="0">
              <a:solidFill>
                <a:schemeClr val="tx1">
                  <a:lumMod val="85000"/>
                  <a:lumOff val="15000"/>
                </a:schemeClr>
              </a:solidFill>
              <a:latin typeface="+mn-ea"/>
              <a:ea typeface="+mn-ea"/>
              <a:cs typeface="Lato Light" charset="0"/>
              <a:sym typeface="Lato Light" charset="0"/>
            </a:endParaRPr>
          </a:p>
          <a:p>
            <a:pPr algn="ctr"/>
            <a:r>
              <a:rPr lang="zh-CN" altLang="en-US" sz="900" dirty="0">
                <a:solidFill>
                  <a:schemeClr val="tx1">
                    <a:lumMod val="85000"/>
                    <a:lumOff val="15000"/>
                  </a:schemeClr>
                </a:solidFill>
                <a:latin typeface="+mn-ea"/>
                <a:ea typeface="+mn-ea"/>
                <a:cs typeface="Lato Light" charset="0"/>
                <a:sym typeface="Lato Light" charset="0"/>
              </a:rPr>
              <a:t>高级项目经理</a:t>
            </a:r>
            <a:endParaRPr lang="en-US" sz="900" dirty="0">
              <a:solidFill>
                <a:schemeClr val="tx1">
                  <a:lumMod val="85000"/>
                  <a:lumOff val="15000"/>
                </a:schemeClr>
              </a:solidFill>
              <a:latin typeface="+mn-ea"/>
              <a:ea typeface="+mn-ea"/>
              <a:cs typeface="Lato Light" charset="0"/>
              <a:sym typeface="Lato Light" charset="0"/>
            </a:endParaRPr>
          </a:p>
          <a:p>
            <a:pPr algn="ctr"/>
            <a:endParaRPr lang="en-US" sz="900" dirty="0">
              <a:solidFill>
                <a:schemeClr val="tx1">
                  <a:lumMod val="85000"/>
                  <a:lumOff val="15000"/>
                </a:schemeClr>
              </a:solidFill>
              <a:latin typeface="+mn-ea"/>
              <a:ea typeface="+mn-ea"/>
              <a:cs typeface="Lato Light" charset="0"/>
              <a:sym typeface="Lato Light" charset="0"/>
            </a:endParaRPr>
          </a:p>
          <a:p>
            <a:pPr algn="ctr">
              <a:lnSpc>
                <a:spcPct val="125000"/>
              </a:lnSpc>
            </a:pPr>
            <a:r>
              <a:rPr lang="zh-CN" altLang="en-US" sz="900" dirty="0">
                <a:solidFill>
                  <a:schemeClr val="tx1">
                    <a:lumMod val="85000"/>
                    <a:lumOff val="15000"/>
                  </a:schemeClr>
                </a:solidFill>
                <a:latin typeface="+mn-ea"/>
                <a:ea typeface="+mn-ea"/>
                <a:cs typeface="Lato Light" charset="0"/>
                <a:sym typeface="Lato Light" charset="0"/>
              </a:rPr>
              <a:t>此处添加详细文本描述，建议与标题相关并符合整体语言风格</a:t>
            </a:r>
            <a:r>
              <a:rPr lang="en-US" altLang="zh-CN" sz="900" dirty="0">
                <a:solidFill>
                  <a:schemeClr val="tx1">
                    <a:lumMod val="85000"/>
                    <a:lumOff val="15000"/>
                  </a:schemeClr>
                </a:solidFill>
                <a:latin typeface="+mn-ea"/>
                <a:ea typeface="+mn-ea"/>
                <a:cs typeface="Lato Light" charset="0"/>
                <a:sym typeface="Lato Light" charset="0"/>
              </a:rPr>
              <a:t> </a:t>
            </a:r>
            <a:endParaRPr lang="en-US" altLang="zh-CN" sz="900" dirty="0">
              <a:solidFill>
                <a:schemeClr val="tx1">
                  <a:lumMod val="85000"/>
                  <a:lumOff val="15000"/>
                </a:schemeClr>
              </a:solidFill>
              <a:latin typeface="+mn-ea"/>
              <a:ea typeface="+mn-ea"/>
              <a:cs typeface="Lato Light" charset="0"/>
              <a:sym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strVal val="#ppt_w"/>
                                          </p:val>
                                        </p:tav>
                                        <p:tav tm="100000">
                                          <p:val>
                                            <p:strVal val="#ppt_w"/>
                                          </p:val>
                                        </p:tav>
                                      </p:tavLst>
                                    </p:anim>
                                    <p:anim calcmode="lin" valueType="num">
                                      <p:cBhvr>
                                        <p:cTn id="8" dur="500" fill="hold"/>
                                        <p:tgtEl>
                                          <p:spTgt spid="51"/>
                                        </p:tgtEl>
                                        <p:attrNameLst>
                                          <p:attrName>ppt_h</p:attrName>
                                        </p:attrNameLst>
                                      </p:cBhvr>
                                      <p:tavLst>
                                        <p:tav tm="0" fmla="#ppt_h*sin(2.5*pi*$)">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200"/>
                                        <p:tgtEl>
                                          <p:spTgt spid="152"/>
                                        </p:tgtEl>
                                      </p:cBhvr>
                                    </p:animEffect>
                                    <p:anim calcmode="lin" valueType="num">
                                      <p:cBhvr>
                                        <p:cTn id="14" dur="200" fill="hold"/>
                                        <p:tgtEl>
                                          <p:spTgt spid="152"/>
                                        </p:tgtEl>
                                        <p:attrNameLst>
                                          <p:attrName>ppt_x</p:attrName>
                                        </p:attrNameLst>
                                      </p:cBhvr>
                                      <p:tavLst>
                                        <p:tav tm="0">
                                          <p:val>
                                            <p:strVal val="#ppt_x"/>
                                          </p:val>
                                        </p:tav>
                                        <p:tav tm="100000">
                                          <p:val>
                                            <p:strVal val="#ppt_x"/>
                                          </p:val>
                                        </p:tav>
                                      </p:tavLst>
                                    </p:anim>
                                    <p:anim calcmode="lin" valueType="num">
                                      <p:cBhvr>
                                        <p:cTn id="15" dur="200" fill="hold"/>
                                        <p:tgtEl>
                                          <p:spTgt spid="152"/>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74"/>
                                        </p:tgtEl>
                                        <p:attrNameLst>
                                          <p:attrName>style.visibility</p:attrName>
                                        </p:attrNameLst>
                                      </p:cBhvr>
                                      <p:to>
                                        <p:strVal val="visible"/>
                                      </p:to>
                                    </p:set>
                                    <p:animEffect transition="in" filter="wipe(up)">
                                      <p:cBhvr>
                                        <p:cTn id="19" dur="500"/>
                                        <p:tgtEl>
                                          <p:spTgt spid="17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wipe(left)">
                                      <p:cBhvr>
                                        <p:cTn id="27" dur="500"/>
                                        <p:tgtEl>
                                          <p:spTgt spid="15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200"/>
                                        <p:tgtEl>
                                          <p:spTgt spid="153"/>
                                        </p:tgtEl>
                                      </p:cBhvr>
                                    </p:animEffect>
                                    <p:anim calcmode="lin" valueType="num">
                                      <p:cBhvr>
                                        <p:cTn id="33" dur="200" fill="hold"/>
                                        <p:tgtEl>
                                          <p:spTgt spid="153"/>
                                        </p:tgtEl>
                                        <p:attrNameLst>
                                          <p:attrName>ppt_x</p:attrName>
                                        </p:attrNameLst>
                                      </p:cBhvr>
                                      <p:tavLst>
                                        <p:tav tm="0">
                                          <p:val>
                                            <p:strVal val="#ppt_x"/>
                                          </p:val>
                                        </p:tav>
                                        <p:tav tm="100000">
                                          <p:val>
                                            <p:strVal val="#ppt_x"/>
                                          </p:val>
                                        </p:tav>
                                      </p:tavLst>
                                    </p:anim>
                                    <p:anim calcmode="lin" valueType="num">
                                      <p:cBhvr>
                                        <p:cTn id="34" dur="200" fill="hold"/>
                                        <p:tgtEl>
                                          <p:spTgt spid="153"/>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up)">
                                      <p:cBhvr>
                                        <p:cTn id="38" dur="500"/>
                                        <p:tgtEl>
                                          <p:spTgt spid="175"/>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62"/>
                                        </p:tgtEl>
                                        <p:attrNameLst>
                                          <p:attrName>style.visibility</p:attrName>
                                        </p:attrNameLst>
                                      </p:cBhvr>
                                      <p:to>
                                        <p:strVal val="visible"/>
                                      </p:to>
                                    </p:set>
                                    <p:animEffect transition="in" filter="wipe(left)">
                                      <p:cBhvr>
                                        <p:cTn id="46" dur="500"/>
                                        <p:tgtEl>
                                          <p:spTgt spid="162"/>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fade">
                                      <p:cBhvr>
                                        <p:cTn id="51" dur="200"/>
                                        <p:tgtEl>
                                          <p:spTgt spid="154"/>
                                        </p:tgtEl>
                                      </p:cBhvr>
                                    </p:animEffect>
                                    <p:anim calcmode="lin" valueType="num">
                                      <p:cBhvr>
                                        <p:cTn id="52" dur="200" fill="hold"/>
                                        <p:tgtEl>
                                          <p:spTgt spid="154"/>
                                        </p:tgtEl>
                                        <p:attrNameLst>
                                          <p:attrName>ppt_x</p:attrName>
                                        </p:attrNameLst>
                                      </p:cBhvr>
                                      <p:tavLst>
                                        <p:tav tm="0">
                                          <p:val>
                                            <p:strVal val="#ppt_x"/>
                                          </p:val>
                                        </p:tav>
                                        <p:tav tm="100000">
                                          <p:val>
                                            <p:strVal val="#ppt_x"/>
                                          </p:val>
                                        </p:tav>
                                      </p:tavLst>
                                    </p:anim>
                                    <p:anim calcmode="lin" valueType="num">
                                      <p:cBhvr>
                                        <p:cTn id="53" dur="200" fill="hold"/>
                                        <p:tgtEl>
                                          <p:spTgt spid="154"/>
                                        </p:tgtEl>
                                        <p:attrNameLst>
                                          <p:attrName>ppt_y</p:attrName>
                                        </p:attrNameLst>
                                      </p:cBhvr>
                                      <p:tavLst>
                                        <p:tav tm="0">
                                          <p:val>
                                            <p:strVal val="#ppt_y-.1"/>
                                          </p:val>
                                        </p:tav>
                                        <p:tav tm="100000">
                                          <p:val>
                                            <p:strVal val="#ppt_y"/>
                                          </p:val>
                                        </p:tav>
                                      </p:tavLst>
                                    </p:anim>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176"/>
                                        </p:tgtEl>
                                        <p:attrNameLst>
                                          <p:attrName>style.visibility</p:attrName>
                                        </p:attrNameLst>
                                      </p:cBhvr>
                                      <p:to>
                                        <p:strVal val="visible"/>
                                      </p:to>
                                    </p:set>
                                    <p:animEffect transition="in" filter="wipe(up)">
                                      <p:cBhvr>
                                        <p:cTn id="57" dur="500"/>
                                        <p:tgtEl>
                                          <p:spTgt spid="176"/>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40"/>
                                        </p:tgtEl>
                                        <p:attrNameLst>
                                          <p:attrName>style.visibility</p:attrName>
                                        </p:attrNameLst>
                                      </p:cBhvr>
                                      <p:to>
                                        <p:strVal val="visible"/>
                                      </p:to>
                                    </p:set>
                                    <p:animEffect transition="in" filter="fade">
                                      <p:cBhvr>
                                        <p:cTn id="61" dur="500"/>
                                        <p:tgtEl>
                                          <p:spTgt spid="140"/>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67"/>
                                        </p:tgtEl>
                                        <p:attrNameLst>
                                          <p:attrName>style.visibility</p:attrName>
                                        </p:attrNameLst>
                                      </p:cBhvr>
                                      <p:to>
                                        <p:strVal val="visible"/>
                                      </p:to>
                                    </p:set>
                                    <p:animEffect transition="in" filter="wipe(left)">
                                      <p:cBhvr>
                                        <p:cTn id="65" dur="500"/>
                                        <p:tgtEl>
                                          <p:spTgt spid="167"/>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155"/>
                                        </p:tgtEl>
                                        <p:attrNameLst>
                                          <p:attrName>style.visibility</p:attrName>
                                        </p:attrNameLst>
                                      </p:cBhvr>
                                      <p:to>
                                        <p:strVal val="visible"/>
                                      </p:to>
                                    </p:set>
                                    <p:animEffect transition="in" filter="fade">
                                      <p:cBhvr>
                                        <p:cTn id="70" dur="200"/>
                                        <p:tgtEl>
                                          <p:spTgt spid="155"/>
                                        </p:tgtEl>
                                      </p:cBhvr>
                                    </p:animEffect>
                                    <p:anim calcmode="lin" valueType="num">
                                      <p:cBhvr>
                                        <p:cTn id="71" dur="200" fill="hold"/>
                                        <p:tgtEl>
                                          <p:spTgt spid="155"/>
                                        </p:tgtEl>
                                        <p:attrNameLst>
                                          <p:attrName>ppt_x</p:attrName>
                                        </p:attrNameLst>
                                      </p:cBhvr>
                                      <p:tavLst>
                                        <p:tav tm="0">
                                          <p:val>
                                            <p:strVal val="#ppt_x"/>
                                          </p:val>
                                        </p:tav>
                                        <p:tav tm="100000">
                                          <p:val>
                                            <p:strVal val="#ppt_x"/>
                                          </p:val>
                                        </p:tav>
                                      </p:tavLst>
                                    </p:anim>
                                    <p:anim calcmode="lin" valueType="num">
                                      <p:cBhvr>
                                        <p:cTn id="72" dur="200" fill="hold"/>
                                        <p:tgtEl>
                                          <p:spTgt spid="155"/>
                                        </p:tgtEl>
                                        <p:attrNameLst>
                                          <p:attrName>ppt_y</p:attrName>
                                        </p:attrNameLst>
                                      </p:cBhvr>
                                      <p:tavLst>
                                        <p:tav tm="0">
                                          <p:val>
                                            <p:strVal val="#ppt_y-.1"/>
                                          </p:val>
                                        </p:tav>
                                        <p:tav tm="100000">
                                          <p:val>
                                            <p:strVal val="#ppt_y"/>
                                          </p:val>
                                        </p:tav>
                                      </p:tavLst>
                                    </p:anim>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177"/>
                                        </p:tgtEl>
                                        <p:attrNameLst>
                                          <p:attrName>style.visibility</p:attrName>
                                        </p:attrNameLst>
                                      </p:cBhvr>
                                      <p:to>
                                        <p:strVal val="visible"/>
                                      </p:to>
                                    </p:set>
                                    <p:animEffect transition="in" filter="wipe(up)">
                                      <p:cBhvr>
                                        <p:cTn id="76" dur="500"/>
                                        <p:tgtEl>
                                          <p:spTgt spid="177"/>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146"/>
                                        </p:tgtEl>
                                        <p:attrNameLst>
                                          <p:attrName>style.visibility</p:attrName>
                                        </p:attrNameLst>
                                      </p:cBhvr>
                                      <p:to>
                                        <p:strVal val="visible"/>
                                      </p:to>
                                    </p:set>
                                    <p:animEffect transition="in" filter="fade">
                                      <p:cBhvr>
                                        <p:cTn id="80" dur="500"/>
                                        <p:tgtEl>
                                          <p:spTgt spid="146"/>
                                        </p:tgtEl>
                                      </p:cBhvr>
                                    </p:animEffect>
                                  </p:childTnLst>
                                </p:cTn>
                              </p:par>
                            </p:childTnLst>
                          </p:cTn>
                        </p:par>
                        <p:par>
                          <p:cTn id="81" fill="hold">
                            <p:stCondLst>
                              <p:cond delay="1500"/>
                            </p:stCondLst>
                            <p:childTnLst>
                              <p:par>
                                <p:cTn id="82" presetID="22" presetClass="entr" presetSubtype="8" fill="hold" nodeType="afterEffect">
                                  <p:stCondLst>
                                    <p:cond delay="0"/>
                                  </p:stCondLst>
                                  <p:childTnLst>
                                    <p:set>
                                      <p:cBhvr>
                                        <p:cTn id="83" dur="1" fill="hold">
                                          <p:stCondLst>
                                            <p:cond delay="0"/>
                                          </p:stCondLst>
                                        </p:cTn>
                                        <p:tgtEl>
                                          <p:spTgt spid="171"/>
                                        </p:tgtEl>
                                        <p:attrNameLst>
                                          <p:attrName>style.visibility</p:attrName>
                                        </p:attrNameLst>
                                      </p:cBhvr>
                                      <p:to>
                                        <p:strVal val="visible"/>
                                      </p:to>
                                    </p:set>
                                    <p:animEffect transition="in" filter="wipe(left)">
                                      <p:cBhvr>
                                        <p:cTn id="84"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52" grpId="0" animBg="1"/>
      <p:bldP spid="153" grpId="0" animBg="1"/>
      <p:bldP spid="154" grpId="0" animBg="1"/>
      <p:bldP spid="155" grpId="0" animBg="1"/>
      <p:bldP spid="174" grpId="0"/>
      <p:bldP spid="175" grpId="0"/>
      <p:bldP spid="176" grpId="0"/>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673071" y="411736"/>
            <a:ext cx="3176440" cy="369332"/>
          </a:xfrm>
          <a:prstGeom prst="rect">
            <a:avLst/>
          </a:prstGeom>
          <a:noFill/>
        </p:spPr>
        <p:txBody>
          <a:bodyPr wrap="square" rtlCol="0">
            <a:spAutoFit/>
          </a:bodyPr>
          <a:lstStyle/>
          <a:p>
            <a:pPr algn="l"/>
            <a:r>
              <a:rPr lang="zh-CN" altLang="en-US" sz="1800" b="1" dirty="0">
                <a:solidFill>
                  <a:schemeClr val="tx1">
                    <a:lumMod val="85000"/>
                    <a:lumOff val="15000"/>
                  </a:schemeClr>
                </a:solidFill>
                <a:latin typeface="+mn-ea"/>
                <a:ea typeface="+mn-ea"/>
                <a:cs typeface="+mn-cs"/>
              </a:rPr>
              <a:t>核心成员介绍</a:t>
            </a:r>
            <a:endParaRPr lang="zh-CN" altLang="en-US" sz="1800" b="1" dirty="0">
              <a:solidFill>
                <a:schemeClr val="tx1">
                  <a:lumMod val="85000"/>
                  <a:lumOff val="15000"/>
                </a:schemeClr>
              </a:solidFill>
              <a:latin typeface="+mn-ea"/>
              <a:ea typeface="+mn-ea"/>
              <a:cs typeface="+mn-cs"/>
            </a:endParaRPr>
          </a:p>
        </p:txBody>
      </p:sp>
      <p:pic>
        <p:nvPicPr>
          <p:cNvPr id="44" name="Drag-image3.jpg"/>
          <p:cNvPicPr/>
          <p:nvPr/>
        </p:nvPicPr>
        <p:blipFill>
          <a:blip r:embed="rId1">
            <a:extLst>
              <a:ext uri="{28A0092B-C50C-407E-A947-70E740481C1C}">
                <a14:useLocalDpi xmlns:a14="http://schemas.microsoft.com/office/drawing/2010/main" val="0"/>
              </a:ext>
            </a:extLst>
          </a:blip>
          <a:stretch>
            <a:fillRect/>
          </a:stretch>
        </p:blipFill>
        <p:spPr>
          <a:xfrm>
            <a:off x="739184" y="1219150"/>
            <a:ext cx="2617480" cy="2705054"/>
          </a:xfrm>
          <a:prstGeom prst="rect">
            <a:avLst/>
          </a:prstGeom>
          <a:ln w="12700">
            <a:miter lim="400000"/>
            <a:headEnd/>
            <a:tailEnd/>
          </a:ln>
        </p:spPr>
      </p:pic>
      <p:sp>
        <p:nvSpPr>
          <p:cNvPr id="45" name="Shape 16377"/>
          <p:cNvSpPr/>
          <p:nvPr/>
        </p:nvSpPr>
        <p:spPr>
          <a:xfrm>
            <a:off x="695347" y="3981303"/>
            <a:ext cx="2705054" cy="276999"/>
          </a:xfrm>
          <a:prstGeom prst="rect">
            <a:avLst/>
          </a:prstGeom>
          <a:ln w="12700">
            <a:miter lim="400000"/>
          </a:ln>
        </p:spPr>
        <p:txBody>
          <a:bodyPr lIns="45719" rIns="45719">
            <a:spAutoFit/>
          </a:bodyPr>
          <a:lstStyle>
            <a:lvl1pPr algn="ctr">
              <a:spcBef>
                <a:spcPts val="200"/>
              </a:spcBef>
              <a:defRPr sz="11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chemeClr val="tx1">
                    <a:lumMod val="85000"/>
                    <a:lumOff val="15000"/>
                  </a:schemeClr>
                </a:solidFill>
                <a:uFill>
                  <a:solidFill>
                    <a:srgbClr val="595959"/>
                  </a:solidFill>
                </a:uFill>
                <a:latin typeface="+mn-ea"/>
                <a:ea typeface="+mn-ea"/>
              </a:rPr>
              <a:t>无名氏 </a:t>
            </a:r>
            <a:endParaRPr sz="1200" dirty="0">
              <a:solidFill>
                <a:schemeClr val="tx1">
                  <a:lumMod val="85000"/>
                  <a:lumOff val="15000"/>
                </a:schemeClr>
              </a:solidFill>
              <a:uFill>
                <a:solidFill>
                  <a:srgbClr val="595959"/>
                </a:solidFill>
              </a:uFill>
              <a:latin typeface="+mn-ea"/>
              <a:ea typeface="+mn-ea"/>
            </a:endParaRPr>
          </a:p>
        </p:txBody>
      </p:sp>
      <p:sp>
        <p:nvSpPr>
          <p:cNvPr id="46" name="Shape 16378"/>
          <p:cNvSpPr/>
          <p:nvPr/>
        </p:nvSpPr>
        <p:spPr>
          <a:xfrm>
            <a:off x="695347" y="4152753"/>
            <a:ext cx="2705054" cy="218441"/>
          </a:xfrm>
          <a:prstGeom prst="rect">
            <a:avLst/>
          </a:prstGeom>
          <a:ln w="12700">
            <a:miter lim="400000"/>
          </a:ln>
        </p:spPr>
        <p:txBody>
          <a:bodyPr lIns="45719" rIns="45719">
            <a:spAutoFit/>
          </a:bodyPr>
          <a:lstStyle>
            <a:lvl1pPr algn="ctr">
              <a:spcBef>
                <a:spcPts val="100"/>
              </a:spcBef>
              <a:defRPr sz="8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800" dirty="0">
                <a:solidFill>
                  <a:schemeClr val="tx1">
                    <a:lumMod val="85000"/>
                    <a:lumOff val="15000"/>
                  </a:schemeClr>
                </a:solidFill>
                <a:uFill>
                  <a:solidFill>
                    <a:srgbClr val="A6A6A6"/>
                  </a:solidFill>
                </a:uFill>
                <a:latin typeface="+mn-ea"/>
                <a:ea typeface="+mn-ea"/>
              </a:rPr>
              <a:t>添加职位描述</a:t>
            </a:r>
            <a:endParaRPr sz="800" dirty="0">
              <a:solidFill>
                <a:schemeClr val="tx1">
                  <a:lumMod val="85000"/>
                  <a:lumOff val="15000"/>
                </a:schemeClr>
              </a:solidFill>
              <a:uFill>
                <a:solidFill>
                  <a:srgbClr val="A6A6A6"/>
                </a:solidFill>
              </a:uFill>
              <a:latin typeface="+mn-ea"/>
              <a:ea typeface="+mn-ea"/>
            </a:endParaRPr>
          </a:p>
        </p:txBody>
      </p:sp>
      <p:grpSp>
        <p:nvGrpSpPr>
          <p:cNvPr id="47" name="Group 16383"/>
          <p:cNvGrpSpPr/>
          <p:nvPr/>
        </p:nvGrpSpPr>
        <p:grpSpPr>
          <a:xfrm>
            <a:off x="3736147" y="1219150"/>
            <a:ext cx="1627941" cy="276997"/>
            <a:chOff x="0" y="0"/>
            <a:chExt cx="1627940" cy="276996"/>
          </a:xfrm>
        </p:grpSpPr>
        <p:sp>
          <p:nvSpPr>
            <p:cNvPr id="48" name="Shape 16379"/>
            <p:cNvSpPr/>
            <p:nvPr/>
          </p:nvSpPr>
          <p:spPr>
            <a:xfrm>
              <a:off x="140500" y="0"/>
              <a:ext cx="1487440" cy="276996"/>
            </a:xfrm>
            <a:prstGeom prst="rect">
              <a:avLst/>
            </a:prstGeom>
            <a:noFill/>
            <a:ln w="12700" cap="flat">
              <a:noFill/>
              <a:miter lim="400000"/>
            </a:ln>
            <a:effectLst/>
          </p:spPr>
          <p:txBody>
            <a:bodyPr wrap="square" lIns="45719" tIns="45719" rIns="45719" bIns="45719" numCol="1" anchor="t">
              <a:spAutoFit/>
            </a:bodyPr>
            <a:lstStyle>
              <a:lvl1pPr>
                <a:spcBef>
                  <a:spcPts val="200"/>
                </a:spcBef>
                <a:defRPr sz="11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chemeClr val="tx1">
                      <a:lumMod val="85000"/>
                      <a:lumOff val="15000"/>
                    </a:schemeClr>
                  </a:solidFill>
                  <a:uFill>
                    <a:solidFill>
                      <a:srgbClr val="595959"/>
                    </a:solidFill>
                  </a:uFill>
                  <a:latin typeface="+mn-ea"/>
                  <a:ea typeface="+mn-ea"/>
                </a:rPr>
                <a:t>曾获奖励</a:t>
              </a:r>
              <a:endParaRPr sz="1200" dirty="0">
                <a:solidFill>
                  <a:schemeClr val="tx1">
                    <a:lumMod val="85000"/>
                    <a:lumOff val="15000"/>
                  </a:schemeClr>
                </a:solidFill>
                <a:uFill>
                  <a:solidFill>
                    <a:srgbClr val="595959"/>
                  </a:solidFill>
                </a:uFill>
                <a:latin typeface="+mn-ea"/>
                <a:ea typeface="+mn-ea"/>
              </a:endParaRPr>
            </a:p>
          </p:txBody>
        </p:sp>
        <p:grpSp>
          <p:nvGrpSpPr>
            <p:cNvPr id="49" name="Group 16382"/>
            <p:cNvGrpSpPr/>
            <p:nvPr/>
          </p:nvGrpSpPr>
          <p:grpSpPr>
            <a:xfrm>
              <a:off x="0" y="69948"/>
              <a:ext cx="179400" cy="162927"/>
              <a:chOff x="0" y="0"/>
              <a:chExt cx="179399" cy="162926"/>
            </a:xfrm>
          </p:grpSpPr>
          <p:sp>
            <p:nvSpPr>
              <p:cNvPr id="50" name="Shape 16380"/>
              <p:cNvSpPr/>
              <p:nvPr/>
            </p:nvSpPr>
            <p:spPr>
              <a:xfrm>
                <a:off x="-1" y="0"/>
                <a:ext cx="179401" cy="154643"/>
              </a:xfrm>
              <a:custGeom>
                <a:avLst/>
                <a:gdLst/>
                <a:ahLst/>
                <a:cxnLst>
                  <a:cxn ang="0">
                    <a:pos x="wd2" y="hd2"/>
                  </a:cxn>
                  <a:cxn ang="5400000">
                    <a:pos x="wd2" y="hd2"/>
                  </a:cxn>
                  <a:cxn ang="10800000">
                    <a:pos x="wd2" y="hd2"/>
                  </a:cxn>
                  <a:cxn ang="16200000">
                    <a:pos x="wd2" y="hd2"/>
                  </a:cxn>
                </a:cxnLst>
                <a:rect l="0" t="0" r="r" b="b"/>
                <a:pathLst>
                  <a:path w="21600" h="21600" extrusionOk="0">
                    <a:moveTo>
                      <a:pt x="17278" y="2600"/>
                    </a:moveTo>
                    <a:cubicBezTo>
                      <a:pt x="17282" y="2528"/>
                      <a:pt x="17287" y="1454"/>
                      <a:pt x="17290" y="708"/>
                    </a:cubicBezTo>
                    <a:lnTo>
                      <a:pt x="18341" y="708"/>
                    </a:lnTo>
                    <a:lnTo>
                      <a:pt x="18341" y="0"/>
                    </a:lnTo>
                    <a:lnTo>
                      <a:pt x="3259" y="0"/>
                    </a:lnTo>
                    <a:lnTo>
                      <a:pt x="3259" y="708"/>
                    </a:lnTo>
                    <a:lnTo>
                      <a:pt x="4309" y="708"/>
                    </a:lnTo>
                    <a:cubicBezTo>
                      <a:pt x="4311" y="1454"/>
                      <a:pt x="4317" y="2528"/>
                      <a:pt x="4321" y="2600"/>
                    </a:cubicBezTo>
                    <a:lnTo>
                      <a:pt x="0" y="1840"/>
                    </a:lnTo>
                    <a:cubicBezTo>
                      <a:pt x="0" y="1840"/>
                      <a:pt x="1632" y="9559"/>
                      <a:pt x="7589" y="9559"/>
                    </a:cubicBezTo>
                    <a:cubicBezTo>
                      <a:pt x="7619" y="9559"/>
                      <a:pt x="7651" y="9556"/>
                      <a:pt x="7682" y="9556"/>
                    </a:cubicBezTo>
                    <a:cubicBezTo>
                      <a:pt x="8022" y="9883"/>
                      <a:pt x="8380" y="10173"/>
                      <a:pt x="8755" y="10403"/>
                    </a:cubicBezTo>
                    <a:cubicBezTo>
                      <a:pt x="8491" y="10408"/>
                      <a:pt x="8279" y="10591"/>
                      <a:pt x="8279" y="10820"/>
                    </a:cubicBezTo>
                    <a:cubicBezTo>
                      <a:pt x="8279" y="11053"/>
                      <a:pt x="8495" y="11240"/>
                      <a:pt x="8761" y="11240"/>
                    </a:cubicBezTo>
                    <a:lnTo>
                      <a:pt x="9398" y="11240"/>
                    </a:lnTo>
                    <a:lnTo>
                      <a:pt x="7942" y="16561"/>
                    </a:lnTo>
                    <a:lnTo>
                      <a:pt x="6860" y="16561"/>
                    </a:lnTo>
                    <a:lnTo>
                      <a:pt x="6860" y="21600"/>
                    </a:lnTo>
                    <a:lnTo>
                      <a:pt x="15077" y="21600"/>
                    </a:lnTo>
                    <a:lnTo>
                      <a:pt x="15077" y="16561"/>
                    </a:lnTo>
                    <a:lnTo>
                      <a:pt x="13994" y="16561"/>
                    </a:lnTo>
                    <a:lnTo>
                      <a:pt x="12538" y="11240"/>
                    </a:lnTo>
                    <a:lnTo>
                      <a:pt x="13176" y="11240"/>
                    </a:lnTo>
                    <a:cubicBezTo>
                      <a:pt x="13442" y="11240"/>
                      <a:pt x="13658" y="11053"/>
                      <a:pt x="13658" y="10820"/>
                    </a:cubicBezTo>
                    <a:cubicBezTo>
                      <a:pt x="13658" y="10590"/>
                      <a:pt x="13442" y="10401"/>
                      <a:pt x="13176" y="10401"/>
                    </a:cubicBezTo>
                    <a:lnTo>
                      <a:pt x="12847" y="10401"/>
                    </a:lnTo>
                    <a:cubicBezTo>
                      <a:pt x="13220" y="10170"/>
                      <a:pt x="13577" y="9881"/>
                      <a:pt x="13916" y="9555"/>
                    </a:cubicBezTo>
                    <a:cubicBezTo>
                      <a:pt x="13947" y="9555"/>
                      <a:pt x="13979" y="9558"/>
                      <a:pt x="14010" y="9558"/>
                    </a:cubicBezTo>
                    <a:cubicBezTo>
                      <a:pt x="19968" y="9558"/>
                      <a:pt x="21600" y="1839"/>
                      <a:pt x="21600" y="1839"/>
                    </a:cubicBezTo>
                    <a:lnTo>
                      <a:pt x="17278" y="2600"/>
                    </a:lnTo>
                    <a:close/>
                    <a:moveTo>
                      <a:pt x="1130" y="2589"/>
                    </a:moveTo>
                    <a:lnTo>
                      <a:pt x="4415" y="3349"/>
                    </a:lnTo>
                    <a:cubicBezTo>
                      <a:pt x="4717" y="5028"/>
                      <a:pt x="5648" y="7171"/>
                      <a:pt x="6953" y="8769"/>
                    </a:cubicBezTo>
                    <a:cubicBezTo>
                      <a:pt x="3422" y="8396"/>
                      <a:pt x="1742" y="4245"/>
                      <a:pt x="1130" y="2589"/>
                    </a:cubicBezTo>
                    <a:close/>
                    <a:moveTo>
                      <a:pt x="8194" y="8828"/>
                    </a:moveTo>
                    <a:cubicBezTo>
                      <a:pt x="8099" y="8761"/>
                      <a:pt x="5850" y="7136"/>
                      <a:pt x="5554" y="1459"/>
                    </a:cubicBezTo>
                    <a:lnTo>
                      <a:pt x="6427" y="1426"/>
                    </a:lnTo>
                    <a:cubicBezTo>
                      <a:pt x="6705" y="6760"/>
                      <a:pt x="8720" y="8220"/>
                      <a:pt x="8741" y="8235"/>
                    </a:cubicBezTo>
                    <a:lnTo>
                      <a:pt x="8194" y="8828"/>
                    </a:lnTo>
                    <a:close/>
                    <a:moveTo>
                      <a:pt x="13916" y="17253"/>
                    </a:moveTo>
                    <a:lnTo>
                      <a:pt x="13916" y="20757"/>
                    </a:lnTo>
                    <a:lnTo>
                      <a:pt x="7931" y="20757"/>
                    </a:lnTo>
                    <a:lnTo>
                      <a:pt x="7931" y="17253"/>
                    </a:lnTo>
                    <a:lnTo>
                      <a:pt x="13916" y="17253"/>
                    </a:lnTo>
                    <a:close/>
                    <a:moveTo>
                      <a:pt x="14645" y="8769"/>
                    </a:moveTo>
                    <a:cubicBezTo>
                      <a:pt x="15951" y="7171"/>
                      <a:pt x="16882" y="5028"/>
                      <a:pt x="17184" y="3349"/>
                    </a:cubicBezTo>
                    <a:lnTo>
                      <a:pt x="20469" y="2589"/>
                    </a:lnTo>
                    <a:cubicBezTo>
                      <a:pt x="19858" y="4245"/>
                      <a:pt x="18176" y="8396"/>
                      <a:pt x="14645" y="8769"/>
                    </a:cubicBezTo>
                    <a:close/>
                  </a:path>
                </a:pathLst>
              </a:custGeom>
              <a:solidFill>
                <a:srgbClr val="595959"/>
              </a:solidFill>
              <a:ln w="12700" cap="flat">
                <a:noFill/>
                <a:miter lim="400000"/>
              </a:ln>
              <a:effectLst/>
            </p:spPr>
            <p:txBody>
              <a:bodyPr wrap="square" lIns="0" tIns="0" rIns="0" bIns="0" numCol="1" anchor="t">
                <a:noAutofit/>
              </a:bodyPr>
              <a:lstStyle/>
              <a:p>
                <a:pPr lvl="0"/>
                <a:endParaRPr sz="1200">
                  <a:solidFill>
                    <a:schemeClr val="tx1">
                      <a:lumMod val="85000"/>
                      <a:lumOff val="15000"/>
                    </a:schemeClr>
                  </a:solidFill>
                  <a:latin typeface="+mn-ea"/>
                  <a:ea typeface="+mn-ea"/>
                </a:endParaRPr>
              </a:p>
            </p:txBody>
          </p:sp>
          <p:sp>
            <p:nvSpPr>
              <p:cNvPr id="51" name="Shape 16381"/>
              <p:cNvSpPr/>
              <p:nvPr/>
            </p:nvSpPr>
            <p:spPr>
              <a:xfrm>
                <a:off x="44387" y="154642"/>
                <a:ext cx="89701" cy="8285"/>
              </a:xfrm>
              <a:prstGeom prst="rect">
                <a:avLst/>
              </a:prstGeom>
              <a:solidFill>
                <a:srgbClr val="595959"/>
              </a:solidFill>
              <a:ln w="12700" cap="flat">
                <a:noFill/>
                <a:miter lim="400000"/>
              </a:ln>
              <a:effectLst/>
            </p:spPr>
            <p:txBody>
              <a:bodyPr wrap="square" lIns="0" tIns="0" rIns="0" bIns="0" numCol="1" anchor="t">
                <a:noAutofit/>
              </a:bodyPr>
              <a:lstStyle/>
              <a:p>
                <a:pPr lvl="0"/>
                <a:endParaRPr sz="1200">
                  <a:solidFill>
                    <a:schemeClr val="tx1">
                      <a:lumMod val="85000"/>
                      <a:lumOff val="15000"/>
                    </a:schemeClr>
                  </a:solidFill>
                  <a:latin typeface="+mn-ea"/>
                  <a:ea typeface="+mn-ea"/>
                </a:endParaRPr>
              </a:p>
            </p:txBody>
          </p:sp>
        </p:grpSp>
      </p:grpSp>
      <p:grpSp>
        <p:nvGrpSpPr>
          <p:cNvPr id="52" name="Group 16386"/>
          <p:cNvGrpSpPr/>
          <p:nvPr/>
        </p:nvGrpSpPr>
        <p:grpSpPr>
          <a:xfrm>
            <a:off x="3674519" y="1633507"/>
            <a:ext cx="1962151" cy="386743"/>
            <a:chOff x="0" y="0"/>
            <a:chExt cx="1962150" cy="386742"/>
          </a:xfrm>
        </p:grpSpPr>
        <p:sp>
          <p:nvSpPr>
            <p:cNvPr id="53" name="Shape 16384"/>
            <p:cNvSpPr/>
            <p:nvPr/>
          </p:nvSpPr>
          <p:spPr>
            <a:xfrm>
              <a:off x="0" y="168299"/>
              <a:ext cx="1962150" cy="218443"/>
            </a:xfrm>
            <a:prstGeom prst="rect">
              <a:avLst/>
            </a:prstGeom>
            <a:noFill/>
            <a:ln w="12700" cap="flat">
              <a:noFill/>
              <a:miter lim="400000"/>
            </a:ln>
            <a:effectLst/>
          </p:spPr>
          <p:txBody>
            <a:bodyPr wrap="square" lIns="45719" tIns="45719" rIns="45719" bIns="45719" numCol="1" anchor="t">
              <a:spAutoFit/>
            </a:bodyPr>
            <a:lstStyle>
              <a:lvl1pPr>
                <a:spcBef>
                  <a:spcPts val="100"/>
                </a:spcBef>
                <a:defRPr sz="8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800" dirty="0">
                  <a:solidFill>
                    <a:schemeClr val="tx1">
                      <a:lumMod val="85000"/>
                      <a:lumOff val="15000"/>
                    </a:schemeClr>
                  </a:solidFill>
                  <a:uFill>
                    <a:solidFill>
                      <a:srgbClr val="A6A6A6"/>
                    </a:solidFill>
                  </a:uFill>
                  <a:latin typeface="+mn-ea"/>
                  <a:ea typeface="+mn-ea"/>
                </a:rPr>
                <a:t>添加奖励名称</a:t>
              </a:r>
              <a:endParaRPr sz="800" dirty="0">
                <a:solidFill>
                  <a:schemeClr val="tx1">
                    <a:lumMod val="85000"/>
                    <a:lumOff val="15000"/>
                  </a:schemeClr>
                </a:solidFill>
                <a:uFill>
                  <a:solidFill>
                    <a:srgbClr val="A6A6A6"/>
                  </a:solidFill>
                </a:uFill>
                <a:latin typeface="+mn-ea"/>
                <a:ea typeface="+mn-ea"/>
              </a:endParaRPr>
            </a:p>
          </p:txBody>
        </p:sp>
        <p:sp>
          <p:nvSpPr>
            <p:cNvPr id="54" name="Shape 16385"/>
            <p:cNvSpPr/>
            <p:nvPr/>
          </p:nvSpPr>
          <p:spPr>
            <a:xfrm>
              <a:off x="0" y="0"/>
              <a:ext cx="1962150" cy="230829"/>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sz="900" dirty="0">
                  <a:solidFill>
                    <a:schemeClr val="tx1">
                      <a:lumMod val="85000"/>
                      <a:lumOff val="15000"/>
                    </a:schemeClr>
                  </a:solidFill>
                  <a:uFill>
                    <a:solidFill>
                      <a:srgbClr val="595959"/>
                    </a:solidFill>
                  </a:uFill>
                  <a:latin typeface="+mn-ea"/>
                  <a:ea typeface="+mn-ea"/>
                </a:rPr>
                <a:t>2013 </a:t>
              </a:r>
              <a:r>
                <a:rPr lang="zh-CN" altLang="en-US" sz="900" dirty="0">
                  <a:solidFill>
                    <a:schemeClr val="tx1">
                      <a:lumMod val="85000"/>
                      <a:lumOff val="15000"/>
                    </a:schemeClr>
                  </a:solidFill>
                  <a:uFill>
                    <a:solidFill>
                      <a:srgbClr val="595959"/>
                    </a:solidFill>
                  </a:uFill>
                  <a:latin typeface="+mn-ea"/>
                  <a:ea typeface="+mn-ea"/>
                </a:rPr>
                <a:t>单击此处添加标题</a:t>
              </a:r>
              <a:endParaRPr sz="900" dirty="0">
                <a:solidFill>
                  <a:schemeClr val="tx1">
                    <a:lumMod val="85000"/>
                    <a:lumOff val="15000"/>
                  </a:schemeClr>
                </a:solidFill>
                <a:uFill>
                  <a:solidFill>
                    <a:srgbClr val="595959"/>
                  </a:solidFill>
                </a:uFill>
                <a:latin typeface="+mn-ea"/>
                <a:ea typeface="+mn-ea"/>
              </a:endParaRPr>
            </a:p>
          </p:txBody>
        </p:sp>
      </p:grpSp>
      <p:grpSp>
        <p:nvGrpSpPr>
          <p:cNvPr id="55" name="Group 16389"/>
          <p:cNvGrpSpPr/>
          <p:nvPr/>
        </p:nvGrpSpPr>
        <p:grpSpPr>
          <a:xfrm>
            <a:off x="3674519" y="2086342"/>
            <a:ext cx="2113764" cy="386742"/>
            <a:chOff x="0" y="0"/>
            <a:chExt cx="2113763" cy="386740"/>
          </a:xfrm>
        </p:grpSpPr>
        <p:sp>
          <p:nvSpPr>
            <p:cNvPr id="56" name="Shape 16387"/>
            <p:cNvSpPr/>
            <p:nvPr/>
          </p:nvSpPr>
          <p:spPr>
            <a:xfrm>
              <a:off x="0" y="168299"/>
              <a:ext cx="1962151" cy="218441"/>
            </a:xfrm>
            <a:prstGeom prst="rect">
              <a:avLst/>
            </a:prstGeom>
            <a:noFill/>
            <a:ln w="12700" cap="flat">
              <a:noFill/>
              <a:miter lim="400000"/>
            </a:ln>
            <a:effectLst/>
          </p:spPr>
          <p:txBody>
            <a:bodyPr wrap="square" lIns="45719" tIns="45719" rIns="45719" bIns="45719" numCol="1" anchor="t">
              <a:spAutoFit/>
            </a:bodyPr>
            <a:lstStyle>
              <a:lvl1pPr>
                <a:spcBef>
                  <a:spcPts val="100"/>
                </a:spcBef>
                <a:defRPr sz="8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800" dirty="0">
                  <a:solidFill>
                    <a:schemeClr val="tx1">
                      <a:lumMod val="85000"/>
                      <a:lumOff val="15000"/>
                    </a:schemeClr>
                  </a:solidFill>
                  <a:uFill>
                    <a:solidFill>
                      <a:srgbClr val="A6A6A6"/>
                    </a:solidFill>
                  </a:uFill>
                  <a:latin typeface="+mn-ea"/>
                  <a:ea typeface="+mn-ea"/>
                </a:rPr>
                <a:t>添加奖励名称</a:t>
              </a:r>
              <a:endParaRPr sz="800" dirty="0">
                <a:solidFill>
                  <a:schemeClr val="tx1">
                    <a:lumMod val="85000"/>
                    <a:lumOff val="15000"/>
                  </a:schemeClr>
                </a:solidFill>
                <a:uFill>
                  <a:solidFill>
                    <a:srgbClr val="A6A6A6"/>
                  </a:solidFill>
                </a:uFill>
                <a:latin typeface="+mn-ea"/>
                <a:ea typeface="+mn-ea"/>
              </a:endParaRPr>
            </a:p>
          </p:txBody>
        </p:sp>
        <p:sp>
          <p:nvSpPr>
            <p:cNvPr id="57" name="Shape 16388"/>
            <p:cNvSpPr/>
            <p:nvPr/>
          </p:nvSpPr>
          <p:spPr>
            <a:xfrm>
              <a:off x="0" y="0"/>
              <a:ext cx="2113763" cy="230829"/>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sz="900" dirty="0">
                  <a:solidFill>
                    <a:schemeClr val="tx1">
                      <a:lumMod val="85000"/>
                      <a:lumOff val="15000"/>
                    </a:schemeClr>
                  </a:solidFill>
                  <a:uFill>
                    <a:solidFill>
                      <a:srgbClr val="595959"/>
                    </a:solidFill>
                  </a:uFill>
                  <a:latin typeface="+mn-ea"/>
                  <a:ea typeface="+mn-ea"/>
                </a:rPr>
                <a:t>2014 </a:t>
              </a:r>
              <a:r>
                <a:rPr lang="zh-CN" altLang="en-US" sz="900" dirty="0">
                  <a:solidFill>
                    <a:schemeClr val="tx1">
                      <a:lumMod val="85000"/>
                      <a:lumOff val="15000"/>
                    </a:schemeClr>
                  </a:solidFill>
                  <a:uFill>
                    <a:solidFill>
                      <a:srgbClr val="595959"/>
                    </a:solidFill>
                  </a:uFill>
                  <a:latin typeface="+mn-ea"/>
                  <a:ea typeface="+mn-ea"/>
                </a:rPr>
                <a:t>单击此处添加标题</a:t>
              </a:r>
              <a:endParaRPr sz="900" dirty="0">
                <a:solidFill>
                  <a:schemeClr val="tx1">
                    <a:lumMod val="85000"/>
                    <a:lumOff val="15000"/>
                  </a:schemeClr>
                </a:solidFill>
                <a:uFill>
                  <a:solidFill>
                    <a:srgbClr val="595959"/>
                  </a:solidFill>
                </a:uFill>
                <a:latin typeface="+mn-ea"/>
                <a:ea typeface="+mn-ea"/>
              </a:endParaRPr>
            </a:p>
          </p:txBody>
        </p:sp>
      </p:grpSp>
      <p:grpSp>
        <p:nvGrpSpPr>
          <p:cNvPr id="58" name="Group 16392"/>
          <p:cNvGrpSpPr/>
          <p:nvPr/>
        </p:nvGrpSpPr>
        <p:grpSpPr>
          <a:xfrm>
            <a:off x="3674519" y="2539178"/>
            <a:ext cx="1962151" cy="386743"/>
            <a:chOff x="0" y="0"/>
            <a:chExt cx="1962150" cy="386742"/>
          </a:xfrm>
        </p:grpSpPr>
        <p:sp>
          <p:nvSpPr>
            <p:cNvPr id="59" name="Shape 16390"/>
            <p:cNvSpPr/>
            <p:nvPr/>
          </p:nvSpPr>
          <p:spPr>
            <a:xfrm>
              <a:off x="0" y="168299"/>
              <a:ext cx="1962150" cy="218443"/>
            </a:xfrm>
            <a:prstGeom prst="rect">
              <a:avLst/>
            </a:prstGeom>
            <a:noFill/>
            <a:ln w="12700" cap="flat">
              <a:noFill/>
              <a:miter lim="400000"/>
            </a:ln>
            <a:effectLst/>
          </p:spPr>
          <p:txBody>
            <a:bodyPr wrap="square" lIns="45719" tIns="45719" rIns="45719" bIns="45719" numCol="1" anchor="t">
              <a:spAutoFit/>
            </a:bodyPr>
            <a:lstStyle>
              <a:lvl1pPr>
                <a:spcBef>
                  <a:spcPts val="100"/>
                </a:spcBef>
                <a:defRPr sz="8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800" dirty="0">
                  <a:solidFill>
                    <a:schemeClr val="tx1">
                      <a:lumMod val="85000"/>
                      <a:lumOff val="15000"/>
                    </a:schemeClr>
                  </a:solidFill>
                  <a:uFill>
                    <a:solidFill>
                      <a:srgbClr val="A6A6A6"/>
                    </a:solidFill>
                  </a:uFill>
                  <a:latin typeface="+mn-ea"/>
                  <a:ea typeface="+mn-ea"/>
                </a:rPr>
                <a:t>添加奖励名称</a:t>
              </a:r>
              <a:endParaRPr sz="800" dirty="0">
                <a:solidFill>
                  <a:schemeClr val="tx1">
                    <a:lumMod val="85000"/>
                    <a:lumOff val="15000"/>
                  </a:schemeClr>
                </a:solidFill>
                <a:uFill>
                  <a:solidFill>
                    <a:srgbClr val="A6A6A6"/>
                  </a:solidFill>
                </a:uFill>
                <a:latin typeface="+mn-ea"/>
                <a:ea typeface="+mn-ea"/>
              </a:endParaRPr>
            </a:p>
          </p:txBody>
        </p:sp>
        <p:sp>
          <p:nvSpPr>
            <p:cNvPr id="60" name="Shape 16391"/>
            <p:cNvSpPr/>
            <p:nvPr/>
          </p:nvSpPr>
          <p:spPr>
            <a:xfrm>
              <a:off x="0" y="0"/>
              <a:ext cx="1962150" cy="231140"/>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sz="900" dirty="0">
                  <a:solidFill>
                    <a:schemeClr val="tx1">
                      <a:lumMod val="85000"/>
                      <a:lumOff val="15000"/>
                    </a:schemeClr>
                  </a:solidFill>
                  <a:uFill>
                    <a:solidFill>
                      <a:srgbClr val="595959"/>
                    </a:solidFill>
                  </a:uFill>
                  <a:latin typeface="+mn-ea"/>
                  <a:ea typeface="+mn-ea"/>
                </a:rPr>
                <a:t>2013 </a:t>
              </a:r>
              <a:r>
                <a:rPr lang="zh-CN" altLang="en-US" sz="900" dirty="0">
                  <a:solidFill>
                    <a:schemeClr val="tx1">
                      <a:lumMod val="85000"/>
                      <a:lumOff val="15000"/>
                    </a:schemeClr>
                  </a:solidFill>
                  <a:uFill>
                    <a:solidFill>
                      <a:srgbClr val="595959"/>
                    </a:solidFill>
                  </a:uFill>
                  <a:latin typeface="+mn-ea"/>
                  <a:ea typeface="+mn-ea"/>
                </a:rPr>
                <a:t>单击此处添加标题</a:t>
              </a:r>
              <a:endParaRPr sz="900" dirty="0">
                <a:solidFill>
                  <a:schemeClr val="tx1">
                    <a:lumMod val="85000"/>
                    <a:lumOff val="15000"/>
                  </a:schemeClr>
                </a:solidFill>
                <a:uFill>
                  <a:solidFill>
                    <a:srgbClr val="595959"/>
                  </a:solidFill>
                </a:uFill>
                <a:latin typeface="+mn-ea"/>
                <a:ea typeface="+mn-ea"/>
              </a:endParaRPr>
            </a:p>
          </p:txBody>
        </p:sp>
      </p:grpSp>
      <p:grpSp>
        <p:nvGrpSpPr>
          <p:cNvPr id="61" name="Group 16395"/>
          <p:cNvGrpSpPr/>
          <p:nvPr/>
        </p:nvGrpSpPr>
        <p:grpSpPr>
          <a:xfrm>
            <a:off x="3674519" y="2992015"/>
            <a:ext cx="1962151" cy="386743"/>
            <a:chOff x="0" y="0"/>
            <a:chExt cx="1962150" cy="386742"/>
          </a:xfrm>
        </p:grpSpPr>
        <p:sp>
          <p:nvSpPr>
            <p:cNvPr id="62" name="Shape 16393"/>
            <p:cNvSpPr/>
            <p:nvPr/>
          </p:nvSpPr>
          <p:spPr>
            <a:xfrm>
              <a:off x="0" y="168299"/>
              <a:ext cx="1962150" cy="218443"/>
            </a:xfrm>
            <a:prstGeom prst="rect">
              <a:avLst/>
            </a:prstGeom>
            <a:noFill/>
            <a:ln w="12700" cap="flat">
              <a:noFill/>
              <a:miter lim="400000"/>
            </a:ln>
            <a:effectLst/>
          </p:spPr>
          <p:txBody>
            <a:bodyPr wrap="square" lIns="45719" tIns="45719" rIns="45719" bIns="45719" numCol="1" anchor="t">
              <a:spAutoFit/>
            </a:bodyPr>
            <a:lstStyle>
              <a:lvl1pPr>
                <a:spcBef>
                  <a:spcPts val="100"/>
                </a:spcBef>
                <a:defRPr sz="8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800" dirty="0">
                  <a:solidFill>
                    <a:schemeClr val="tx1">
                      <a:lumMod val="85000"/>
                      <a:lumOff val="15000"/>
                    </a:schemeClr>
                  </a:solidFill>
                  <a:uFill>
                    <a:solidFill>
                      <a:srgbClr val="A6A6A6"/>
                    </a:solidFill>
                  </a:uFill>
                  <a:latin typeface="+mn-ea"/>
                  <a:ea typeface="+mn-ea"/>
                </a:rPr>
                <a:t>添加奖励名称</a:t>
              </a:r>
              <a:endParaRPr sz="800" dirty="0">
                <a:solidFill>
                  <a:schemeClr val="tx1">
                    <a:lumMod val="85000"/>
                    <a:lumOff val="15000"/>
                  </a:schemeClr>
                </a:solidFill>
                <a:uFill>
                  <a:solidFill>
                    <a:srgbClr val="A6A6A6"/>
                  </a:solidFill>
                </a:uFill>
                <a:latin typeface="+mn-ea"/>
                <a:ea typeface="+mn-ea"/>
              </a:endParaRPr>
            </a:p>
          </p:txBody>
        </p:sp>
        <p:sp>
          <p:nvSpPr>
            <p:cNvPr id="64" name="Shape 16394"/>
            <p:cNvSpPr/>
            <p:nvPr/>
          </p:nvSpPr>
          <p:spPr>
            <a:xfrm>
              <a:off x="0" y="0"/>
              <a:ext cx="1962150" cy="231140"/>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sz="900" dirty="0">
                  <a:solidFill>
                    <a:schemeClr val="tx1">
                      <a:lumMod val="85000"/>
                      <a:lumOff val="15000"/>
                    </a:schemeClr>
                  </a:solidFill>
                  <a:uFill>
                    <a:solidFill>
                      <a:srgbClr val="595959"/>
                    </a:solidFill>
                  </a:uFill>
                  <a:latin typeface="+mn-ea"/>
                  <a:ea typeface="+mn-ea"/>
                </a:rPr>
                <a:t>2013 </a:t>
              </a:r>
              <a:r>
                <a:rPr lang="zh-CN" altLang="en-US" sz="900" dirty="0">
                  <a:solidFill>
                    <a:schemeClr val="tx1">
                      <a:lumMod val="85000"/>
                      <a:lumOff val="15000"/>
                    </a:schemeClr>
                  </a:solidFill>
                  <a:uFill>
                    <a:solidFill>
                      <a:srgbClr val="595959"/>
                    </a:solidFill>
                  </a:uFill>
                  <a:latin typeface="+mn-ea"/>
                  <a:ea typeface="+mn-ea"/>
                </a:rPr>
                <a:t>单击此处添加标题</a:t>
              </a:r>
              <a:endParaRPr sz="900" dirty="0">
                <a:solidFill>
                  <a:schemeClr val="tx1">
                    <a:lumMod val="85000"/>
                    <a:lumOff val="15000"/>
                  </a:schemeClr>
                </a:solidFill>
                <a:uFill>
                  <a:solidFill>
                    <a:srgbClr val="595959"/>
                  </a:solidFill>
                </a:uFill>
                <a:latin typeface="+mn-ea"/>
                <a:ea typeface="+mn-ea"/>
              </a:endParaRPr>
            </a:p>
          </p:txBody>
        </p:sp>
      </p:grpSp>
      <p:grpSp>
        <p:nvGrpSpPr>
          <p:cNvPr id="65" name="Group 16398"/>
          <p:cNvGrpSpPr/>
          <p:nvPr/>
        </p:nvGrpSpPr>
        <p:grpSpPr>
          <a:xfrm>
            <a:off x="3674519" y="3444849"/>
            <a:ext cx="1962151" cy="386743"/>
            <a:chOff x="0" y="0"/>
            <a:chExt cx="1962150" cy="386742"/>
          </a:xfrm>
        </p:grpSpPr>
        <p:sp>
          <p:nvSpPr>
            <p:cNvPr id="66" name="Shape 16396"/>
            <p:cNvSpPr/>
            <p:nvPr/>
          </p:nvSpPr>
          <p:spPr>
            <a:xfrm>
              <a:off x="0" y="168299"/>
              <a:ext cx="1962150" cy="218443"/>
            </a:xfrm>
            <a:prstGeom prst="rect">
              <a:avLst/>
            </a:prstGeom>
            <a:noFill/>
            <a:ln w="12700" cap="flat">
              <a:noFill/>
              <a:miter lim="400000"/>
            </a:ln>
            <a:effectLst/>
          </p:spPr>
          <p:txBody>
            <a:bodyPr wrap="square" lIns="45719" tIns="45719" rIns="45719" bIns="45719" numCol="1" anchor="t">
              <a:spAutoFit/>
            </a:bodyPr>
            <a:lstStyle>
              <a:lvl1pPr>
                <a:spcBef>
                  <a:spcPts val="100"/>
                </a:spcBef>
                <a:defRPr sz="8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800" dirty="0">
                  <a:solidFill>
                    <a:schemeClr val="tx1">
                      <a:lumMod val="85000"/>
                      <a:lumOff val="15000"/>
                    </a:schemeClr>
                  </a:solidFill>
                  <a:uFill>
                    <a:solidFill>
                      <a:srgbClr val="A6A6A6"/>
                    </a:solidFill>
                  </a:uFill>
                  <a:latin typeface="+mn-ea"/>
                  <a:ea typeface="+mn-ea"/>
                </a:rPr>
                <a:t>添加奖励名称</a:t>
              </a:r>
              <a:endParaRPr sz="800" dirty="0">
                <a:solidFill>
                  <a:schemeClr val="tx1">
                    <a:lumMod val="85000"/>
                    <a:lumOff val="15000"/>
                  </a:schemeClr>
                </a:solidFill>
                <a:uFill>
                  <a:solidFill>
                    <a:srgbClr val="A6A6A6"/>
                  </a:solidFill>
                </a:uFill>
                <a:latin typeface="+mn-ea"/>
                <a:ea typeface="+mn-ea"/>
              </a:endParaRPr>
            </a:p>
          </p:txBody>
        </p:sp>
        <p:sp>
          <p:nvSpPr>
            <p:cNvPr id="67" name="Shape 16397"/>
            <p:cNvSpPr/>
            <p:nvPr/>
          </p:nvSpPr>
          <p:spPr>
            <a:xfrm>
              <a:off x="0" y="0"/>
              <a:ext cx="1962150" cy="231140"/>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sz="900" dirty="0">
                  <a:solidFill>
                    <a:schemeClr val="tx1">
                      <a:lumMod val="85000"/>
                      <a:lumOff val="15000"/>
                    </a:schemeClr>
                  </a:solidFill>
                  <a:uFill>
                    <a:solidFill>
                      <a:srgbClr val="595959"/>
                    </a:solidFill>
                  </a:uFill>
                  <a:latin typeface="+mn-ea"/>
                  <a:ea typeface="+mn-ea"/>
                </a:rPr>
                <a:t>2014 </a:t>
              </a:r>
              <a:r>
                <a:rPr lang="zh-CN" altLang="en-US" sz="900" dirty="0">
                  <a:solidFill>
                    <a:schemeClr val="tx1">
                      <a:lumMod val="85000"/>
                      <a:lumOff val="15000"/>
                    </a:schemeClr>
                  </a:solidFill>
                  <a:uFill>
                    <a:solidFill>
                      <a:srgbClr val="595959"/>
                    </a:solidFill>
                  </a:uFill>
                  <a:latin typeface="+mn-ea"/>
                  <a:ea typeface="+mn-ea"/>
                </a:rPr>
                <a:t>单击此处添加标题</a:t>
              </a:r>
              <a:endParaRPr sz="900" dirty="0">
                <a:solidFill>
                  <a:schemeClr val="tx1">
                    <a:lumMod val="85000"/>
                    <a:lumOff val="15000"/>
                  </a:schemeClr>
                </a:solidFill>
                <a:uFill>
                  <a:solidFill>
                    <a:srgbClr val="595959"/>
                  </a:solidFill>
                </a:uFill>
                <a:latin typeface="+mn-ea"/>
                <a:ea typeface="+mn-ea"/>
              </a:endParaRPr>
            </a:p>
          </p:txBody>
        </p:sp>
      </p:grpSp>
      <p:grpSp>
        <p:nvGrpSpPr>
          <p:cNvPr id="69" name="Group 16406"/>
          <p:cNvGrpSpPr/>
          <p:nvPr/>
        </p:nvGrpSpPr>
        <p:grpSpPr>
          <a:xfrm>
            <a:off x="5727828" y="1219150"/>
            <a:ext cx="2516580" cy="276997"/>
            <a:chOff x="0" y="0"/>
            <a:chExt cx="2516579" cy="276996"/>
          </a:xfrm>
        </p:grpSpPr>
        <p:sp>
          <p:nvSpPr>
            <p:cNvPr id="70" name="Shape 16400"/>
            <p:cNvSpPr/>
            <p:nvPr/>
          </p:nvSpPr>
          <p:spPr>
            <a:xfrm>
              <a:off x="168395" y="0"/>
              <a:ext cx="2348184" cy="276996"/>
            </a:xfrm>
            <a:prstGeom prst="rect">
              <a:avLst/>
            </a:prstGeom>
            <a:noFill/>
            <a:ln w="12700" cap="flat">
              <a:noFill/>
              <a:miter lim="400000"/>
            </a:ln>
            <a:effectLst/>
          </p:spPr>
          <p:txBody>
            <a:bodyPr wrap="square" lIns="45719" tIns="45719" rIns="45719" bIns="45719" numCol="1" anchor="t">
              <a:spAutoFit/>
            </a:bodyPr>
            <a:lstStyle>
              <a:lvl1pPr>
                <a:spcBef>
                  <a:spcPts val="200"/>
                </a:spcBef>
                <a:defRPr sz="11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chemeClr val="tx1">
                      <a:lumMod val="85000"/>
                      <a:lumOff val="15000"/>
                    </a:schemeClr>
                  </a:solidFill>
                  <a:uFill>
                    <a:solidFill>
                      <a:srgbClr val="595959"/>
                    </a:solidFill>
                  </a:uFill>
                  <a:latin typeface="+mn-ea"/>
                  <a:ea typeface="+mn-ea"/>
                </a:rPr>
                <a:t>技能名称</a:t>
              </a:r>
              <a:endParaRPr sz="1200" dirty="0">
                <a:solidFill>
                  <a:schemeClr val="tx1">
                    <a:lumMod val="85000"/>
                    <a:lumOff val="15000"/>
                  </a:schemeClr>
                </a:solidFill>
                <a:uFill>
                  <a:solidFill>
                    <a:srgbClr val="595959"/>
                  </a:solidFill>
                </a:uFill>
                <a:latin typeface="+mn-ea"/>
                <a:ea typeface="+mn-ea"/>
              </a:endParaRPr>
            </a:p>
          </p:txBody>
        </p:sp>
        <p:grpSp>
          <p:nvGrpSpPr>
            <p:cNvPr id="71" name="Group 16405"/>
            <p:cNvGrpSpPr/>
            <p:nvPr/>
          </p:nvGrpSpPr>
          <p:grpSpPr>
            <a:xfrm>
              <a:off x="0" y="64536"/>
              <a:ext cx="194174" cy="135135"/>
              <a:chOff x="0" y="0"/>
              <a:chExt cx="194173" cy="135133"/>
            </a:xfrm>
          </p:grpSpPr>
          <p:sp>
            <p:nvSpPr>
              <p:cNvPr id="72" name="Shape 16401"/>
              <p:cNvSpPr/>
              <p:nvPr/>
            </p:nvSpPr>
            <p:spPr>
              <a:xfrm>
                <a:off x="0" y="-1"/>
                <a:ext cx="155340" cy="135135"/>
              </a:xfrm>
              <a:custGeom>
                <a:avLst/>
                <a:gdLst/>
                <a:ahLst/>
                <a:cxnLst>
                  <a:cxn ang="0">
                    <a:pos x="wd2" y="hd2"/>
                  </a:cxn>
                  <a:cxn ang="5400000">
                    <a:pos x="wd2" y="hd2"/>
                  </a:cxn>
                  <a:cxn ang="10800000">
                    <a:pos x="wd2" y="hd2"/>
                  </a:cxn>
                  <a:cxn ang="16200000">
                    <a:pos x="wd2" y="hd2"/>
                  </a:cxn>
                </a:cxnLst>
                <a:rect l="0" t="0" r="r" b="b"/>
                <a:pathLst>
                  <a:path w="21600" h="21600" extrusionOk="0">
                    <a:moveTo>
                      <a:pt x="18894" y="16178"/>
                    </a:moveTo>
                    <a:cubicBezTo>
                      <a:pt x="17589" y="15516"/>
                      <a:pt x="15655" y="13808"/>
                      <a:pt x="12787" y="13220"/>
                    </a:cubicBezTo>
                    <a:cubicBezTo>
                      <a:pt x="13521" y="12321"/>
                      <a:pt x="14077" y="10918"/>
                      <a:pt x="14646" y="9254"/>
                    </a:cubicBezTo>
                    <a:cubicBezTo>
                      <a:pt x="14977" y="8290"/>
                      <a:pt x="14918" y="7469"/>
                      <a:pt x="14918" y="6297"/>
                    </a:cubicBezTo>
                    <a:cubicBezTo>
                      <a:pt x="14918" y="5433"/>
                      <a:pt x="15064" y="4047"/>
                      <a:pt x="14875" y="3285"/>
                    </a:cubicBezTo>
                    <a:cubicBezTo>
                      <a:pt x="14244" y="709"/>
                      <a:pt x="12645" y="0"/>
                      <a:pt x="10774" y="0"/>
                    </a:cubicBezTo>
                    <a:cubicBezTo>
                      <a:pt x="8901" y="0"/>
                      <a:pt x="7302" y="714"/>
                      <a:pt x="6671" y="3291"/>
                    </a:cubicBezTo>
                    <a:cubicBezTo>
                      <a:pt x="6487" y="4055"/>
                      <a:pt x="6629" y="5436"/>
                      <a:pt x="6629" y="6297"/>
                    </a:cubicBezTo>
                    <a:cubicBezTo>
                      <a:pt x="6629" y="7471"/>
                      <a:pt x="6574" y="8296"/>
                      <a:pt x="6905" y="9261"/>
                    </a:cubicBezTo>
                    <a:cubicBezTo>
                      <a:pt x="7479" y="10933"/>
                      <a:pt x="8027" y="12335"/>
                      <a:pt x="8756" y="13231"/>
                    </a:cubicBezTo>
                    <a:cubicBezTo>
                      <a:pt x="5913" y="13826"/>
                      <a:pt x="3993" y="15524"/>
                      <a:pt x="2697" y="16184"/>
                    </a:cubicBezTo>
                    <a:cubicBezTo>
                      <a:pt x="15" y="17555"/>
                      <a:pt x="0" y="19056"/>
                      <a:pt x="0" y="19056"/>
                    </a:cubicBezTo>
                    <a:lnTo>
                      <a:pt x="0" y="21600"/>
                    </a:lnTo>
                    <a:lnTo>
                      <a:pt x="21600" y="21595"/>
                    </a:lnTo>
                    <a:lnTo>
                      <a:pt x="21600" y="19056"/>
                    </a:lnTo>
                    <a:cubicBezTo>
                      <a:pt x="21600" y="19055"/>
                      <a:pt x="21587" y="17548"/>
                      <a:pt x="18894" y="16178"/>
                    </a:cubicBezTo>
                    <a:close/>
                  </a:path>
                </a:pathLst>
              </a:custGeom>
              <a:solidFill>
                <a:srgbClr val="595959"/>
              </a:solidFill>
              <a:ln w="12700" cap="flat">
                <a:noFill/>
                <a:miter lim="400000"/>
              </a:ln>
              <a:effectLst/>
            </p:spPr>
            <p:txBody>
              <a:bodyPr wrap="square" lIns="0" tIns="0" rIns="0" bIns="0" numCol="1" anchor="t">
                <a:noAutofit/>
              </a:bodyPr>
              <a:lstStyle/>
              <a:p>
                <a:pPr lvl="0"/>
                <a:endParaRPr sz="1200">
                  <a:solidFill>
                    <a:schemeClr val="tx1">
                      <a:lumMod val="85000"/>
                      <a:lumOff val="15000"/>
                    </a:schemeClr>
                  </a:solidFill>
                  <a:latin typeface="+mn-ea"/>
                  <a:ea typeface="+mn-ea"/>
                </a:endParaRPr>
              </a:p>
            </p:txBody>
          </p:sp>
          <p:sp>
            <p:nvSpPr>
              <p:cNvPr id="73" name="Shape 16402"/>
              <p:cNvSpPr/>
              <p:nvPr/>
            </p:nvSpPr>
            <p:spPr>
              <a:xfrm>
                <a:off x="131234" y="5338"/>
                <a:ext cx="62940" cy="12346"/>
              </a:xfrm>
              <a:prstGeom prst="rect">
                <a:avLst/>
              </a:prstGeom>
              <a:solidFill>
                <a:srgbClr val="595959"/>
              </a:solidFill>
              <a:ln w="12700" cap="flat">
                <a:noFill/>
                <a:miter lim="400000"/>
              </a:ln>
              <a:effectLst/>
            </p:spPr>
            <p:txBody>
              <a:bodyPr wrap="square" lIns="0" tIns="0" rIns="0" bIns="0" numCol="1" anchor="t">
                <a:noAutofit/>
              </a:bodyPr>
              <a:lstStyle/>
              <a:p>
                <a:pPr lvl="0"/>
                <a:endParaRPr sz="1200">
                  <a:solidFill>
                    <a:schemeClr val="tx1">
                      <a:lumMod val="85000"/>
                      <a:lumOff val="15000"/>
                    </a:schemeClr>
                  </a:solidFill>
                  <a:latin typeface="+mn-ea"/>
                  <a:ea typeface="+mn-ea"/>
                </a:endParaRPr>
              </a:p>
            </p:txBody>
          </p:sp>
          <p:sp>
            <p:nvSpPr>
              <p:cNvPr id="74" name="Shape 16403"/>
              <p:cNvSpPr/>
              <p:nvPr/>
            </p:nvSpPr>
            <p:spPr>
              <a:xfrm>
                <a:off x="131234" y="34701"/>
                <a:ext cx="37161" cy="12346"/>
              </a:xfrm>
              <a:prstGeom prst="rect">
                <a:avLst/>
              </a:prstGeom>
              <a:solidFill>
                <a:srgbClr val="595959"/>
              </a:solidFill>
              <a:ln w="12700" cap="flat">
                <a:noFill/>
                <a:miter lim="400000"/>
              </a:ln>
              <a:effectLst/>
            </p:spPr>
            <p:txBody>
              <a:bodyPr wrap="square" lIns="0" tIns="0" rIns="0" bIns="0" numCol="1" anchor="t">
                <a:noAutofit/>
              </a:bodyPr>
              <a:lstStyle/>
              <a:p>
                <a:pPr lvl="0"/>
                <a:endParaRPr sz="1200">
                  <a:solidFill>
                    <a:schemeClr val="tx1">
                      <a:lumMod val="85000"/>
                      <a:lumOff val="15000"/>
                    </a:schemeClr>
                  </a:solidFill>
                  <a:latin typeface="+mn-ea"/>
                  <a:ea typeface="+mn-ea"/>
                </a:endParaRPr>
              </a:p>
            </p:txBody>
          </p:sp>
          <p:sp>
            <p:nvSpPr>
              <p:cNvPr id="75" name="Shape 16404"/>
              <p:cNvSpPr/>
              <p:nvPr/>
            </p:nvSpPr>
            <p:spPr>
              <a:xfrm>
                <a:off x="131234" y="64063"/>
                <a:ext cx="52227" cy="12346"/>
              </a:xfrm>
              <a:prstGeom prst="rect">
                <a:avLst/>
              </a:prstGeom>
              <a:solidFill>
                <a:srgbClr val="595959"/>
              </a:solidFill>
              <a:ln w="12700" cap="flat">
                <a:noFill/>
                <a:miter lim="400000"/>
              </a:ln>
              <a:effectLst/>
            </p:spPr>
            <p:txBody>
              <a:bodyPr wrap="square" lIns="0" tIns="0" rIns="0" bIns="0" numCol="1" anchor="t">
                <a:noAutofit/>
              </a:bodyPr>
              <a:lstStyle/>
              <a:p>
                <a:pPr lvl="0"/>
                <a:endParaRPr sz="1200">
                  <a:solidFill>
                    <a:schemeClr val="tx1">
                      <a:lumMod val="85000"/>
                      <a:lumOff val="15000"/>
                    </a:schemeClr>
                  </a:solidFill>
                  <a:latin typeface="+mn-ea"/>
                  <a:ea typeface="+mn-ea"/>
                </a:endParaRPr>
              </a:p>
            </p:txBody>
          </p:sp>
        </p:grpSp>
      </p:grpSp>
      <p:grpSp>
        <p:nvGrpSpPr>
          <p:cNvPr id="76" name="Group 16411"/>
          <p:cNvGrpSpPr/>
          <p:nvPr/>
        </p:nvGrpSpPr>
        <p:grpSpPr>
          <a:xfrm>
            <a:off x="5626228" y="1574829"/>
            <a:ext cx="2618180" cy="323139"/>
            <a:chOff x="0" y="-1"/>
            <a:chExt cx="2618179" cy="323137"/>
          </a:xfrm>
        </p:grpSpPr>
        <p:sp>
          <p:nvSpPr>
            <p:cNvPr id="77" name="Shape 16407"/>
            <p:cNvSpPr/>
            <p:nvPr/>
          </p:nvSpPr>
          <p:spPr>
            <a:xfrm>
              <a:off x="0" y="-1"/>
              <a:ext cx="1830778" cy="231141"/>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A6A6A6"/>
                    </a:solidFill>
                  </a:uFill>
                  <a:latin typeface="+mn-ea"/>
                  <a:ea typeface="+mn-ea"/>
                </a:rPr>
                <a:t>专业技能</a:t>
              </a:r>
              <a:endParaRPr sz="900" dirty="0">
                <a:solidFill>
                  <a:schemeClr val="tx1">
                    <a:lumMod val="85000"/>
                    <a:lumOff val="15000"/>
                  </a:schemeClr>
                </a:solidFill>
                <a:uFill>
                  <a:solidFill>
                    <a:srgbClr val="A6A6A6"/>
                  </a:solidFill>
                </a:uFill>
                <a:latin typeface="+mn-ea"/>
                <a:ea typeface="+mn-ea"/>
              </a:endParaRPr>
            </a:p>
          </p:txBody>
        </p:sp>
        <p:sp>
          <p:nvSpPr>
            <p:cNvPr id="78" name="Shape 16408"/>
            <p:cNvSpPr/>
            <p:nvPr/>
          </p:nvSpPr>
          <p:spPr>
            <a:xfrm>
              <a:off x="88900" y="244598"/>
              <a:ext cx="2446728" cy="78538"/>
            </a:xfrm>
            <a:prstGeom prst="rect">
              <a:avLst/>
            </a:prstGeom>
            <a:solidFill>
              <a:srgbClr val="D9D9D9"/>
            </a:solidFill>
            <a:ln w="12700" cap="flat">
              <a:noFill/>
              <a:miter lim="400000"/>
            </a:ln>
            <a:effectLst/>
          </p:spPr>
          <p:txBody>
            <a:bodyPr wrap="square" lIns="0" tIns="0" rIns="0" bIns="0" numCol="1" anchor="ctr">
              <a:noAutofit/>
            </a:bodyPr>
            <a:lstStyle/>
            <a:p>
              <a:pPr lvl="0" algn="ctr"/>
              <a:endParaRPr>
                <a:solidFill>
                  <a:schemeClr val="tx1">
                    <a:lumMod val="85000"/>
                    <a:lumOff val="15000"/>
                  </a:schemeClr>
                </a:solidFill>
                <a:latin typeface="+mn-ea"/>
                <a:ea typeface="+mn-ea"/>
              </a:endParaRPr>
            </a:p>
          </p:txBody>
        </p:sp>
        <p:sp>
          <p:nvSpPr>
            <p:cNvPr id="79" name="Shape 16409"/>
            <p:cNvSpPr/>
            <p:nvPr/>
          </p:nvSpPr>
          <p:spPr>
            <a:xfrm>
              <a:off x="88900" y="244598"/>
              <a:ext cx="1862528" cy="78538"/>
            </a:xfrm>
            <a:prstGeom prst="rect">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80" name="Shape 16410"/>
            <p:cNvSpPr/>
            <p:nvPr/>
          </p:nvSpPr>
          <p:spPr>
            <a:xfrm>
              <a:off x="2248671" y="-1"/>
              <a:ext cx="369508" cy="231141"/>
            </a:xfrm>
            <a:prstGeom prst="rect">
              <a:avLst/>
            </a:prstGeom>
            <a:noFill/>
            <a:ln w="12700" cap="flat">
              <a:noFill/>
              <a:miter lim="400000"/>
            </a:ln>
            <a:effectLst/>
          </p:spPr>
          <p:txBody>
            <a:bodyPr wrap="square" lIns="45719" tIns="45719" rIns="45719" bIns="45719" numCol="1" anchor="t">
              <a:spAutoFit/>
            </a:bodyPr>
            <a:lstStyle>
              <a:lvl1pPr algn="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sz="900">
                  <a:solidFill>
                    <a:schemeClr val="tx1">
                      <a:lumMod val="85000"/>
                      <a:lumOff val="15000"/>
                    </a:schemeClr>
                  </a:solidFill>
                  <a:uFill>
                    <a:solidFill>
                      <a:srgbClr val="A6A6A6"/>
                    </a:solidFill>
                  </a:uFill>
                  <a:latin typeface="+mn-ea"/>
                  <a:ea typeface="+mn-ea"/>
                </a:rPr>
                <a:t>7.8</a:t>
              </a:r>
              <a:endParaRPr sz="900">
                <a:solidFill>
                  <a:schemeClr val="tx1">
                    <a:lumMod val="85000"/>
                    <a:lumOff val="15000"/>
                  </a:schemeClr>
                </a:solidFill>
                <a:uFill>
                  <a:solidFill>
                    <a:srgbClr val="A6A6A6"/>
                  </a:solidFill>
                </a:uFill>
                <a:latin typeface="+mn-ea"/>
                <a:ea typeface="+mn-ea"/>
              </a:endParaRPr>
            </a:p>
          </p:txBody>
        </p:sp>
      </p:grpSp>
      <p:grpSp>
        <p:nvGrpSpPr>
          <p:cNvPr id="81" name="Group 16416"/>
          <p:cNvGrpSpPr/>
          <p:nvPr/>
        </p:nvGrpSpPr>
        <p:grpSpPr>
          <a:xfrm>
            <a:off x="5626228" y="2042334"/>
            <a:ext cx="2618180" cy="323138"/>
            <a:chOff x="0" y="-1"/>
            <a:chExt cx="2618179" cy="323137"/>
          </a:xfrm>
        </p:grpSpPr>
        <p:sp>
          <p:nvSpPr>
            <p:cNvPr id="82" name="Shape 16412"/>
            <p:cNvSpPr/>
            <p:nvPr/>
          </p:nvSpPr>
          <p:spPr>
            <a:xfrm>
              <a:off x="0" y="-1"/>
              <a:ext cx="1951428" cy="231141"/>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A6A6A6"/>
                    </a:solidFill>
                  </a:uFill>
                  <a:latin typeface="+mn-ea"/>
                  <a:ea typeface="+mn-ea"/>
                </a:rPr>
                <a:t>专业技能</a:t>
              </a:r>
              <a:endParaRPr sz="900" dirty="0">
                <a:solidFill>
                  <a:schemeClr val="tx1">
                    <a:lumMod val="85000"/>
                    <a:lumOff val="15000"/>
                  </a:schemeClr>
                </a:solidFill>
                <a:uFill>
                  <a:solidFill>
                    <a:srgbClr val="A6A6A6"/>
                  </a:solidFill>
                </a:uFill>
                <a:latin typeface="+mn-ea"/>
                <a:ea typeface="+mn-ea"/>
              </a:endParaRPr>
            </a:p>
          </p:txBody>
        </p:sp>
        <p:sp>
          <p:nvSpPr>
            <p:cNvPr id="83" name="Shape 16413"/>
            <p:cNvSpPr/>
            <p:nvPr/>
          </p:nvSpPr>
          <p:spPr>
            <a:xfrm>
              <a:off x="88900" y="244598"/>
              <a:ext cx="2446728" cy="78538"/>
            </a:xfrm>
            <a:prstGeom prst="rect">
              <a:avLst/>
            </a:prstGeom>
            <a:solidFill>
              <a:srgbClr val="D9D9D9"/>
            </a:solidFill>
            <a:ln w="12700" cap="flat">
              <a:noFill/>
              <a:miter lim="400000"/>
            </a:ln>
            <a:effectLst/>
          </p:spPr>
          <p:txBody>
            <a:bodyPr wrap="square" lIns="0" tIns="0" rIns="0" bIns="0" numCol="1" anchor="ctr">
              <a:noAutofit/>
            </a:bodyPr>
            <a:lstStyle/>
            <a:p>
              <a:pPr lvl="0" algn="ctr"/>
              <a:endParaRPr>
                <a:solidFill>
                  <a:schemeClr val="tx1">
                    <a:lumMod val="85000"/>
                    <a:lumOff val="15000"/>
                  </a:schemeClr>
                </a:solidFill>
                <a:latin typeface="+mn-ea"/>
                <a:ea typeface="+mn-ea"/>
              </a:endParaRPr>
            </a:p>
          </p:txBody>
        </p:sp>
        <p:sp>
          <p:nvSpPr>
            <p:cNvPr id="84" name="Shape 16414"/>
            <p:cNvSpPr/>
            <p:nvPr/>
          </p:nvSpPr>
          <p:spPr>
            <a:xfrm>
              <a:off x="88900" y="244598"/>
              <a:ext cx="1494228" cy="78538"/>
            </a:xfrm>
            <a:prstGeom prst="rect">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85" name="Shape 16415"/>
            <p:cNvSpPr/>
            <p:nvPr/>
          </p:nvSpPr>
          <p:spPr>
            <a:xfrm>
              <a:off x="2248671" y="-1"/>
              <a:ext cx="369508" cy="231141"/>
            </a:xfrm>
            <a:prstGeom prst="rect">
              <a:avLst/>
            </a:prstGeom>
            <a:noFill/>
            <a:ln w="12700" cap="flat">
              <a:noFill/>
              <a:miter lim="400000"/>
            </a:ln>
            <a:effectLst/>
          </p:spPr>
          <p:txBody>
            <a:bodyPr wrap="square" lIns="45719" tIns="45719" rIns="45719" bIns="45719" numCol="1" anchor="t">
              <a:spAutoFit/>
            </a:bodyPr>
            <a:lstStyle>
              <a:lvl1pPr algn="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sz="900">
                  <a:solidFill>
                    <a:schemeClr val="tx1">
                      <a:lumMod val="85000"/>
                      <a:lumOff val="15000"/>
                    </a:schemeClr>
                  </a:solidFill>
                  <a:uFill>
                    <a:solidFill>
                      <a:srgbClr val="A6A6A6"/>
                    </a:solidFill>
                  </a:uFill>
                  <a:latin typeface="+mn-ea"/>
                  <a:ea typeface="+mn-ea"/>
                </a:rPr>
                <a:t>5.6</a:t>
              </a:r>
              <a:endParaRPr sz="900">
                <a:solidFill>
                  <a:schemeClr val="tx1">
                    <a:lumMod val="85000"/>
                    <a:lumOff val="15000"/>
                  </a:schemeClr>
                </a:solidFill>
                <a:uFill>
                  <a:solidFill>
                    <a:srgbClr val="A6A6A6"/>
                  </a:solidFill>
                </a:uFill>
                <a:latin typeface="+mn-ea"/>
                <a:ea typeface="+mn-ea"/>
              </a:endParaRPr>
            </a:p>
          </p:txBody>
        </p:sp>
      </p:grpSp>
      <p:grpSp>
        <p:nvGrpSpPr>
          <p:cNvPr id="121" name="Group 16421"/>
          <p:cNvGrpSpPr/>
          <p:nvPr/>
        </p:nvGrpSpPr>
        <p:grpSpPr>
          <a:xfrm>
            <a:off x="5626228" y="2509838"/>
            <a:ext cx="2618180" cy="323138"/>
            <a:chOff x="0" y="-1"/>
            <a:chExt cx="2618179" cy="323137"/>
          </a:xfrm>
        </p:grpSpPr>
        <p:sp>
          <p:nvSpPr>
            <p:cNvPr id="122" name="Shape 16417"/>
            <p:cNvSpPr/>
            <p:nvPr/>
          </p:nvSpPr>
          <p:spPr>
            <a:xfrm>
              <a:off x="0" y="-1"/>
              <a:ext cx="1951428" cy="231141"/>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A6A6A6"/>
                    </a:solidFill>
                  </a:uFill>
                  <a:latin typeface="+mn-ea"/>
                  <a:ea typeface="+mn-ea"/>
                </a:rPr>
                <a:t>专业技能</a:t>
              </a:r>
              <a:endParaRPr sz="900" dirty="0">
                <a:solidFill>
                  <a:schemeClr val="tx1">
                    <a:lumMod val="85000"/>
                    <a:lumOff val="15000"/>
                  </a:schemeClr>
                </a:solidFill>
                <a:uFill>
                  <a:solidFill>
                    <a:srgbClr val="A6A6A6"/>
                  </a:solidFill>
                </a:uFill>
                <a:latin typeface="+mn-ea"/>
                <a:ea typeface="+mn-ea"/>
              </a:endParaRPr>
            </a:p>
          </p:txBody>
        </p:sp>
        <p:sp>
          <p:nvSpPr>
            <p:cNvPr id="123" name="Shape 16418"/>
            <p:cNvSpPr/>
            <p:nvPr/>
          </p:nvSpPr>
          <p:spPr>
            <a:xfrm>
              <a:off x="88900" y="244598"/>
              <a:ext cx="2446728" cy="78538"/>
            </a:xfrm>
            <a:prstGeom prst="rect">
              <a:avLst/>
            </a:prstGeom>
            <a:solidFill>
              <a:srgbClr val="D9D9D9"/>
            </a:solidFill>
            <a:ln w="12700" cap="flat">
              <a:noFill/>
              <a:miter lim="400000"/>
            </a:ln>
            <a:effectLst/>
          </p:spPr>
          <p:txBody>
            <a:bodyPr wrap="square" lIns="0" tIns="0" rIns="0" bIns="0" numCol="1" anchor="ctr">
              <a:noAutofit/>
            </a:bodyPr>
            <a:lstStyle/>
            <a:p>
              <a:pPr lvl="0" algn="ctr"/>
              <a:endParaRPr>
                <a:solidFill>
                  <a:schemeClr val="tx1">
                    <a:lumMod val="85000"/>
                    <a:lumOff val="15000"/>
                  </a:schemeClr>
                </a:solidFill>
                <a:latin typeface="+mn-ea"/>
                <a:ea typeface="+mn-ea"/>
              </a:endParaRPr>
            </a:p>
          </p:txBody>
        </p:sp>
        <p:sp>
          <p:nvSpPr>
            <p:cNvPr id="124" name="Shape 16419"/>
            <p:cNvSpPr/>
            <p:nvPr/>
          </p:nvSpPr>
          <p:spPr>
            <a:xfrm>
              <a:off x="88900" y="244598"/>
              <a:ext cx="2110178" cy="78538"/>
            </a:xfrm>
            <a:prstGeom prst="rect">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125" name="Shape 16420"/>
            <p:cNvSpPr/>
            <p:nvPr/>
          </p:nvSpPr>
          <p:spPr>
            <a:xfrm>
              <a:off x="2248671" y="-1"/>
              <a:ext cx="369508" cy="231141"/>
            </a:xfrm>
            <a:prstGeom prst="rect">
              <a:avLst/>
            </a:prstGeom>
            <a:noFill/>
            <a:ln w="12700" cap="flat">
              <a:noFill/>
              <a:miter lim="400000"/>
            </a:ln>
            <a:effectLst/>
          </p:spPr>
          <p:txBody>
            <a:bodyPr wrap="square" lIns="45719" tIns="45719" rIns="45719" bIns="45719" numCol="1" anchor="t">
              <a:spAutoFit/>
            </a:bodyPr>
            <a:lstStyle>
              <a:lvl1pPr algn="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sz="900">
                  <a:solidFill>
                    <a:schemeClr val="tx1">
                      <a:lumMod val="85000"/>
                      <a:lumOff val="15000"/>
                    </a:schemeClr>
                  </a:solidFill>
                  <a:uFill>
                    <a:solidFill>
                      <a:srgbClr val="A6A6A6"/>
                    </a:solidFill>
                  </a:uFill>
                  <a:latin typeface="+mn-ea"/>
                  <a:ea typeface="+mn-ea"/>
                </a:rPr>
                <a:t>8.1</a:t>
              </a:r>
              <a:endParaRPr sz="900">
                <a:solidFill>
                  <a:schemeClr val="tx1">
                    <a:lumMod val="85000"/>
                    <a:lumOff val="15000"/>
                  </a:schemeClr>
                </a:solidFill>
                <a:uFill>
                  <a:solidFill>
                    <a:srgbClr val="A6A6A6"/>
                  </a:solidFill>
                </a:uFill>
                <a:latin typeface="+mn-ea"/>
                <a:ea typeface="+mn-ea"/>
              </a:endParaRPr>
            </a:p>
          </p:txBody>
        </p:sp>
      </p:grpSp>
      <p:grpSp>
        <p:nvGrpSpPr>
          <p:cNvPr id="126" name="Group 16426"/>
          <p:cNvGrpSpPr/>
          <p:nvPr/>
        </p:nvGrpSpPr>
        <p:grpSpPr>
          <a:xfrm>
            <a:off x="5626228" y="2977343"/>
            <a:ext cx="2618180" cy="323138"/>
            <a:chOff x="0" y="-1"/>
            <a:chExt cx="2618179" cy="323137"/>
          </a:xfrm>
        </p:grpSpPr>
        <p:sp>
          <p:nvSpPr>
            <p:cNvPr id="127" name="Shape 16422"/>
            <p:cNvSpPr/>
            <p:nvPr/>
          </p:nvSpPr>
          <p:spPr>
            <a:xfrm>
              <a:off x="0" y="-1"/>
              <a:ext cx="1951428" cy="231141"/>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A6A6A6"/>
                    </a:solidFill>
                  </a:uFill>
                  <a:latin typeface="+mn-ea"/>
                  <a:ea typeface="+mn-ea"/>
                </a:rPr>
                <a:t>创意策略</a:t>
              </a:r>
              <a:endParaRPr sz="900" dirty="0">
                <a:solidFill>
                  <a:schemeClr val="tx1">
                    <a:lumMod val="85000"/>
                    <a:lumOff val="15000"/>
                  </a:schemeClr>
                </a:solidFill>
                <a:uFill>
                  <a:solidFill>
                    <a:srgbClr val="A6A6A6"/>
                  </a:solidFill>
                </a:uFill>
                <a:latin typeface="+mn-ea"/>
                <a:ea typeface="+mn-ea"/>
              </a:endParaRPr>
            </a:p>
          </p:txBody>
        </p:sp>
        <p:sp>
          <p:nvSpPr>
            <p:cNvPr id="128" name="Shape 16423"/>
            <p:cNvSpPr/>
            <p:nvPr/>
          </p:nvSpPr>
          <p:spPr>
            <a:xfrm>
              <a:off x="88900" y="244598"/>
              <a:ext cx="2446728" cy="78538"/>
            </a:xfrm>
            <a:prstGeom prst="rect">
              <a:avLst/>
            </a:prstGeom>
            <a:solidFill>
              <a:srgbClr val="D9D9D9"/>
            </a:solidFill>
            <a:ln w="12700" cap="flat">
              <a:noFill/>
              <a:miter lim="400000"/>
            </a:ln>
            <a:effectLst/>
          </p:spPr>
          <p:txBody>
            <a:bodyPr wrap="square" lIns="0" tIns="0" rIns="0" bIns="0" numCol="1" anchor="ctr">
              <a:noAutofit/>
            </a:bodyPr>
            <a:lstStyle/>
            <a:p>
              <a:pPr lvl="0" algn="ctr"/>
              <a:endParaRPr>
                <a:solidFill>
                  <a:schemeClr val="tx1">
                    <a:lumMod val="85000"/>
                    <a:lumOff val="15000"/>
                  </a:schemeClr>
                </a:solidFill>
                <a:latin typeface="+mn-ea"/>
                <a:ea typeface="+mn-ea"/>
              </a:endParaRPr>
            </a:p>
          </p:txBody>
        </p:sp>
        <p:sp>
          <p:nvSpPr>
            <p:cNvPr id="129" name="Shape 16424"/>
            <p:cNvSpPr/>
            <p:nvPr/>
          </p:nvSpPr>
          <p:spPr>
            <a:xfrm>
              <a:off x="88900" y="244598"/>
              <a:ext cx="2249878" cy="78538"/>
            </a:xfrm>
            <a:prstGeom prst="rect">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130" name="Shape 16425"/>
            <p:cNvSpPr/>
            <p:nvPr/>
          </p:nvSpPr>
          <p:spPr>
            <a:xfrm>
              <a:off x="2248671" y="-1"/>
              <a:ext cx="369508" cy="231141"/>
            </a:xfrm>
            <a:prstGeom prst="rect">
              <a:avLst/>
            </a:prstGeom>
            <a:noFill/>
            <a:ln w="12700" cap="flat">
              <a:noFill/>
              <a:miter lim="400000"/>
            </a:ln>
            <a:effectLst/>
          </p:spPr>
          <p:txBody>
            <a:bodyPr wrap="square" lIns="45719" tIns="45719" rIns="45719" bIns="45719" numCol="1" anchor="t">
              <a:spAutoFit/>
            </a:bodyPr>
            <a:lstStyle>
              <a:lvl1pPr algn="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sz="900">
                  <a:solidFill>
                    <a:schemeClr val="tx1">
                      <a:lumMod val="85000"/>
                      <a:lumOff val="15000"/>
                    </a:schemeClr>
                  </a:solidFill>
                  <a:uFill>
                    <a:solidFill>
                      <a:srgbClr val="A6A6A6"/>
                    </a:solidFill>
                  </a:uFill>
                  <a:latin typeface="+mn-ea"/>
                  <a:ea typeface="+mn-ea"/>
                </a:rPr>
                <a:t>8.4</a:t>
              </a:r>
              <a:endParaRPr sz="900">
                <a:solidFill>
                  <a:schemeClr val="tx1">
                    <a:lumMod val="85000"/>
                    <a:lumOff val="15000"/>
                  </a:schemeClr>
                </a:solidFill>
                <a:uFill>
                  <a:solidFill>
                    <a:srgbClr val="A6A6A6"/>
                  </a:solidFill>
                </a:uFill>
                <a:latin typeface="+mn-ea"/>
                <a:ea typeface="+mn-ea"/>
              </a:endParaRPr>
            </a:p>
          </p:txBody>
        </p:sp>
      </p:grpSp>
      <p:grpSp>
        <p:nvGrpSpPr>
          <p:cNvPr id="131" name="Group 16431"/>
          <p:cNvGrpSpPr/>
          <p:nvPr/>
        </p:nvGrpSpPr>
        <p:grpSpPr>
          <a:xfrm>
            <a:off x="5626228" y="3444848"/>
            <a:ext cx="2618180" cy="323138"/>
            <a:chOff x="0" y="-1"/>
            <a:chExt cx="2618179" cy="323137"/>
          </a:xfrm>
        </p:grpSpPr>
        <p:sp>
          <p:nvSpPr>
            <p:cNvPr id="132" name="Shape 16427"/>
            <p:cNvSpPr/>
            <p:nvPr/>
          </p:nvSpPr>
          <p:spPr>
            <a:xfrm>
              <a:off x="0" y="-1"/>
              <a:ext cx="1951428" cy="231141"/>
            </a:xfrm>
            <a:prstGeom prst="rect">
              <a:avLst/>
            </a:prstGeom>
            <a:noFill/>
            <a:ln w="12700" cap="flat">
              <a:noFill/>
              <a:miter lim="400000"/>
            </a:ln>
            <a:effectLst/>
          </p:spPr>
          <p:txBody>
            <a:bodyPr wrap="square" lIns="45719" tIns="45719" rIns="45719" bIns="45719" numCol="1" anchor="t">
              <a:spAutoFit/>
            </a:bodyPr>
            <a:lstStyle>
              <a:lvl1pP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900" dirty="0">
                  <a:solidFill>
                    <a:schemeClr val="tx1">
                      <a:lumMod val="85000"/>
                      <a:lumOff val="15000"/>
                    </a:schemeClr>
                  </a:solidFill>
                  <a:uFill>
                    <a:solidFill>
                      <a:srgbClr val="A6A6A6"/>
                    </a:solidFill>
                  </a:uFill>
                  <a:latin typeface="+mn-ea"/>
                  <a:ea typeface="+mn-ea"/>
                </a:rPr>
                <a:t>添加标题</a:t>
              </a:r>
              <a:endParaRPr sz="900" dirty="0">
                <a:solidFill>
                  <a:schemeClr val="tx1">
                    <a:lumMod val="85000"/>
                    <a:lumOff val="15000"/>
                  </a:schemeClr>
                </a:solidFill>
                <a:uFill>
                  <a:solidFill>
                    <a:srgbClr val="A6A6A6"/>
                  </a:solidFill>
                </a:uFill>
                <a:latin typeface="+mn-ea"/>
                <a:ea typeface="+mn-ea"/>
              </a:endParaRPr>
            </a:p>
          </p:txBody>
        </p:sp>
        <p:sp>
          <p:nvSpPr>
            <p:cNvPr id="133" name="Shape 16428"/>
            <p:cNvSpPr/>
            <p:nvPr/>
          </p:nvSpPr>
          <p:spPr>
            <a:xfrm>
              <a:off x="88900" y="244598"/>
              <a:ext cx="2446728" cy="78538"/>
            </a:xfrm>
            <a:prstGeom prst="rect">
              <a:avLst/>
            </a:prstGeom>
            <a:solidFill>
              <a:srgbClr val="D9D9D9"/>
            </a:solidFill>
            <a:ln w="12700" cap="flat">
              <a:noFill/>
              <a:miter lim="400000"/>
            </a:ln>
            <a:effectLst/>
          </p:spPr>
          <p:txBody>
            <a:bodyPr wrap="square" lIns="0" tIns="0" rIns="0" bIns="0" numCol="1" anchor="ctr">
              <a:noAutofit/>
            </a:bodyPr>
            <a:lstStyle/>
            <a:p>
              <a:pPr lvl="0" algn="ctr"/>
              <a:endParaRPr>
                <a:solidFill>
                  <a:schemeClr val="tx1">
                    <a:lumMod val="85000"/>
                    <a:lumOff val="15000"/>
                  </a:schemeClr>
                </a:solidFill>
                <a:latin typeface="+mn-ea"/>
                <a:ea typeface="+mn-ea"/>
              </a:endParaRPr>
            </a:p>
          </p:txBody>
        </p:sp>
        <p:sp>
          <p:nvSpPr>
            <p:cNvPr id="134" name="Shape 16429"/>
            <p:cNvSpPr/>
            <p:nvPr/>
          </p:nvSpPr>
          <p:spPr>
            <a:xfrm>
              <a:off x="88900" y="244598"/>
              <a:ext cx="1621228" cy="78538"/>
            </a:xfrm>
            <a:prstGeom prst="rect">
              <a:avLst/>
            </a:prstGeom>
            <a:blipFill dpi="0" rotWithShape="1">
              <a:blip r:embed="rId2"/>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sz="800">
                <a:solidFill>
                  <a:schemeClr val="tx1">
                    <a:lumMod val="85000"/>
                    <a:lumOff val="15000"/>
                  </a:schemeClr>
                </a:solidFill>
                <a:latin typeface="DIN Mittelschrift Std" pitchFamily="50" charset="0"/>
                <a:ea typeface="微软雅黑" panose="020B0503020204020204" pitchFamily="34" charset="-122"/>
              </a:endParaRPr>
            </a:p>
          </p:txBody>
        </p:sp>
        <p:sp>
          <p:nvSpPr>
            <p:cNvPr id="135" name="Shape 16430"/>
            <p:cNvSpPr/>
            <p:nvPr/>
          </p:nvSpPr>
          <p:spPr>
            <a:xfrm>
              <a:off x="2248671" y="-1"/>
              <a:ext cx="369508" cy="231141"/>
            </a:xfrm>
            <a:prstGeom prst="rect">
              <a:avLst/>
            </a:prstGeom>
            <a:noFill/>
            <a:ln w="12700" cap="flat">
              <a:noFill/>
              <a:miter lim="400000"/>
            </a:ln>
            <a:effectLst/>
          </p:spPr>
          <p:txBody>
            <a:bodyPr wrap="square" lIns="45719" tIns="45719" rIns="45719" bIns="45719" numCol="1" anchor="t">
              <a:spAutoFit/>
            </a:bodyPr>
            <a:lstStyle>
              <a:lvl1pPr algn="r">
                <a:spcBef>
                  <a:spcPts val="200"/>
                </a:spcBef>
                <a:defRPr sz="900">
                  <a:solidFill>
                    <a:srgbClr val="A6A6A6"/>
                  </a:solidFill>
                  <a:uFill>
                    <a:solidFill>
                      <a:srgbClr val="A6A6A6"/>
                    </a:solidFill>
                  </a:uFill>
                  <a:latin typeface="Roboto condensed"/>
                  <a:ea typeface="Roboto condensed"/>
                  <a:cs typeface="Roboto condensed"/>
                  <a:sym typeface="Roboto condensed"/>
                </a:defRPr>
              </a:lvl1pPr>
            </a:lstStyle>
            <a:p>
              <a:pPr lvl="0">
                <a:defRPr sz="1800">
                  <a:solidFill>
                    <a:srgbClr val="000000"/>
                  </a:solidFill>
                  <a:uFillTx/>
                </a:defRPr>
              </a:pPr>
              <a:r>
                <a:rPr sz="900">
                  <a:solidFill>
                    <a:schemeClr val="tx1">
                      <a:lumMod val="85000"/>
                      <a:lumOff val="15000"/>
                    </a:schemeClr>
                  </a:solidFill>
                  <a:uFill>
                    <a:solidFill>
                      <a:srgbClr val="A6A6A6"/>
                    </a:solidFill>
                  </a:uFill>
                  <a:latin typeface="+mn-ea"/>
                  <a:ea typeface="+mn-ea"/>
                </a:rPr>
                <a:t>6.3</a:t>
              </a:r>
              <a:endParaRPr sz="900">
                <a:solidFill>
                  <a:schemeClr val="tx1">
                    <a:lumMod val="85000"/>
                    <a:lumOff val="15000"/>
                  </a:schemeClr>
                </a:solidFill>
                <a:uFill>
                  <a:solidFill>
                    <a:srgbClr val="A6A6A6"/>
                  </a:solidFill>
                </a:uFill>
                <a:latin typeface="+mn-ea"/>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
                                              </p:val>
                                            </p:tav>
                                            <p:tav tm="100000">
                                              <p:val>
                                                <p:strVal val="#ppt_w"/>
                                              </p:val>
                                            </p:tav>
                                          </p:tavLst>
                                        </p:anim>
                                        <p:anim calcmode="lin" valueType="num">
                                          <p:cBhvr>
                                            <p:cTn id="8" dur="500" fill="hold"/>
                                            <p:tgtEl>
                                              <p:spTgt spid="3"/>
                                            </p:tgtEl>
                                            <p:attrNameLst>
                                              <p:attrName>ppt_h</p:attrName>
                                            </p:attrNameLst>
                                          </p:cBhvr>
                                          <p:tavLst>
                                            <p:tav tm="0" fmla="#ppt_h*sin(2.5*pi*$)">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anim calcmode="lin" valueType="num">
                                          <p:cBhvr>
                                            <p:cTn id="14" dur="1000" fill="hold"/>
                                            <p:tgtEl>
                                              <p:spTgt spid="44"/>
                                            </p:tgtEl>
                                            <p:attrNameLst>
                                              <p:attrName>ppt_x</p:attrName>
                                            </p:attrNameLst>
                                          </p:cBhvr>
                                          <p:tavLst>
                                            <p:tav tm="0">
                                              <p:val>
                                                <p:strVal val="#ppt_x"/>
                                              </p:val>
                                            </p:tav>
                                            <p:tav tm="100000">
                                              <p:val>
                                                <p:strVal val="#ppt_x"/>
                                              </p:val>
                                            </p:tav>
                                          </p:tavLst>
                                        </p:anim>
                                        <p:anim calcmode="lin" valueType="num">
                                          <p:cBhvr>
                                            <p:cTn id="15" dur="900" decel="100000" fill="hold"/>
                                            <p:tgtEl>
                                              <p:spTgt spid="4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anim calcmode="lin" valueType="num">
                                          <p:cBhvr>
                                            <p:cTn id="20" dur="1000" fill="hold"/>
                                            <p:tgtEl>
                                              <p:spTgt spid="45"/>
                                            </p:tgtEl>
                                            <p:attrNameLst>
                                              <p:attrName>ppt_x</p:attrName>
                                            </p:attrNameLst>
                                          </p:cBhvr>
                                          <p:tavLst>
                                            <p:tav tm="0">
                                              <p:val>
                                                <p:strVal val="#ppt_x"/>
                                              </p:val>
                                            </p:tav>
                                            <p:tav tm="100000">
                                              <p:val>
                                                <p:strVal val="#ppt_x"/>
                                              </p:val>
                                            </p:tav>
                                          </p:tavLst>
                                        </p:anim>
                                        <p:anim calcmode="lin" valueType="num">
                                          <p:cBhvr>
                                            <p:cTn id="21" dur="900" decel="100000" fill="hold"/>
                                            <p:tgtEl>
                                              <p:spTgt spid="4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900" decel="100000" fill="hold"/>
                                            <p:tgtEl>
                                              <p:spTgt spid="4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childTnLst>
                              </p:cTn>
                            </p:par>
                            <p:par>
                              <p:cTn id="29" fill="hold">
                                <p:stCondLst>
                                  <p:cond delay="1000"/>
                                </p:stCondLst>
                                <p:childTnLst>
                                  <p:par>
                                    <p:cTn id="30" presetID="2" presetClass="entr" presetSubtype="2" accel="32000" fill="hold" nodeType="afterEffect" p14:presetBounceEnd="26000">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14:bounceEnd="26000">
                                          <p:cBhvr additive="base">
                                            <p:cTn id="32" dur="500" fill="hold"/>
                                            <p:tgtEl>
                                              <p:spTgt spid="47"/>
                                            </p:tgtEl>
                                            <p:attrNameLst>
                                              <p:attrName>ppt_x</p:attrName>
                                            </p:attrNameLst>
                                          </p:cBhvr>
                                          <p:tavLst>
                                            <p:tav tm="0">
                                              <p:val>
                                                <p:strVal val="1+#ppt_w/2"/>
                                              </p:val>
                                            </p:tav>
                                            <p:tav tm="100000">
                                              <p:val>
                                                <p:strVal val="#ppt_x"/>
                                              </p:val>
                                            </p:tav>
                                          </p:tavLst>
                                        </p:anim>
                                        <p:anim calcmode="lin" valueType="num" p14:bounceEnd="26000">
                                          <p:cBhvr additive="base">
                                            <p:cTn id="33" dur="500" fill="hold"/>
                                            <p:tgtEl>
                                              <p:spTgt spid="47"/>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accel="32000" fill="hold" nodeType="afterEffect" p14:presetBounceEnd="26000">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14:bounceEnd="26000">
                                          <p:cBhvr additive="base">
                                            <p:cTn id="37" dur="500" fill="hold"/>
                                            <p:tgtEl>
                                              <p:spTgt spid="52"/>
                                            </p:tgtEl>
                                            <p:attrNameLst>
                                              <p:attrName>ppt_x</p:attrName>
                                            </p:attrNameLst>
                                          </p:cBhvr>
                                          <p:tavLst>
                                            <p:tav tm="0">
                                              <p:val>
                                                <p:strVal val="1+#ppt_w/2"/>
                                              </p:val>
                                            </p:tav>
                                            <p:tav tm="100000">
                                              <p:val>
                                                <p:strVal val="#ppt_x"/>
                                              </p:val>
                                            </p:tav>
                                          </p:tavLst>
                                        </p:anim>
                                        <p:anim calcmode="lin" valueType="num" p14:bounceEnd="26000">
                                          <p:cBhvr additive="base">
                                            <p:cTn id="38" dur="500" fill="hold"/>
                                            <p:tgtEl>
                                              <p:spTgt spid="52"/>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accel="32000" fill="hold" nodeType="afterEffect" p14:presetBounceEnd="26000">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14:bounceEnd="26000">
                                          <p:cBhvr additive="base">
                                            <p:cTn id="42" dur="500" fill="hold"/>
                                            <p:tgtEl>
                                              <p:spTgt spid="55"/>
                                            </p:tgtEl>
                                            <p:attrNameLst>
                                              <p:attrName>ppt_x</p:attrName>
                                            </p:attrNameLst>
                                          </p:cBhvr>
                                          <p:tavLst>
                                            <p:tav tm="0">
                                              <p:val>
                                                <p:strVal val="1+#ppt_w/2"/>
                                              </p:val>
                                            </p:tav>
                                            <p:tav tm="100000">
                                              <p:val>
                                                <p:strVal val="#ppt_x"/>
                                              </p:val>
                                            </p:tav>
                                          </p:tavLst>
                                        </p:anim>
                                        <p:anim calcmode="lin" valueType="num" p14:bounceEnd="26000">
                                          <p:cBhvr additive="base">
                                            <p:cTn id="43" dur="500" fill="hold"/>
                                            <p:tgtEl>
                                              <p:spTgt spid="55"/>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2" accel="32000" fill="hold" nodeType="afterEffect" p14:presetBounceEnd="26000">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14:bounceEnd="26000">
                                          <p:cBhvr additive="base">
                                            <p:cTn id="47" dur="500" fill="hold"/>
                                            <p:tgtEl>
                                              <p:spTgt spid="58"/>
                                            </p:tgtEl>
                                            <p:attrNameLst>
                                              <p:attrName>ppt_x</p:attrName>
                                            </p:attrNameLst>
                                          </p:cBhvr>
                                          <p:tavLst>
                                            <p:tav tm="0">
                                              <p:val>
                                                <p:strVal val="1+#ppt_w/2"/>
                                              </p:val>
                                            </p:tav>
                                            <p:tav tm="100000">
                                              <p:val>
                                                <p:strVal val="#ppt_x"/>
                                              </p:val>
                                            </p:tav>
                                          </p:tavLst>
                                        </p:anim>
                                        <p:anim calcmode="lin" valueType="num" p14:bounceEnd="26000">
                                          <p:cBhvr additive="base">
                                            <p:cTn id="48" dur="500" fill="hold"/>
                                            <p:tgtEl>
                                              <p:spTgt spid="58"/>
                                            </p:tgtEl>
                                            <p:attrNameLst>
                                              <p:attrName>ppt_y</p:attrName>
                                            </p:attrNameLst>
                                          </p:cBhvr>
                                          <p:tavLst>
                                            <p:tav tm="0">
                                              <p:val>
                                                <p:strVal val="#ppt_y"/>
                                              </p:val>
                                            </p:tav>
                                            <p:tav tm="100000">
                                              <p:val>
                                                <p:strVal val="#ppt_y"/>
                                              </p:val>
                                            </p:tav>
                                          </p:tavLst>
                                        </p:anim>
                                      </p:childTnLst>
                                    </p:cTn>
                                  </p:par>
                                </p:childTnLst>
                              </p:cTn>
                            </p:par>
                            <p:par>
                              <p:cTn id="49" fill="hold">
                                <p:stCondLst>
                                  <p:cond delay="3000"/>
                                </p:stCondLst>
                                <p:childTnLst>
                                  <p:par>
                                    <p:cTn id="50" presetID="2" presetClass="entr" presetSubtype="2" accel="32000" fill="hold" nodeType="afterEffect" p14:presetBounceEnd="26000">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14:bounceEnd="26000">
                                          <p:cBhvr additive="base">
                                            <p:cTn id="52" dur="500" fill="hold"/>
                                            <p:tgtEl>
                                              <p:spTgt spid="61"/>
                                            </p:tgtEl>
                                            <p:attrNameLst>
                                              <p:attrName>ppt_x</p:attrName>
                                            </p:attrNameLst>
                                          </p:cBhvr>
                                          <p:tavLst>
                                            <p:tav tm="0">
                                              <p:val>
                                                <p:strVal val="1+#ppt_w/2"/>
                                              </p:val>
                                            </p:tav>
                                            <p:tav tm="100000">
                                              <p:val>
                                                <p:strVal val="#ppt_x"/>
                                              </p:val>
                                            </p:tav>
                                          </p:tavLst>
                                        </p:anim>
                                        <p:anim calcmode="lin" valueType="num" p14:bounceEnd="26000">
                                          <p:cBhvr additive="base">
                                            <p:cTn id="53" dur="50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2" presetClass="entr" presetSubtype="2" accel="32000" fill="hold" nodeType="afterEffect" p14:presetBounceEnd="26000">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14:bounceEnd="26000">
                                          <p:cBhvr additive="base">
                                            <p:cTn id="57" dur="500" fill="hold"/>
                                            <p:tgtEl>
                                              <p:spTgt spid="65"/>
                                            </p:tgtEl>
                                            <p:attrNameLst>
                                              <p:attrName>ppt_x</p:attrName>
                                            </p:attrNameLst>
                                          </p:cBhvr>
                                          <p:tavLst>
                                            <p:tav tm="0">
                                              <p:val>
                                                <p:strVal val="1+#ppt_w/2"/>
                                              </p:val>
                                            </p:tav>
                                            <p:tav tm="100000">
                                              <p:val>
                                                <p:strVal val="#ppt_x"/>
                                              </p:val>
                                            </p:tav>
                                          </p:tavLst>
                                        </p:anim>
                                        <p:anim calcmode="lin" valueType="num" p14:bounceEnd="26000">
                                          <p:cBhvr additive="base">
                                            <p:cTn id="58" dur="500" fill="hold"/>
                                            <p:tgtEl>
                                              <p:spTgt spid="65"/>
                                            </p:tgtEl>
                                            <p:attrNameLst>
                                              <p:attrName>ppt_y</p:attrName>
                                            </p:attrNameLst>
                                          </p:cBhvr>
                                          <p:tavLst>
                                            <p:tav tm="0">
                                              <p:val>
                                                <p:strVal val="#ppt_y"/>
                                              </p:val>
                                            </p:tav>
                                            <p:tav tm="100000">
                                              <p:val>
                                                <p:strVal val="#ppt_y"/>
                                              </p:val>
                                            </p:tav>
                                          </p:tavLst>
                                        </p:anim>
                                      </p:childTnLst>
                                    </p:cTn>
                                  </p:par>
                                </p:childTnLst>
                              </p:cTn>
                            </p:par>
                            <p:par>
                              <p:cTn id="59" fill="hold">
                                <p:stCondLst>
                                  <p:cond delay="4000"/>
                                </p:stCondLst>
                                <p:childTnLst>
                                  <p:par>
                                    <p:cTn id="60" presetID="2" presetClass="entr" presetSubtype="2" accel="32000" fill="hold" nodeType="afterEffect" p14:presetBounceEnd="26000">
                                      <p:stCondLst>
                                        <p:cond delay="0"/>
                                      </p:stCondLst>
                                      <p:childTnLst>
                                        <p:set>
                                          <p:cBhvr>
                                            <p:cTn id="61" dur="1" fill="hold">
                                              <p:stCondLst>
                                                <p:cond delay="0"/>
                                              </p:stCondLst>
                                            </p:cTn>
                                            <p:tgtEl>
                                              <p:spTgt spid="69"/>
                                            </p:tgtEl>
                                            <p:attrNameLst>
                                              <p:attrName>style.visibility</p:attrName>
                                            </p:attrNameLst>
                                          </p:cBhvr>
                                          <p:to>
                                            <p:strVal val="visible"/>
                                          </p:to>
                                        </p:set>
                                        <p:anim calcmode="lin" valueType="num" p14:bounceEnd="26000">
                                          <p:cBhvr additive="base">
                                            <p:cTn id="62" dur="500" fill="hold"/>
                                            <p:tgtEl>
                                              <p:spTgt spid="69"/>
                                            </p:tgtEl>
                                            <p:attrNameLst>
                                              <p:attrName>ppt_x</p:attrName>
                                            </p:attrNameLst>
                                          </p:cBhvr>
                                          <p:tavLst>
                                            <p:tav tm="0">
                                              <p:val>
                                                <p:strVal val="1+#ppt_w/2"/>
                                              </p:val>
                                            </p:tav>
                                            <p:tav tm="100000">
                                              <p:val>
                                                <p:strVal val="#ppt_x"/>
                                              </p:val>
                                            </p:tav>
                                          </p:tavLst>
                                        </p:anim>
                                        <p:anim calcmode="lin" valueType="num" p14:bounceEnd="26000">
                                          <p:cBhvr additive="base">
                                            <p:cTn id="63" dur="500" fill="hold"/>
                                            <p:tgtEl>
                                              <p:spTgt spid="69"/>
                                            </p:tgtEl>
                                            <p:attrNameLst>
                                              <p:attrName>ppt_y</p:attrName>
                                            </p:attrNameLst>
                                          </p:cBhvr>
                                          <p:tavLst>
                                            <p:tav tm="0">
                                              <p:val>
                                                <p:strVal val="#ppt_y"/>
                                              </p:val>
                                            </p:tav>
                                            <p:tav tm="100000">
                                              <p:val>
                                                <p:strVal val="#ppt_y"/>
                                              </p:val>
                                            </p:tav>
                                          </p:tavLst>
                                        </p:anim>
                                      </p:childTnLst>
                                    </p:cTn>
                                  </p:par>
                                </p:childTnLst>
                              </p:cTn>
                            </p:par>
                            <p:par>
                              <p:cTn id="64" fill="hold">
                                <p:stCondLst>
                                  <p:cond delay="4500"/>
                                </p:stCondLst>
                                <p:childTnLst>
                                  <p:par>
                                    <p:cTn id="65" presetID="2" presetClass="entr" presetSubtype="2" accel="32000" fill="hold" nodeType="afterEffect" p14:presetBounceEnd="26000">
                                      <p:stCondLst>
                                        <p:cond delay="0"/>
                                      </p:stCondLst>
                                      <p:childTnLst>
                                        <p:set>
                                          <p:cBhvr>
                                            <p:cTn id="66" dur="1" fill="hold">
                                              <p:stCondLst>
                                                <p:cond delay="0"/>
                                              </p:stCondLst>
                                            </p:cTn>
                                            <p:tgtEl>
                                              <p:spTgt spid="76"/>
                                            </p:tgtEl>
                                            <p:attrNameLst>
                                              <p:attrName>style.visibility</p:attrName>
                                            </p:attrNameLst>
                                          </p:cBhvr>
                                          <p:to>
                                            <p:strVal val="visible"/>
                                          </p:to>
                                        </p:set>
                                        <p:anim calcmode="lin" valueType="num" p14:bounceEnd="26000">
                                          <p:cBhvr additive="base">
                                            <p:cTn id="67" dur="500" fill="hold"/>
                                            <p:tgtEl>
                                              <p:spTgt spid="76"/>
                                            </p:tgtEl>
                                            <p:attrNameLst>
                                              <p:attrName>ppt_x</p:attrName>
                                            </p:attrNameLst>
                                          </p:cBhvr>
                                          <p:tavLst>
                                            <p:tav tm="0">
                                              <p:val>
                                                <p:strVal val="1+#ppt_w/2"/>
                                              </p:val>
                                            </p:tav>
                                            <p:tav tm="100000">
                                              <p:val>
                                                <p:strVal val="#ppt_x"/>
                                              </p:val>
                                            </p:tav>
                                          </p:tavLst>
                                        </p:anim>
                                        <p:anim calcmode="lin" valueType="num" p14:bounceEnd="26000">
                                          <p:cBhvr additive="base">
                                            <p:cTn id="68" dur="500" fill="hold"/>
                                            <p:tgtEl>
                                              <p:spTgt spid="76"/>
                                            </p:tgtEl>
                                            <p:attrNameLst>
                                              <p:attrName>ppt_y</p:attrName>
                                            </p:attrNameLst>
                                          </p:cBhvr>
                                          <p:tavLst>
                                            <p:tav tm="0">
                                              <p:val>
                                                <p:strVal val="#ppt_y"/>
                                              </p:val>
                                            </p:tav>
                                            <p:tav tm="100000">
                                              <p:val>
                                                <p:strVal val="#ppt_y"/>
                                              </p:val>
                                            </p:tav>
                                          </p:tavLst>
                                        </p:anim>
                                      </p:childTnLst>
                                    </p:cTn>
                                  </p:par>
                                </p:childTnLst>
                              </p:cTn>
                            </p:par>
                            <p:par>
                              <p:cTn id="69" fill="hold">
                                <p:stCondLst>
                                  <p:cond delay="5000"/>
                                </p:stCondLst>
                                <p:childTnLst>
                                  <p:par>
                                    <p:cTn id="70" presetID="2" presetClass="entr" presetSubtype="2" accel="32000" fill="hold" nodeType="afterEffect" p14:presetBounceEnd="26000">
                                      <p:stCondLst>
                                        <p:cond delay="0"/>
                                      </p:stCondLst>
                                      <p:childTnLst>
                                        <p:set>
                                          <p:cBhvr>
                                            <p:cTn id="71" dur="1" fill="hold">
                                              <p:stCondLst>
                                                <p:cond delay="0"/>
                                              </p:stCondLst>
                                            </p:cTn>
                                            <p:tgtEl>
                                              <p:spTgt spid="81"/>
                                            </p:tgtEl>
                                            <p:attrNameLst>
                                              <p:attrName>style.visibility</p:attrName>
                                            </p:attrNameLst>
                                          </p:cBhvr>
                                          <p:to>
                                            <p:strVal val="visible"/>
                                          </p:to>
                                        </p:set>
                                        <p:anim calcmode="lin" valueType="num" p14:bounceEnd="26000">
                                          <p:cBhvr additive="base">
                                            <p:cTn id="72" dur="500" fill="hold"/>
                                            <p:tgtEl>
                                              <p:spTgt spid="81"/>
                                            </p:tgtEl>
                                            <p:attrNameLst>
                                              <p:attrName>ppt_x</p:attrName>
                                            </p:attrNameLst>
                                          </p:cBhvr>
                                          <p:tavLst>
                                            <p:tav tm="0">
                                              <p:val>
                                                <p:strVal val="1+#ppt_w/2"/>
                                              </p:val>
                                            </p:tav>
                                            <p:tav tm="100000">
                                              <p:val>
                                                <p:strVal val="#ppt_x"/>
                                              </p:val>
                                            </p:tav>
                                          </p:tavLst>
                                        </p:anim>
                                        <p:anim calcmode="lin" valueType="num" p14:bounceEnd="26000">
                                          <p:cBhvr additive="base">
                                            <p:cTn id="73" dur="500" fill="hold"/>
                                            <p:tgtEl>
                                              <p:spTgt spid="81"/>
                                            </p:tgtEl>
                                            <p:attrNameLst>
                                              <p:attrName>ppt_y</p:attrName>
                                            </p:attrNameLst>
                                          </p:cBhvr>
                                          <p:tavLst>
                                            <p:tav tm="0">
                                              <p:val>
                                                <p:strVal val="#ppt_y"/>
                                              </p:val>
                                            </p:tav>
                                            <p:tav tm="100000">
                                              <p:val>
                                                <p:strVal val="#ppt_y"/>
                                              </p:val>
                                            </p:tav>
                                          </p:tavLst>
                                        </p:anim>
                                      </p:childTnLst>
                                    </p:cTn>
                                  </p:par>
                                </p:childTnLst>
                              </p:cTn>
                            </p:par>
                            <p:par>
                              <p:cTn id="74" fill="hold">
                                <p:stCondLst>
                                  <p:cond delay="5500"/>
                                </p:stCondLst>
                                <p:childTnLst>
                                  <p:par>
                                    <p:cTn id="75" presetID="2" presetClass="entr" presetSubtype="2" accel="32000" fill="hold" nodeType="afterEffect" p14:presetBounceEnd="26000">
                                      <p:stCondLst>
                                        <p:cond delay="0"/>
                                      </p:stCondLst>
                                      <p:childTnLst>
                                        <p:set>
                                          <p:cBhvr>
                                            <p:cTn id="76" dur="1" fill="hold">
                                              <p:stCondLst>
                                                <p:cond delay="0"/>
                                              </p:stCondLst>
                                            </p:cTn>
                                            <p:tgtEl>
                                              <p:spTgt spid="121"/>
                                            </p:tgtEl>
                                            <p:attrNameLst>
                                              <p:attrName>style.visibility</p:attrName>
                                            </p:attrNameLst>
                                          </p:cBhvr>
                                          <p:to>
                                            <p:strVal val="visible"/>
                                          </p:to>
                                        </p:set>
                                        <p:anim calcmode="lin" valueType="num" p14:bounceEnd="26000">
                                          <p:cBhvr additive="base">
                                            <p:cTn id="77" dur="500" fill="hold"/>
                                            <p:tgtEl>
                                              <p:spTgt spid="121"/>
                                            </p:tgtEl>
                                            <p:attrNameLst>
                                              <p:attrName>ppt_x</p:attrName>
                                            </p:attrNameLst>
                                          </p:cBhvr>
                                          <p:tavLst>
                                            <p:tav tm="0">
                                              <p:val>
                                                <p:strVal val="1+#ppt_w/2"/>
                                              </p:val>
                                            </p:tav>
                                            <p:tav tm="100000">
                                              <p:val>
                                                <p:strVal val="#ppt_x"/>
                                              </p:val>
                                            </p:tav>
                                          </p:tavLst>
                                        </p:anim>
                                        <p:anim calcmode="lin" valueType="num" p14:bounceEnd="26000">
                                          <p:cBhvr additive="base">
                                            <p:cTn id="78" dur="500" fill="hold"/>
                                            <p:tgtEl>
                                              <p:spTgt spid="121"/>
                                            </p:tgtEl>
                                            <p:attrNameLst>
                                              <p:attrName>ppt_y</p:attrName>
                                            </p:attrNameLst>
                                          </p:cBhvr>
                                          <p:tavLst>
                                            <p:tav tm="0">
                                              <p:val>
                                                <p:strVal val="#ppt_y"/>
                                              </p:val>
                                            </p:tav>
                                            <p:tav tm="100000">
                                              <p:val>
                                                <p:strVal val="#ppt_y"/>
                                              </p:val>
                                            </p:tav>
                                          </p:tavLst>
                                        </p:anim>
                                      </p:childTnLst>
                                    </p:cTn>
                                  </p:par>
                                </p:childTnLst>
                              </p:cTn>
                            </p:par>
                            <p:par>
                              <p:cTn id="79" fill="hold">
                                <p:stCondLst>
                                  <p:cond delay="6000"/>
                                </p:stCondLst>
                                <p:childTnLst>
                                  <p:par>
                                    <p:cTn id="80" presetID="2" presetClass="entr" presetSubtype="2" accel="32000" fill="hold" nodeType="afterEffect" p14:presetBounceEnd="26000">
                                      <p:stCondLst>
                                        <p:cond delay="0"/>
                                      </p:stCondLst>
                                      <p:childTnLst>
                                        <p:set>
                                          <p:cBhvr>
                                            <p:cTn id="81" dur="1" fill="hold">
                                              <p:stCondLst>
                                                <p:cond delay="0"/>
                                              </p:stCondLst>
                                            </p:cTn>
                                            <p:tgtEl>
                                              <p:spTgt spid="126"/>
                                            </p:tgtEl>
                                            <p:attrNameLst>
                                              <p:attrName>style.visibility</p:attrName>
                                            </p:attrNameLst>
                                          </p:cBhvr>
                                          <p:to>
                                            <p:strVal val="visible"/>
                                          </p:to>
                                        </p:set>
                                        <p:anim calcmode="lin" valueType="num" p14:bounceEnd="26000">
                                          <p:cBhvr additive="base">
                                            <p:cTn id="82" dur="500" fill="hold"/>
                                            <p:tgtEl>
                                              <p:spTgt spid="126"/>
                                            </p:tgtEl>
                                            <p:attrNameLst>
                                              <p:attrName>ppt_x</p:attrName>
                                            </p:attrNameLst>
                                          </p:cBhvr>
                                          <p:tavLst>
                                            <p:tav tm="0">
                                              <p:val>
                                                <p:strVal val="1+#ppt_w/2"/>
                                              </p:val>
                                            </p:tav>
                                            <p:tav tm="100000">
                                              <p:val>
                                                <p:strVal val="#ppt_x"/>
                                              </p:val>
                                            </p:tav>
                                          </p:tavLst>
                                        </p:anim>
                                        <p:anim calcmode="lin" valueType="num" p14:bounceEnd="26000">
                                          <p:cBhvr additive="base">
                                            <p:cTn id="83" dur="500" fill="hold"/>
                                            <p:tgtEl>
                                              <p:spTgt spid="126"/>
                                            </p:tgtEl>
                                            <p:attrNameLst>
                                              <p:attrName>ppt_y</p:attrName>
                                            </p:attrNameLst>
                                          </p:cBhvr>
                                          <p:tavLst>
                                            <p:tav tm="0">
                                              <p:val>
                                                <p:strVal val="#ppt_y"/>
                                              </p:val>
                                            </p:tav>
                                            <p:tav tm="100000">
                                              <p:val>
                                                <p:strVal val="#ppt_y"/>
                                              </p:val>
                                            </p:tav>
                                          </p:tavLst>
                                        </p:anim>
                                      </p:childTnLst>
                                    </p:cTn>
                                  </p:par>
                                </p:childTnLst>
                              </p:cTn>
                            </p:par>
                            <p:par>
                              <p:cTn id="84" fill="hold">
                                <p:stCondLst>
                                  <p:cond delay="6500"/>
                                </p:stCondLst>
                                <p:childTnLst>
                                  <p:par>
                                    <p:cTn id="85" presetID="2" presetClass="entr" presetSubtype="2" accel="32000" fill="hold" nodeType="afterEffect" p14:presetBounceEnd="26000">
                                      <p:stCondLst>
                                        <p:cond delay="0"/>
                                      </p:stCondLst>
                                      <p:childTnLst>
                                        <p:set>
                                          <p:cBhvr>
                                            <p:cTn id="86" dur="1" fill="hold">
                                              <p:stCondLst>
                                                <p:cond delay="0"/>
                                              </p:stCondLst>
                                            </p:cTn>
                                            <p:tgtEl>
                                              <p:spTgt spid="131"/>
                                            </p:tgtEl>
                                            <p:attrNameLst>
                                              <p:attrName>style.visibility</p:attrName>
                                            </p:attrNameLst>
                                          </p:cBhvr>
                                          <p:to>
                                            <p:strVal val="visible"/>
                                          </p:to>
                                        </p:set>
                                        <p:anim calcmode="lin" valueType="num" p14:bounceEnd="26000">
                                          <p:cBhvr additive="base">
                                            <p:cTn id="87" dur="500" fill="hold"/>
                                            <p:tgtEl>
                                              <p:spTgt spid="131"/>
                                            </p:tgtEl>
                                            <p:attrNameLst>
                                              <p:attrName>ppt_x</p:attrName>
                                            </p:attrNameLst>
                                          </p:cBhvr>
                                          <p:tavLst>
                                            <p:tav tm="0">
                                              <p:val>
                                                <p:strVal val="1+#ppt_w/2"/>
                                              </p:val>
                                            </p:tav>
                                            <p:tav tm="100000">
                                              <p:val>
                                                <p:strVal val="#ppt_x"/>
                                              </p:val>
                                            </p:tav>
                                          </p:tavLst>
                                        </p:anim>
                                        <p:anim calcmode="lin" valueType="num" p14:bounceEnd="26000">
                                          <p:cBhvr additive="base">
                                            <p:cTn id="88" dur="500" fill="hold"/>
                                            <p:tgtEl>
                                              <p:spTgt spid="1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5" grpId="0" animBg="1"/>
          <p:bldP spid="4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
                                              </p:val>
                                            </p:tav>
                                            <p:tav tm="100000">
                                              <p:val>
                                                <p:strVal val="#ppt_w"/>
                                              </p:val>
                                            </p:tav>
                                          </p:tavLst>
                                        </p:anim>
                                        <p:anim calcmode="lin" valueType="num">
                                          <p:cBhvr>
                                            <p:cTn id="8" dur="500" fill="hold"/>
                                            <p:tgtEl>
                                              <p:spTgt spid="3"/>
                                            </p:tgtEl>
                                            <p:attrNameLst>
                                              <p:attrName>ppt_h</p:attrName>
                                            </p:attrNameLst>
                                          </p:cBhvr>
                                          <p:tavLst>
                                            <p:tav tm="0" fmla="#ppt_h*sin(2.5*pi*$)">
                                              <p:val>
                                                <p:fltVal val="0"/>
                                              </p:val>
                                            </p:tav>
                                            <p:tav tm="100000">
                                              <p:val>
                                                <p:fltVal val="1"/>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anim calcmode="lin" valueType="num">
                                          <p:cBhvr>
                                            <p:cTn id="14" dur="1000" fill="hold"/>
                                            <p:tgtEl>
                                              <p:spTgt spid="44"/>
                                            </p:tgtEl>
                                            <p:attrNameLst>
                                              <p:attrName>ppt_x</p:attrName>
                                            </p:attrNameLst>
                                          </p:cBhvr>
                                          <p:tavLst>
                                            <p:tav tm="0">
                                              <p:val>
                                                <p:strVal val="#ppt_x"/>
                                              </p:val>
                                            </p:tav>
                                            <p:tav tm="100000">
                                              <p:val>
                                                <p:strVal val="#ppt_x"/>
                                              </p:val>
                                            </p:tav>
                                          </p:tavLst>
                                        </p:anim>
                                        <p:anim calcmode="lin" valueType="num">
                                          <p:cBhvr>
                                            <p:cTn id="15" dur="900" decel="100000" fill="hold"/>
                                            <p:tgtEl>
                                              <p:spTgt spid="4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anim calcmode="lin" valueType="num">
                                          <p:cBhvr>
                                            <p:cTn id="20" dur="1000" fill="hold"/>
                                            <p:tgtEl>
                                              <p:spTgt spid="45"/>
                                            </p:tgtEl>
                                            <p:attrNameLst>
                                              <p:attrName>ppt_x</p:attrName>
                                            </p:attrNameLst>
                                          </p:cBhvr>
                                          <p:tavLst>
                                            <p:tav tm="0">
                                              <p:val>
                                                <p:strVal val="#ppt_x"/>
                                              </p:val>
                                            </p:tav>
                                            <p:tav tm="100000">
                                              <p:val>
                                                <p:strVal val="#ppt_x"/>
                                              </p:val>
                                            </p:tav>
                                          </p:tavLst>
                                        </p:anim>
                                        <p:anim calcmode="lin" valueType="num">
                                          <p:cBhvr>
                                            <p:cTn id="21" dur="900" decel="100000" fill="hold"/>
                                            <p:tgtEl>
                                              <p:spTgt spid="4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900" decel="100000" fill="hold"/>
                                            <p:tgtEl>
                                              <p:spTgt spid="4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childTnLst>
                              </p:cTn>
                            </p:par>
                            <p:par>
                              <p:cTn id="29" fill="hold">
                                <p:stCondLst>
                                  <p:cond delay="1000"/>
                                </p:stCondLst>
                                <p:childTnLst>
                                  <p:par>
                                    <p:cTn id="30" presetID="2" presetClass="entr" presetSubtype="2" accel="32000"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1+#ppt_w/2"/>
                                              </p:val>
                                            </p:tav>
                                            <p:tav tm="100000">
                                              <p:val>
                                                <p:strVal val="#ppt_x"/>
                                              </p:val>
                                            </p:tav>
                                          </p:tavLst>
                                        </p:anim>
                                        <p:anim calcmode="lin" valueType="num">
                                          <p:cBhvr additive="base">
                                            <p:cTn id="33" dur="500" fill="hold"/>
                                            <p:tgtEl>
                                              <p:spTgt spid="47"/>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accel="32000" fill="hold"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1+#ppt_w/2"/>
                                              </p:val>
                                            </p:tav>
                                            <p:tav tm="100000">
                                              <p:val>
                                                <p:strVal val="#ppt_x"/>
                                              </p:val>
                                            </p:tav>
                                          </p:tavLst>
                                        </p:anim>
                                        <p:anim calcmode="lin" valueType="num">
                                          <p:cBhvr additive="base">
                                            <p:cTn id="38" dur="500" fill="hold"/>
                                            <p:tgtEl>
                                              <p:spTgt spid="52"/>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accel="32000"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500" fill="hold"/>
                                            <p:tgtEl>
                                              <p:spTgt spid="55"/>
                                            </p:tgtEl>
                                            <p:attrNameLst>
                                              <p:attrName>ppt_x</p:attrName>
                                            </p:attrNameLst>
                                          </p:cBhvr>
                                          <p:tavLst>
                                            <p:tav tm="0">
                                              <p:val>
                                                <p:strVal val="1+#ppt_w/2"/>
                                              </p:val>
                                            </p:tav>
                                            <p:tav tm="100000">
                                              <p:val>
                                                <p:strVal val="#ppt_x"/>
                                              </p:val>
                                            </p:tav>
                                          </p:tavLst>
                                        </p:anim>
                                        <p:anim calcmode="lin" valueType="num">
                                          <p:cBhvr additive="base">
                                            <p:cTn id="43" dur="500" fill="hold"/>
                                            <p:tgtEl>
                                              <p:spTgt spid="55"/>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2" accel="32000" fill="hold"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1+#ppt_w/2"/>
                                              </p:val>
                                            </p:tav>
                                            <p:tav tm="100000">
                                              <p:val>
                                                <p:strVal val="#ppt_x"/>
                                              </p:val>
                                            </p:tav>
                                          </p:tavLst>
                                        </p:anim>
                                        <p:anim calcmode="lin" valueType="num">
                                          <p:cBhvr additive="base">
                                            <p:cTn id="48" dur="500" fill="hold"/>
                                            <p:tgtEl>
                                              <p:spTgt spid="58"/>
                                            </p:tgtEl>
                                            <p:attrNameLst>
                                              <p:attrName>ppt_y</p:attrName>
                                            </p:attrNameLst>
                                          </p:cBhvr>
                                          <p:tavLst>
                                            <p:tav tm="0">
                                              <p:val>
                                                <p:strVal val="#ppt_y"/>
                                              </p:val>
                                            </p:tav>
                                            <p:tav tm="100000">
                                              <p:val>
                                                <p:strVal val="#ppt_y"/>
                                              </p:val>
                                            </p:tav>
                                          </p:tavLst>
                                        </p:anim>
                                      </p:childTnLst>
                                    </p:cTn>
                                  </p:par>
                                </p:childTnLst>
                              </p:cTn>
                            </p:par>
                            <p:par>
                              <p:cTn id="49" fill="hold">
                                <p:stCondLst>
                                  <p:cond delay="3000"/>
                                </p:stCondLst>
                                <p:childTnLst>
                                  <p:par>
                                    <p:cTn id="50" presetID="2" presetClass="entr" presetSubtype="2" accel="32000" fill="hold" nodeType="afterEffect">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500" fill="hold"/>
                                            <p:tgtEl>
                                              <p:spTgt spid="61"/>
                                            </p:tgtEl>
                                            <p:attrNameLst>
                                              <p:attrName>ppt_x</p:attrName>
                                            </p:attrNameLst>
                                          </p:cBhvr>
                                          <p:tavLst>
                                            <p:tav tm="0">
                                              <p:val>
                                                <p:strVal val="1+#ppt_w/2"/>
                                              </p:val>
                                            </p:tav>
                                            <p:tav tm="100000">
                                              <p:val>
                                                <p:strVal val="#ppt_x"/>
                                              </p:val>
                                            </p:tav>
                                          </p:tavLst>
                                        </p:anim>
                                        <p:anim calcmode="lin" valueType="num">
                                          <p:cBhvr additive="base">
                                            <p:cTn id="53" dur="50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2" presetClass="entr" presetSubtype="2" accel="32000" fill="hold" nodeType="afterEffect">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cBhvr additive="base">
                                            <p:cTn id="57" dur="500" fill="hold"/>
                                            <p:tgtEl>
                                              <p:spTgt spid="65"/>
                                            </p:tgtEl>
                                            <p:attrNameLst>
                                              <p:attrName>ppt_x</p:attrName>
                                            </p:attrNameLst>
                                          </p:cBhvr>
                                          <p:tavLst>
                                            <p:tav tm="0">
                                              <p:val>
                                                <p:strVal val="1+#ppt_w/2"/>
                                              </p:val>
                                            </p:tav>
                                            <p:tav tm="100000">
                                              <p:val>
                                                <p:strVal val="#ppt_x"/>
                                              </p:val>
                                            </p:tav>
                                          </p:tavLst>
                                        </p:anim>
                                        <p:anim calcmode="lin" valueType="num">
                                          <p:cBhvr additive="base">
                                            <p:cTn id="58" dur="500" fill="hold"/>
                                            <p:tgtEl>
                                              <p:spTgt spid="65"/>
                                            </p:tgtEl>
                                            <p:attrNameLst>
                                              <p:attrName>ppt_y</p:attrName>
                                            </p:attrNameLst>
                                          </p:cBhvr>
                                          <p:tavLst>
                                            <p:tav tm="0">
                                              <p:val>
                                                <p:strVal val="#ppt_y"/>
                                              </p:val>
                                            </p:tav>
                                            <p:tav tm="100000">
                                              <p:val>
                                                <p:strVal val="#ppt_y"/>
                                              </p:val>
                                            </p:tav>
                                          </p:tavLst>
                                        </p:anim>
                                      </p:childTnLst>
                                    </p:cTn>
                                  </p:par>
                                </p:childTnLst>
                              </p:cTn>
                            </p:par>
                            <p:par>
                              <p:cTn id="59" fill="hold">
                                <p:stCondLst>
                                  <p:cond delay="4000"/>
                                </p:stCondLst>
                                <p:childTnLst>
                                  <p:par>
                                    <p:cTn id="60" presetID="2" presetClass="entr" presetSubtype="2" accel="32000" fill="hold" nodeType="afterEffect">
                                      <p:stCondLst>
                                        <p:cond delay="0"/>
                                      </p:stCondLst>
                                      <p:childTnLst>
                                        <p:set>
                                          <p:cBhvr>
                                            <p:cTn id="61" dur="1" fill="hold">
                                              <p:stCondLst>
                                                <p:cond delay="0"/>
                                              </p:stCondLst>
                                            </p:cTn>
                                            <p:tgtEl>
                                              <p:spTgt spid="69"/>
                                            </p:tgtEl>
                                            <p:attrNameLst>
                                              <p:attrName>style.visibility</p:attrName>
                                            </p:attrNameLst>
                                          </p:cBhvr>
                                          <p:to>
                                            <p:strVal val="visible"/>
                                          </p:to>
                                        </p:set>
                                        <p:anim calcmode="lin" valueType="num">
                                          <p:cBhvr additive="base">
                                            <p:cTn id="62" dur="500" fill="hold"/>
                                            <p:tgtEl>
                                              <p:spTgt spid="69"/>
                                            </p:tgtEl>
                                            <p:attrNameLst>
                                              <p:attrName>ppt_x</p:attrName>
                                            </p:attrNameLst>
                                          </p:cBhvr>
                                          <p:tavLst>
                                            <p:tav tm="0">
                                              <p:val>
                                                <p:strVal val="1+#ppt_w/2"/>
                                              </p:val>
                                            </p:tav>
                                            <p:tav tm="100000">
                                              <p:val>
                                                <p:strVal val="#ppt_x"/>
                                              </p:val>
                                            </p:tav>
                                          </p:tavLst>
                                        </p:anim>
                                        <p:anim calcmode="lin" valueType="num">
                                          <p:cBhvr additive="base">
                                            <p:cTn id="63" dur="500" fill="hold"/>
                                            <p:tgtEl>
                                              <p:spTgt spid="69"/>
                                            </p:tgtEl>
                                            <p:attrNameLst>
                                              <p:attrName>ppt_y</p:attrName>
                                            </p:attrNameLst>
                                          </p:cBhvr>
                                          <p:tavLst>
                                            <p:tav tm="0">
                                              <p:val>
                                                <p:strVal val="#ppt_y"/>
                                              </p:val>
                                            </p:tav>
                                            <p:tav tm="100000">
                                              <p:val>
                                                <p:strVal val="#ppt_y"/>
                                              </p:val>
                                            </p:tav>
                                          </p:tavLst>
                                        </p:anim>
                                      </p:childTnLst>
                                    </p:cTn>
                                  </p:par>
                                </p:childTnLst>
                              </p:cTn>
                            </p:par>
                            <p:par>
                              <p:cTn id="64" fill="hold">
                                <p:stCondLst>
                                  <p:cond delay="4500"/>
                                </p:stCondLst>
                                <p:childTnLst>
                                  <p:par>
                                    <p:cTn id="65" presetID="2" presetClass="entr" presetSubtype="2" accel="32000" fill="hold" nodeType="afterEffect">
                                      <p:stCondLst>
                                        <p:cond delay="0"/>
                                      </p:stCondLst>
                                      <p:childTnLst>
                                        <p:set>
                                          <p:cBhvr>
                                            <p:cTn id="66" dur="1" fill="hold">
                                              <p:stCondLst>
                                                <p:cond delay="0"/>
                                              </p:stCondLst>
                                            </p:cTn>
                                            <p:tgtEl>
                                              <p:spTgt spid="76"/>
                                            </p:tgtEl>
                                            <p:attrNameLst>
                                              <p:attrName>style.visibility</p:attrName>
                                            </p:attrNameLst>
                                          </p:cBhvr>
                                          <p:to>
                                            <p:strVal val="visible"/>
                                          </p:to>
                                        </p:set>
                                        <p:anim calcmode="lin" valueType="num">
                                          <p:cBhvr additive="base">
                                            <p:cTn id="67" dur="500" fill="hold"/>
                                            <p:tgtEl>
                                              <p:spTgt spid="76"/>
                                            </p:tgtEl>
                                            <p:attrNameLst>
                                              <p:attrName>ppt_x</p:attrName>
                                            </p:attrNameLst>
                                          </p:cBhvr>
                                          <p:tavLst>
                                            <p:tav tm="0">
                                              <p:val>
                                                <p:strVal val="1+#ppt_w/2"/>
                                              </p:val>
                                            </p:tav>
                                            <p:tav tm="100000">
                                              <p:val>
                                                <p:strVal val="#ppt_x"/>
                                              </p:val>
                                            </p:tav>
                                          </p:tavLst>
                                        </p:anim>
                                        <p:anim calcmode="lin" valueType="num">
                                          <p:cBhvr additive="base">
                                            <p:cTn id="68" dur="500" fill="hold"/>
                                            <p:tgtEl>
                                              <p:spTgt spid="76"/>
                                            </p:tgtEl>
                                            <p:attrNameLst>
                                              <p:attrName>ppt_y</p:attrName>
                                            </p:attrNameLst>
                                          </p:cBhvr>
                                          <p:tavLst>
                                            <p:tav tm="0">
                                              <p:val>
                                                <p:strVal val="#ppt_y"/>
                                              </p:val>
                                            </p:tav>
                                            <p:tav tm="100000">
                                              <p:val>
                                                <p:strVal val="#ppt_y"/>
                                              </p:val>
                                            </p:tav>
                                          </p:tavLst>
                                        </p:anim>
                                      </p:childTnLst>
                                    </p:cTn>
                                  </p:par>
                                </p:childTnLst>
                              </p:cTn>
                            </p:par>
                            <p:par>
                              <p:cTn id="69" fill="hold">
                                <p:stCondLst>
                                  <p:cond delay="5000"/>
                                </p:stCondLst>
                                <p:childTnLst>
                                  <p:par>
                                    <p:cTn id="70" presetID="2" presetClass="entr" presetSubtype="2" accel="32000" fill="hold" nodeType="afterEffect">
                                      <p:stCondLst>
                                        <p:cond delay="0"/>
                                      </p:stCondLst>
                                      <p:childTnLst>
                                        <p:set>
                                          <p:cBhvr>
                                            <p:cTn id="71" dur="1" fill="hold">
                                              <p:stCondLst>
                                                <p:cond delay="0"/>
                                              </p:stCondLst>
                                            </p:cTn>
                                            <p:tgtEl>
                                              <p:spTgt spid="81"/>
                                            </p:tgtEl>
                                            <p:attrNameLst>
                                              <p:attrName>style.visibility</p:attrName>
                                            </p:attrNameLst>
                                          </p:cBhvr>
                                          <p:to>
                                            <p:strVal val="visible"/>
                                          </p:to>
                                        </p:set>
                                        <p:anim calcmode="lin" valueType="num">
                                          <p:cBhvr additive="base">
                                            <p:cTn id="72" dur="500" fill="hold"/>
                                            <p:tgtEl>
                                              <p:spTgt spid="81"/>
                                            </p:tgtEl>
                                            <p:attrNameLst>
                                              <p:attrName>ppt_x</p:attrName>
                                            </p:attrNameLst>
                                          </p:cBhvr>
                                          <p:tavLst>
                                            <p:tav tm="0">
                                              <p:val>
                                                <p:strVal val="1+#ppt_w/2"/>
                                              </p:val>
                                            </p:tav>
                                            <p:tav tm="100000">
                                              <p:val>
                                                <p:strVal val="#ppt_x"/>
                                              </p:val>
                                            </p:tav>
                                          </p:tavLst>
                                        </p:anim>
                                        <p:anim calcmode="lin" valueType="num">
                                          <p:cBhvr additive="base">
                                            <p:cTn id="73" dur="500" fill="hold"/>
                                            <p:tgtEl>
                                              <p:spTgt spid="81"/>
                                            </p:tgtEl>
                                            <p:attrNameLst>
                                              <p:attrName>ppt_y</p:attrName>
                                            </p:attrNameLst>
                                          </p:cBhvr>
                                          <p:tavLst>
                                            <p:tav tm="0">
                                              <p:val>
                                                <p:strVal val="#ppt_y"/>
                                              </p:val>
                                            </p:tav>
                                            <p:tav tm="100000">
                                              <p:val>
                                                <p:strVal val="#ppt_y"/>
                                              </p:val>
                                            </p:tav>
                                          </p:tavLst>
                                        </p:anim>
                                      </p:childTnLst>
                                    </p:cTn>
                                  </p:par>
                                </p:childTnLst>
                              </p:cTn>
                            </p:par>
                            <p:par>
                              <p:cTn id="74" fill="hold">
                                <p:stCondLst>
                                  <p:cond delay="5500"/>
                                </p:stCondLst>
                                <p:childTnLst>
                                  <p:par>
                                    <p:cTn id="75" presetID="2" presetClass="entr" presetSubtype="2" accel="32000" fill="hold" nodeType="afterEffect">
                                      <p:stCondLst>
                                        <p:cond delay="0"/>
                                      </p:stCondLst>
                                      <p:childTnLst>
                                        <p:set>
                                          <p:cBhvr>
                                            <p:cTn id="76" dur="1" fill="hold">
                                              <p:stCondLst>
                                                <p:cond delay="0"/>
                                              </p:stCondLst>
                                            </p:cTn>
                                            <p:tgtEl>
                                              <p:spTgt spid="121"/>
                                            </p:tgtEl>
                                            <p:attrNameLst>
                                              <p:attrName>style.visibility</p:attrName>
                                            </p:attrNameLst>
                                          </p:cBhvr>
                                          <p:to>
                                            <p:strVal val="visible"/>
                                          </p:to>
                                        </p:set>
                                        <p:anim calcmode="lin" valueType="num">
                                          <p:cBhvr additive="base">
                                            <p:cTn id="77" dur="500" fill="hold"/>
                                            <p:tgtEl>
                                              <p:spTgt spid="121"/>
                                            </p:tgtEl>
                                            <p:attrNameLst>
                                              <p:attrName>ppt_x</p:attrName>
                                            </p:attrNameLst>
                                          </p:cBhvr>
                                          <p:tavLst>
                                            <p:tav tm="0">
                                              <p:val>
                                                <p:strVal val="1+#ppt_w/2"/>
                                              </p:val>
                                            </p:tav>
                                            <p:tav tm="100000">
                                              <p:val>
                                                <p:strVal val="#ppt_x"/>
                                              </p:val>
                                            </p:tav>
                                          </p:tavLst>
                                        </p:anim>
                                        <p:anim calcmode="lin" valueType="num">
                                          <p:cBhvr additive="base">
                                            <p:cTn id="78" dur="500" fill="hold"/>
                                            <p:tgtEl>
                                              <p:spTgt spid="121"/>
                                            </p:tgtEl>
                                            <p:attrNameLst>
                                              <p:attrName>ppt_y</p:attrName>
                                            </p:attrNameLst>
                                          </p:cBhvr>
                                          <p:tavLst>
                                            <p:tav tm="0">
                                              <p:val>
                                                <p:strVal val="#ppt_y"/>
                                              </p:val>
                                            </p:tav>
                                            <p:tav tm="100000">
                                              <p:val>
                                                <p:strVal val="#ppt_y"/>
                                              </p:val>
                                            </p:tav>
                                          </p:tavLst>
                                        </p:anim>
                                      </p:childTnLst>
                                    </p:cTn>
                                  </p:par>
                                </p:childTnLst>
                              </p:cTn>
                            </p:par>
                            <p:par>
                              <p:cTn id="79" fill="hold">
                                <p:stCondLst>
                                  <p:cond delay="6000"/>
                                </p:stCondLst>
                                <p:childTnLst>
                                  <p:par>
                                    <p:cTn id="80" presetID="2" presetClass="entr" presetSubtype="2" accel="32000" fill="hold" nodeType="afterEffect">
                                      <p:stCondLst>
                                        <p:cond delay="0"/>
                                      </p:stCondLst>
                                      <p:childTnLst>
                                        <p:set>
                                          <p:cBhvr>
                                            <p:cTn id="81" dur="1" fill="hold">
                                              <p:stCondLst>
                                                <p:cond delay="0"/>
                                              </p:stCondLst>
                                            </p:cTn>
                                            <p:tgtEl>
                                              <p:spTgt spid="126"/>
                                            </p:tgtEl>
                                            <p:attrNameLst>
                                              <p:attrName>style.visibility</p:attrName>
                                            </p:attrNameLst>
                                          </p:cBhvr>
                                          <p:to>
                                            <p:strVal val="visible"/>
                                          </p:to>
                                        </p:set>
                                        <p:anim calcmode="lin" valueType="num">
                                          <p:cBhvr additive="base">
                                            <p:cTn id="82" dur="500" fill="hold"/>
                                            <p:tgtEl>
                                              <p:spTgt spid="126"/>
                                            </p:tgtEl>
                                            <p:attrNameLst>
                                              <p:attrName>ppt_x</p:attrName>
                                            </p:attrNameLst>
                                          </p:cBhvr>
                                          <p:tavLst>
                                            <p:tav tm="0">
                                              <p:val>
                                                <p:strVal val="1+#ppt_w/2"/>
                                              </p:val>
                                            </p:tav>
                                            <p:tav tm="100000">
                                              <p:val>
                                                <p:strVal val="#ppt_x"/>
                                              </p:val>
                                            </p:tav>
                                          </p:tavLst>
                                        </p:anim>
                                        <p:anim calcmode="lin" valueType="num">
                                          <p:cBhvr additive="base">
                                            <p:cTn id="83" dur="500" fill="hold"/>
                                            <p:tgtEl>
                                              <p:spTgt spid="126"/>
                                            </p:tgtEl>
                                            <p:attrNameLst>
                                              <p:attrName>ppt_y</p:attrName>
                                            </p:attrNameLst>
                                          </p:cBhvr>
                                          <p:tavLst>
                                            <p:tav tm="0">
                                              <p:val>
                                                <p:strVal val="#ppt_y"/>
                                              </p:val>
                                            </p:tav>
                                            <p:tav tm="100000">
                                              <p:val>
                                                <p:strVal val="#ppt_y"/>
                                              </p:val>
                                            </p:tav>
                                          </p:tavLst>
                                        </p:anim>
                                      </p:childTnLst>
                                    </p:cTn>
                                  </p:par>
                                </p:childTnLst>
                              </p:cTn>
                            </p:par>
                            <p:par>
                              <p:cTn id="84" fill="hold">
                                <p:stCondLst>
                                  <p:cond delay="6500"/>
                                </p:stCondLst>
                                <p:childTnLst>
                                  <p:par>
                                    <p:cTn id="85" presetID="2" presetClass="entr" presetSubtype="2" accel="32000" fill="hold" nodeType="afterEffect">
                                      <p:stCondLst>
                                        <p:cond delay="0"/>
                                      </p:stCondLst>
                                      <p:childTnLst>
                                        <p:set>
                                          <p:cBhvr>
                                            <p:cTn id="86" dur="1" fill="hold">
                                              <p:stCondLst>
                                                <p:cond delay="0"/>
                                              </p:stCondLst>
                                            </p:cTn>
                                            <p:tgtEl>
                                              <p:spTgt spid="131"/>
                                            </p:tgtEl>
                                            <p:attrNameLst>
                                              <p:attrName>style.visibility</p:attrName>
                                            </p:attrNameLst>
                                          </p:cBhvr>
                                          <p:to>
                                            <p:strVal val="visible"/>
                                          </p:to>
                                        </p:set>
                                        <p:anim calcmode="lin" valueType="num">
                                          <p:cBhvr additive="base">
                                            <p:cTn id="87" dur="500" fill="hold"/>
                                            <p:tgtEl>
                                              <p:spTgt spid="131"/>
                                            </p:tgtEl>
                                            <p:attrNameLst>
                                              <p:attrName>ppt_x</p:attrName>
                                            </p:attrNameLst>
                                          </p:cBhvr>
                                          <p:tavLst>
                                            <p:tav tm="0">
                                              <p:val>
                                                <p:strVal val="1+#ppt_w/2"/>
                                              </p:val>
                                            </p:tav>
                                            <p:tav tm="100000">
                                              <p:val>
                                                <p:strVal val="#ppt_x"/>
                                              </p:val>
                                            </p:tav>
                                          </p:tavLst>
                                        </p:anim>
                                        <p:anim calcmode="lin" valueType="num">
                                          <p:cBhvr additive="base">
                                            <p:cTn id="88" dur="500" fill="hold"/>
                                            <p:tgtEl>
                                              <p:spTgt spid="1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5" grpId="0" animBg="1"/>
          <p:bldP spid="46"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rot="16200000">
            <a:off x="1012551" y="3432513"/>
            <a:ext cx="646994" cy="567074"/>
          </a:xfrm>
          <a:prstGeom prst="homePlat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94" name="五边形 93"/>
          <p:cNvSpPr/>
          <p:nvPr/>
        </p:nvSpPr>
        <p:spPr>
          <a:xfrm rot="16200000">
            <a:off x="1581795" y="3360504"/>
            <a:ext cx="791011" cy="567074"/>
          </a:xfrm>
          <a:prstGeom prst="homePlat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95" name="五边形 94"/>
          <p:cNvSpPr/>
          <p:nvPr/>
        </p:nvSpPr>
        <p:spPr>
          <a:xfrm rot="16200000">
            <a:off x="2142536" y="3282160"/>
            <a:ext cx="947697" cy="567074"/>
          </a:xfrm>
          <a:prstGeom prst="homePlat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13" name="五边形 112"/>
          <p:cNvSpPr/>
          <p:nvPr/>
        </p:nvSpPr>
        <p:spPr>
          <a:xfrm rot="16200000">
            <a:off x="2556257" y="3056802"/>
            <a:ext cx="1398419" cy="567074"/>
          </a:xfrm>
          <a:prstGeom prst="homePlat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14" name="五边形 113"/>
          <p:cNvSpPr/>
          <p:nvPr/>
        </p:nvSpPr>
        <p:spPr>
          <a:xfrm rot="16200000">
            <a:off x="3344147" y="3193759"/>
            <a:ext cx="1124503" cy="567074"/>
          </a:xfrm>
          <a:prstGeom prst="homePlat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15" name="五边形 114"/>
          <p:cNvSpPr/>
          <p:nvPr/>
        </p:nvSpPr>
        <p:spPr>
          <a:xfrm rot="16200000">
            <a:off x="3840047" y="3056802"/>
            <a:ext cx="1398417" cy="567074"/>
          </a:xfrm>
          <a:prstGeom prst="homePlat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116" name="五边形 115"/>
          <p:cNvSpPr/>
          <p:nvPr/>
        </p:nvSpPr>
        <p:spPr>
          <a:xfrm rot="16200000">
            <a:off x="4177159" y="2748437"/>
            <a:ext cx="2015148" cy="567074"/>
          </a:xfrm>
          <a:prstGeom prst="homePlat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6" name="TextBox 5"/>
          <p:cNvSpPr txBox="1"/>
          <p:nvPr/>
        </p:nvSpPr>
        <p:spPr>
          <a:xfrm>
            <a:off x="1071686" y="3168723"/>
            <a:ext cx="601149" cy="276888"/>
          </a:xfrm>
          <a:prstGeom prst="rect">
            <a:avLst/>
          </a:prstGeom>
          <a:noFill/>
        </p:spPr>
        <p:txBody>
          <a:bodyPr wrap="square" lIns="91381" tIns="45691" rIns="91381" bIns="45691" rtlCol="0">
            <a:spAutoFit/>
          </a:bodyPr>
          <a:lstStyle/>
          <a:p>
            <a:r>
              <a:rPr lang="en-US" altLang="zh-CN" sz="1200" dirty="0">
                <a:solidFill>
                  <a:schemeClr val="tx1">
                    <a:lumMod val="85000"/>
                    <a:lumOff val="15000"/>
                  </a:schemeClr>
                </a:solidFill>
                <a:latin typeface="+mn-ea"/>
              </a:rPr>
              <a:t>6</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sp>
        <p:nvSpPr>
          <p:cNvPr id="119" name="TextBox 118"/>
          <p:cNvSpPr txBox="1"/>
          <p:nvPr/>
        </p:nvSpPr>
        <p:spPr>
          <a:xfrm>
            <a:off x="1722662" y="2892678"/>
            <a:ext cx="601149" cy="276888"/>
          </a:xfrm>
          <a:prstGeom prst="rect">
            <a:avLst/>
          </a:prstGeom>
          <a:noFill/>
        </p:spPr>
        <p:txBody>
          <a:bodyPr wrap="square" lIns="91381" tIns="45691" rIns="91381" bIns="45691" rtlCol="0">
            <a:spAutoFit/>
          </a:bodyPr>
          <a:lstStyle/>
          <a:p>
            <a:r>
              <a:rPr lang="en-US" altLang="zh-CN" sz="1200" dirty="0">
                <a:solidFill>
                  <a:schemeClr val="tx1">
                    <a:lumMod val="85000"/>
                    <a:lumOff val="15000"/>
                  </a:schemeClr>
                </a:solidFill>
                <a:latin typeface="+mn-ea"/>
              </a:rPr>
              <a:t>7</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sp>
        <p:nvSpPr>
          <p:cNvPr id="120" name="TextBox 119"/>
          <p:cNvSpPr txBox="1"/>
          <p:nvPr/>
        </p:nvSpPr>
        <p:spPr>
          <a:xfrm>
            <a:off x="2332846" y="2610532"/>
            <a:ext cx="601149" cy="276888"/>
          </a:xfrm>
          <a:prstGeom prst="rect">
            <a:avLst/>
          </a:prstGeom>
          <a:noFill/>
        </p:spPr>
        <p:txBody>
          <a:bodyPr wrap="square" lIns="91381" tIns="45691" rIns="91381" bIns="45691" rtlCol="0">
            <a:spAutoFit/>
          </a:bodyPr>
          <a:lstStyle/>
          <a:p>
            <a:r>
              <a:rPr lang="en-US" altLang="zh-CN" sz="1200" dirty="0">
                <a:solidFill>
                  <a:schemeClr val="tx1">
                    <a:lumMod val="85000"/>
                    <a:lumOff val="15000"/>
                  </a:schemeClr>
                </a:solidFill>
                <a:latin typeface="+mn-ea"/>
              </a:rPr>
              <a:t>8</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sp>
        <p:nvSpPr>
          <p:cNvPr id="126" name="TextBox 125"/>
          <p:cNvSpPr txBox="1"/>
          <p:nvPr/>
        </p:nvSpPr>
        <p:spPr>
          <a:xfrm>
            <a:off x="2993297" y="2271209"/>
            <a:ext cx="601149" cy="276888"/>
          </a:xfrm>
          <a:prstGeom prst="rect">
            <a:avLst/>
          </a:prstGeom>
          <a:noFill/>
        </p:spPr>
        <p:txBody>
          <a:bodyPr wrap="square" lIns="91381" tIns="45691" rIns="91381" bIns="45691" rtlCol="0">
            <a:spAutoFit/>
          </a:bodyPr>
          <a:lstStyle/>
          <a:p>
            <a:r>
              <a:rPr lang="en-US" altLang="zh-CN" sz="1200" dirty="0">
                <a:solidFill>
                  <a:schemeClr val="tx1">
                    <a:lumMod val="85000"/>
                    <a:lumOff val="15000"/>
                  </a:schemeClr>
                </a:solidFill>
                <a:latin typeface="+mn-ea"/>
              </a:rPr>
              <a:t>9</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sp>
        <p:nvSpPr>
          <p:cNvPr id="127" name="TextBox 126"/>
          <p:cNvSpPr txBox="1"/>
          <p:nvPr/>
        </p:nvSpPr>
        <p:spPr>
          <a:xfrm>
            <a:off x="3622862" y="2573798"/>
            <a:ext cx="715767" cy="276888"/>
          </a:xfrm>
          <a:prstGeom prst="rect">
            <a:avLst/>
          </a:prstGeom>
          <a:noFill/>
        </p:spPr>
        <p:txBody>
          <a:bodyPr wrap="square" lIns="91381" tIns="45691" rIns="91381" bIns="45691" rtlCol="0">
            <a:spAutoFit/>
          </a:bodyPr>
          <a:lstStyle/>
          <a:p>
            <a:r>
              <a:rPr lang="en-US" altLang="zh-CN" sz="1200" dirty="0">
                <a:solidFill>
                  <a:schemeClr val="tx1">
                    <a:lumMod val="85000"/>
                    <a:lumOff val="15000"/>
                  </a:schemeClr>
                </a:solidFill>
                <a:latin typeface="+mn-ea"/>
              </a:rPr>
              <a:t>10</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sp>
        <p:nvSpPr>
          <p:cNvPr id="128" name="TextBox 127"/>
          <p:cNvSpPr txBox="1"/>
          <p:nvPr/>
        </p:nvSpPr>
        <p:spPr>
          <a:xfrm>
            <a:off x="4238680" y="2235243"/>
            <a:ext cx="657655" cy="276888"/>
          </a:xfrm>
          <a:prstGeom prst="rect">
            <a:avLst/>
          </a:prstGeom>
          <a:noFill/>
        </p:spPr>
        <p:txBody>
          <a:bodyPr wrap="square" lIns="91381" tIns="45691" rIns="91381" bIns="45691" rtlCol="0">
            <a:spAutoFit/>
          </a:bodyPr>
          <a:lstStyle/>
          <a:p>
            <a:r>
              <a:rPr lang="en-US" altLang="zh-CN" sz="1200" dirty="0">
                <a:solidFill>
                  <a:schemeClr val="tx1">
                    <a:lumMod val="85000"/>
                    <a:lumOff val="15000"/>
                  </a:schemeClr>
                </a:solidFill>
                <a:latin typeface="+mn-ea"/>
              </a:rPr>
              <a:t>11</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sp>
        <p:nvSpPr>
          <p:cNvPr id="129" name="TextBox 128"/>
          <p:cNvSpPr txBox="1"/>
          <p:nvPr/>
        </p:nvSpPr>
        <p:spPr>
          <a:xfrm>
            <a:off x="4896331" y="1715827"/>
            <a:ext cx="702456" cy="276888"/>
          </a:xfrm>
          <a:prstGeom prst="rect">
            <a:avLst/>
          </a:prstGeom>
          <a:noFill/>
        </p:spPr>
        <p:txBody>
          <a:bodyPr wrap="square" lIns="91381" tIns="45691" rIns="91381" bIns="45691" rtlCol="0">
            <a:spAutoFit/>
          </a:bodyPr>
          <a:lstStyle/>
          <a:p>
            <a:r>
              <a:rPr lang="en-US" altLang="zh-CN" sz="1200" dirty="0">
                <a:solidFill>
                  <a:schemeClr val="tx1">
                    <a:lumMod val="85000"/>
                    <a:lumOff val="15000"/>
                  </a:schemeClr>
                </a:solidFill>
                <a:latin typeface="+mn-ea"/>
              </a:rPr>
              <a:t>12</a:t>
            </a:r>
            <a:r>
              <a:rPr lang="zh-CN" altLang="en-US" sz="1200" dirty="0">
                <a:solidFill>
                  <a:schemeClr val="tx1">
                    <a:lumMod val="85000"/>
                    <a:lumOff val="15000"/>
                  </a:schemeClr>
                </a:solidFill>
                <a:latin typeface="+mn-ea"/>
              </a:rPr>
              <a:t>月</a:t>
            </a:r>
            <a:endParaRPr lang="zh-CN" altLang="en-US" sz="1200" dirty="0">
              <a:solidFill>
                <a:schemeClr val="tx1">
                  <a:lumMod val="85000"/>
                  <a:lumOff val="15000"/>
                </a:schemeClr>
              </a:solidFill>
              <a:latin typeface="+mn-ea"/>
            </a:endParaRPr>
          </a:p>
        </p:txBody>
      </p:sp>
      <p:sp>
        <p:nvSpPr>
          <p:cNvPr id="130" name="矩形 30"/>
          <p:cNvSpPr>
            <a:spLocks noChangeArrowheads="1"/>
          </p:cNvSpPr>
          <p:nvPr/>
        </p:nvSpPr>
        <p:spPr bwMode="auto">
          <a:xfrm>
            <a:off x="5994812" y="2241697"/>
            <a:ext cx="2283035" cy="1706731"/>
          </a:xfrm>
          <a:prstGeom prst="rect">
            <a:avLst/>
          </a:prstGeom>
          <a:noFill/>
          <a:ln w="9525">
            <a:noFill/>
            <a:miter lim="800000"/>
          </a:ln>
        </p:spPr>
        <p:txBody>
          <a:bodyPr wrap="square" lIns="102851" tIns="51426" rIns="102851" bIns="51426">
            <a:spAutoFit/>
          </a:bodyPr>
          <a:lstStyle/>
          <a:p>
            <a:pPr>
              <a:lnSpc>
                <a:spcPct val="130000"/>
              </a:lnSpc>
            </a:pPr>
            <a:r>
              <a:rPr lang="zh-CN" altLang="en-US" sz="900" dirty="0">
                <a:solidFill>
                  <a:schemeClr val="tx1">
                    <a:lumMod val="85000"/>
                    <a:lumOff val="15000"/>
                  </a:schemeClr>
                </a:solidFill>
                <a:latin typeface="+mn-ea"/>
              </a:rPr>
              <a:t>您的内容打在这里，或者通过复制您的文本后，在此框中选择粘贴，并选择只保留文字。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endParaRPr lang="en-US" altLang="zh-CN" sz="900" dirty="0">
              <a:solidFill>
                <a:schemeClr val="tx1">
                  <a:lumMod val="85000"/>
                  <a:lumOff val="15000"/>
                </a:schemeClr>
              </a:solidFill>
              <a:latin typeface="+mn-ea"/>
            </a:endParaRPr>
          </a:p>
        </p:txBody>
      </p:sp>
      <p:grpSp>
        <p:nvGrpSpPr>
          <p:cNvPr id="131" name="组合 130"/>
          <p:cNvGrpSpPr/>
          <p:nvPr/>
        </p:nvGrpSpPr>
        <p:grpSpPr>
          <a:xfrm>
            <a:off x="6063875" y="1776920"/>
            <a:ext cx="2213972" cy="364059"/>
            <a:chOff x="1190045" y="1445954"/>
            <a:chExt cx="2213972" cy="364058"/>
          </a:xfrm>
        </p:grpSpPr>
        <p:cxnSp>
          <p:nvCxnSpPr>
            <p:cNvPr id="132" name="Straight Connector 38"/>
            <p:cNvCxnSpPr/>
            <p:nvPr/>
          </p:nvCxnSpPr>
          <p:spPr bwMode="auto">
            <a:xfrm flipV="1">
              <a:off x="1190045" y="1810010"/>
              <a:ext cx="2034652" cy="2"/>
            </a:xfrm>
            <a:prstGeom prst="line">
              <a:avLst/>
            </a:prstGeom>
            <a:ln w="63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244794" y="1445954"/>
              <a:ext cx="2159223" cy="307776"/>
              <a:chOff x="1244794" y="1445954"/>
              <a:chExt cx="2159223" cy="307776"/>
            </a:xfrm>
          </p:grpSpPr>
          <p:sp>
            <p:nvSpPr>
              <p:cNvPr id="134" name="Rounded Rectangle 43"/>
              <p:cNvSpPr/>
              <p:nvPr/>
            </p:nvSpPr>
            <p:spPr>
              <a:xfrm>
                <a:off x="1244794" y="1463818"/>
                <a:ext cx="720000" cy="243888"/>
              </a:xfrm>
              <a:prstGeom prst="roundRect">
                <a:avLst>
                  <a:gd name="adj" fmla="val 46832"/>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d-ID" sz="800">
                  <a:solidFill>
                    <a:schemeClr val="tx1">
                      <a:lumMod val="85000"/>
                      <a:lumOff val="15000"/>
                    </a:schemeClr>
                  </a:solidFill>
                  <a:latin typeface="DIN Mittelschrift Std" pitchFamily="50" charset="0"/>
                  <a:ea typeface="微软雅黑" panose="020B0503020204020204" pitchFamily="34" charset="-122"/>
                </a:endParaRPr>
              </a:p>
            </p:txBody>
          </p:sp>
          <p:sp>
            <p:nvSpPr>
              <p:cNvPr id="135" name="TextBox 134"/>
              <p:cNvSpPr txBox="1"/>
              <p:nvPr/>
            </p:nvSpPr>
            <p:spPr>
              <a:xfrm>
                <a:off x="1255980" y="1467534"/>
                <a:ext cx="708813" cy="246220"/>
              </a:xfrm>
              <a:prstGeom prst="rect">
                <a:avLst/>
              </a:prstGeom>
              <a:noFill/>
            </p:spPr>
            <p:txBody>
              <a:bodyPr wrap="square" rtlCol="0">
                <a:spAutoFit/>
              </a:bodyPr>
              <a:lstStyle/>
              <a:p>
                <a:pPr algn="ctr"/>
                <a:r>
                  <a:rPr lang="zh-CN" altLang="en-US" sz="1000" dirty="0">
                    <a:solidFill>
                      <a:schemeClr val="bg1"/>
                    </a:solidFill>
                    <a:latin typeface="+mn-ea"/>
                  </a:rPr>
                  <a:t>添加内容</a:t>
                </a:r>
                <a:endParaRPr lang="id-ID" sz="1000" dirty="0">
                  <a:solidFill>
                    <a:schemeClr val="bg1"/>
                  </a:solidFill>
                  <a:latin typeface="+mn-ea"/>
                </a:endParaRPr>
              </a:p>
            </p:txBody>
          </p:sp>
          <p:sp>
            <p:nvSpPr>
              <p:cNvPr id="136" name="TextBox 135"/>
              <p:cNvSpPr txBox="1"/>
              <p:nvPr/>
            </p:nvSpPr>
            <p:spPr>
              <a:xfrm>
                <a:off x="1953945" y="1445954"/>
                <a:ext cx="1450072" cy="307776"/>
              </a:xfrm>
              <a:prstGeom prst="rect">
                <a:avLst/>
              </a:prstGeom>
              <a:noFill/>
            </p:spPr>
            <p:txBody>
              <a:bodyPr wrap="square" rtlCol="0">
                <a:spAutoFit/>
              </a:bodyPr>
              <a:lstStyle/>
              <a:p>
                <a:r>
                  <a:rPr lang="en-US" altLang="zh-CN" sz="1400" dirty="0">
                    <a:solidFill>
                      <a:schemeClr val="tx1">
                        <a:lumMod val="85000"/>
                        <a:lumOff val="15000"/>
                      </a:schemeClr>
                    </a:solidFill>
                    <a:latin typeface="+mn-ea"/>
                  </a:rPr>
                  <a:t>Add Content</a:t>
                </a:r>
                <a:endParaRPr lang="zh-CN" altLang="en-US" sz="1400" dirty="0">
                  <a:solidFill>
                    <a:schemeClr val="tx1">
                      <a:lumMod val="85000"/>
                      <a:lumOff val="15000"/>
                    </a:schemeClr>
                  </a:solidFill>
                  <a:latin typeface="+mn-ea"/>
                </a:endParaRPr>
              </a:p>
            </p:txBody>
          </p:sp>
        </p:grpSp>
      </p:grpSp>
      <p:sp>
        <p:nvSpPr>
          <p:cNvPr id="7" name="TextBox 6"/>
          <p:cNvSpPr txBox="1"/>
          <p:nvPr/>
        </p:nvSpPr>
        <p:spPr>
          <a:xfrm>
            <a:off x="1052516" y="3648580"/>
            <a:ext cx="565906" cy="276888"/>
          </a:xfrm>
          <a:prstGeom prst="rect">
            <a:avLst/>
          </a:prstGeom>
          <a:noFill/>
        </p:spPr>
        <p:txBody>
          <a:bodyPr wrap="square" lIns="91381" tIns="45691" rIns="91381" bIns="45691" rtlCol="0">
            <a:spAutoFit/>
          </a:bodyPr>
          <a:lstStyle/>
          <a:p>
            <a:r>
              <a:rPr lang="en-US" altLang="zh-CN" sz="1200" dirty="0">
                <a:solidFill>
                  <a:schemeClr val="bg1"/>
                </a:solidFill>
                <a:latin typeface="+mn-ea"/>
              </a:rPr>
              <a:t>20%</a:t>
            </a:r>
            <a:endParaRPr lang="zh-CN" altLang="en-US" sz="1200" dirty="0">
              <a:solidFill>
                <a:schemeClr val="bg1"/>
              </a:solidFill>
              <a:latin typeface="+mn-ea"/>
            </a:endParaRPr>
          </a:p>
        </p:txBody>
      </p:sp>
      <p:sp>
        <p:nvSpPr>
          <p:cNvPr id="137" name="TextBox 136"/>
          <p:cNvSpPr txBox="1"/>
          <p:nvPr/>
        </p:nvSpPr>
        <p:spPr>
          <a:xfrm>
            <a:off x="1700175" y="3648580"/>
            <a:ext cx="565906" cy="276888"/>
          </a:xfrm>
          <a:prstGeom prst="rect">
            <a:avLst/>
          </a:prstGeom>
          <a:noFill/>
        </p:spPr>
        <p:txBody>
          <a:bodyPr wrap="square" lIns="91381" tIns="45691" rIns="91381" bIns="45691" rtlCol="0">
            <a:spAutoFit/>
          </a:bodyPr>
          <a:lstStyle/>
          <a:p>
            <a:r>
              <a:rPr lang="en-US" altLang="zh-CN" sz="1200" dirty="0">
                <a:solidFill>
                  <a:schemeClr val="bg1"/>
                </a:solidFill>
                <a:latin typeface="+mn-ea"/>
              </a:rPr>
              <a:t>30%</a:t>
            </a:r>
            <a:endParaRPr lang="zh-CN" altLang="en-US" sz="1200" dirty="0">
              <a:solidFill>
                <a:schemeClr val="bg1"/>
              </a:solidFill>
              <a:latin typeface="+mn-ea"/>
            </a:endParaRPr>
          </a:p>
        </p:txBody>
      </p:sp>
      <p:sp>
        <p:nvSpPr>
          <p:cNvPr id="138" name="TextBox 137"/>
          <p:cNvSpPr txBox="1"/>
          <p:nvPr/>
        </p:nvSpPr>
        <p:spPr>
          <a:xfrm>
            <a:off x="2350466" y="3648580"/>
            <a:ext cx="565906" cy="276888"/>
          </a:xfrm>
          <a:prstGeom prst="rect">
            <a:avLst/>
          </a:prstGeom>
          <a:noFill/>
        </p:spPr>
        <p:txBody>
          <a:bodyPr wrap="square" lIns="91381" tIns="45691" rIns="91381" bIns="45691" rtlCol="0">
            <a:spAutoFit/>
          </a:bodyPr>
          <a:lstStyle/>
          <a:p>
            <a:r>
              <a:rPr lang="en-US" altLang="zh-CN" sz="1200" dirty="0">
                <a:solidFill>
                  <a:schemeClr val="bg1"/>
                </a:solidFill>
                <a:latin typeface="+mn-ea"/>
              </a:rPr>
              <a:t>40%</a:t>
            </a:r>
            <a:endParaRPr lang="zh-CN" altLang="en-US" sz="1200" dirty="0">
              <a:solidFill>
                <a:schemeClr val="bg1"/>
              </a:solidFill>
              <a:latin typeface="+mn-ea"/>
            </a:endParaRPr>
          </a:p>
        </p:txBody>
      </p:sp>
      <p:sp>
        <p:nvSpPr>
          <p:cNvPr id="139" name="TextBox 138"/>
          <p:cNvSpPr txBox="1"/>
          <p:nvPr/>
        </p:nvSpPr>
        <p:spPr>
          <a:xfrm>
            <a:off x="3008506" y="3648580"/>
            <a:ext cx="565906" cy="276888"/>
          </a:xfrm>
          <a:prstGeom prst="rect">
            <a:avLst/>
          </a:prstGeom>
          <a:noFill/>
        </p:spPr>
        <p:txBody>
          <a:bodyPr wrap="square" lIns="91381" tIns="45691" rIns="91381" bIns="45691" rtlCol="0">
            <a:spAutoFit/>
          </a:bodyPr>
          <a:lstStyle/>
          <a:p>
            <a:r>
              <a:rPr lang="en-US" altLang="zh-CN" sz="1200" dirty="0">
                <a:solidFill>
                  <a:schemeClr val="bg1"/>
                </a:solidFill>
                <a:latin typeface="+mn-ea"/>
              </a:rPr>
              <a:t>65%</a:t>
            </a:r>
            <a:endParaRPr lang="zh-CN" altLang="en-US" sz="1200" dirty="0">
              <a:solidFill>
                <a:schemeClr val="bg1"/>
              </a:solidFill>
              <a:latin typeface="+mn-ea"/>
            </a:endParaRPr>
          </a:p>
        </p:txBody>
      </p:sp>
      <p:sp>
        <p:nvSpPr>
          <p:cNvPr id="140" name="TextBox 139"/>
          <p:cNvSpPr txBox="1"/>
          <p:nvPr/>
        </p:nvSpPr>
        <p:spPr>
          <a:xfrm>
            <a:off x="3658877" y="3648580"/>
            <a:ext cx="565906" cy="276888"/>
          </a:xfrm>
          <a:prstGeom prst="rect">
            <a:avLst/>
          </a:prstGeom>
          <a:noFill/>
        </p:spPr>
        <p:txBody>
          <a:bodyPr wrap="square" lIns="91381" tIns="45691" rIns="91381" bIns="45691" rtlCol="0">
            <a:spAutoFit/>
          </a:bodyPr>
          <a:lstStyle/>
          <a:p>
            <a:r>
              <a:rPr lang="en-US" altLang="zh-CN" sz="1200" dirty="0">
                <a:solidFill>
                  <a:schemeClr val="bg1"/>
                </a:solidFill>
                <a:latin typeface="+mn-ea"/>
              </a:rPr>
              <a:t>50%</a:t>
            </a:r>
            <a:endParaRPr lang="zh-CN" altLang="en-US" sz="1200" dirty="0">
              <a:solidFill>
                <a:schemeClr val="bg1"/>
              </a:solidFill>
              <a:latin typeface="+mn-ea"/>
            </a:endParaRPr>
          </a:p>
        </p:txBody>
      </p:sp>
      <p:sp>
        <p:nvSpPr>
          <p:cNvPr id="141" name="TextBox 140"/>
          <p:cNvSpPr txBox="1"/>
          <p:nvPr/>
        </p:nvSpPr>
        <p:spPr>
          <a:xfrm>
            <a:off x="4284551" y="3648580"/>
            <a:ext cx="565906" cy="276888"/>
          </a:xfrm>
          <a:prstGeom prst="rect">
            <a:avLst/>
          </a:prstGeom>
          <a:noFill/>
        </p:spPr>
        <p:txBody>
          <a:bodyPr wrap="square" lIns="91381" tIns="45691" rIns="91381" bIns="45691" rtlCol="0">
            <a:spAutoFit/>
          </a:bodyPr>
          <a:lstStyle/>
          <a:p>
            <a:r>
              <a:rPr lang="en-US" altLang="zh-CN" sz="1200" dirty="0">
                <a:solidFill>
                  <a:schemeClr val="bg1"/>
                </a:solidFill>
                <a:latin typeface="+mn-ea"/>
              </a:rPr>
              <a:t>63%</a:t>
            </a:r>
            <a:endParaRPr lang="zh-CN" altLang="en-US" sz="1200" dirty="0">
              <a:solidFill>
                <a:schemeClr val="bg1"/>
              </a:solidFill>
              <a:latin typeface="+mn-ea"/>
            </a:endParaRPr>
          </a:p>
        </p:txBody>
      </p:sp>
      <p:sp>
        <p:nvSpPr>
          <p:cNvPr id="142" name="TextBox 141"/>
          <p:cNvSpPr txBox="1"/>
          <p:nvPr/>
        </p:nvSpPr>
        <p:spPr>
          <a:xfrm>
            <a:off x="4922549" y="3648580"/>
            <a:ext cx="565906" cy="276888"/>
          </a:xfrm>
          <a:prstGeom prst="rect">
            <a:avLst/>
          </a:prstGeom>
          <a:noFill/>
        </p:spPr>
        <p:txBody>
          <a:bodyPr wrap="square" lIns="91381" tIns="45691" rIns="91381" bIns="45691" rtlCol="0">
            <a:spAutoFit/>
          </a:bodyPr>
          <a:lstStyle/>
          <a:p>
            <a:r>
              <a:rPr lang="en-US" altLang="zh-CN" sz="1200" dirty="0">
                <a:solidFill>
                  <a:schemeClr val="bg1"/>
                </a:solidFill>
                <a:latin typeface="+mn-ea"/>
              </a:rPr>
              <a:t>80%</a:t>
            </a:r>
            <a:endParaRPr lang="zh-CN" altLang="en-US" sz="1200" dirty="0">
              <a:solidFill>
                <a:schemeClr val="bg1"/>
              </a:solidFill>
              <a:latin typeface="+mn-ea"/>
            </a:endParaRPr>
          </a:p>
        </p:txBody>
      </p:sp>
      <p:sp>
        <p:nvSpPr>
          <p:cNvPr id="3" name="标题 2"/>
          <p:cNvSpPr>
            <a:spLocks noGrp="1"/>
          </p:cNvSpPr>
          <p:nvPr>
            <p:ph type="title" idx="4294967295"/>
          </p:nvPr>
        </p:nvSpPr>
        <p:spPr>
          <a:xfrm>
            <a:off x="677861" y="411808"/>
            <a:ext cx="3176440" cy="359352"/>
          </a:xfrm>
          <a:prstGeom prst="rect">
            <a:avLst/>
          </a:prstGeom>
          <a:noFill/>
        </p:spPr>
        <p:txBody>
          <a:bodyPr wrap="square" rtlCol="0">
            <a:spAutoFit/>
          </a:bodyPr>
          <a:lstStyle/>
          <a:p>
            <a:pPr algn="l"/>
            <a:r>
              <a:rPr lang="zh-CN" altLang="en-US" sz="1800" b="1" dirty="0">
                <a:solidFill>
                  <a:schemeClr val="tx2"/>
                </a:solidFill>
                <a:latin typeface="+mn-ea"/>
                <a:ea typeface="+mn-ea"/>
                <a:cs typeface="+mn-cs"/>
              </a:rPr>
              <a:t>工作进度比例</a:t>
            </a:r>
            <a:endParaRPr lang="zh-CN" altLang="en-US" sz="1800" b="1" dirty="0">
              <a:solidFill>
                <a:schemeClr val="tx2"/>
              </a:solidFill>
              <a:latin typeface="+mn-ea"/>
              <a:ea typeface="+mn-ea"/>
              <a:cs typeface="+mn-cs"/>
            </a:endParaRPr>
          </a:p>
        </p:txBody>
      </p:sp>
      <p:sp>
        <p:nvSpPr>
          <p:cNvPr id="31" name="TextBox 30"/>
          <p:cNvSpPr txBox="1"/>
          <p:nvPr/>
        </p:nvSpPr>
        <p:spPr>
          <a:xfrm>
            <a:off x="1653892" y="5751069"/>
            <a:ext cx="737666" cy="307278"/>
          </a:xfrm>
          <a:prstGeom prst="rect">
            <a:avLst/>
          </a:prstGeom>
          <a:noFill/>
        </p:spPr>
        <p:txBody>
          <a:bodyPr wrap="none" lIns="60466" tIns="30233" rIns="60466" bIns="30233" rtlCol="0">
            <a:spAutoFit/>
          </a:bodyPr>
          <a:lstStyle/>
          <a:p>
            <a:r>
              <a:rPr lang="zh-CN" altLang="en-US" dirty="0">
                <a:latin typeface="+mn-ea"/>
              </a:rPr>
              <a:t>延迟符</a:t>
            </a:r>
            <a:endParaRPr lang="zh-CN" altLang="en-US"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
                                          </p:val>
                                        </p:tav>
                                        <p:tav tm="100000">
                                          <p:val>
                                            <p:strVal val="#ppt_w"/>
                                          </p:val>
                                        </p:tav>
                                      </p:tavLst>
                                    </p:anim>
                                    <p:anim calcmode="lin" valueType="num">
                                      <p:cBhvr>
                                        <p:cTn id="8" dur="500" fill="hold"/>
                                        <p:tgtEl>
                                          <p:spTgt spid="3"/>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1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300"/>
                                        <p:tgtEl>
                                          <p:spTgt spid="2"/>
                                        </p:tgtEl>
                                        <p:attrNameLst>
                                          <p:attrName>ppt_y</p:attrName>
                                        </p:attrNameLst>
                                      </p:cBhvr>
                                      <p:tavLst>
                                        <p:tav tm="0">
                                          <p:val>
                                            <p:strVal val="#ppt_y+#ppt_h*1.125000"/>
                                          </p:val>
                                        </p:tav>
                                        <p:tav tm="100000">
                                          <p:val>
                                            <p:strVal val="#ppt_y"/>
                                          </p:val>
                                        </p:tav>
                                      </p:tavLst>
                                    </p:anim>
                                    <p:animEffect transition="in" filter="wipe(up)">
                                      <p:cBhvr>
                                        <p:cTn id="13" dur="3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94"/>
                                        </p:tgtEl>
                                        <p:attrNameLst>
                                          <p:attrName>style.visibility</p:attrName>
                                        </p:attrNameLst>
                                      </p:cBhvr>
                                      <p:to>
                                        <p:strVal val="visible"/>
                                      </p:to>
                                    </p:set>
                                    <p:anim calcmode="lin" valueType="num">
                                      <p:cBhvr additive="base">
                                        <p:cTn id="20" dur="300"/>
                                        <p:tgtEl>
                                          <p:spTgt spid="94"/>
                                        </p:tgtEl>
                                        <p:attrNameLst>
                                          <p:attrName>ppt_y</p:attrName>
                                        </p:attrNameLst>
                                      </p:cBhvr>
                                      <p:tavLst>
                                        <p:tav tm="0">
                                          <p:val>
                                            <p:strVal val="#ppt_y+#ppt_h*1.125000"/>
                                          </p:val>
                                        </p:tav>
                                        <p:tav tm="100000">
                                          <p:val>
                                            <p:strVal val="#ppt_y"/>
                                          </p:val>
                                        </p:tav>
                                      </p:tavLst>
                                    </p:anim>
                                    <p:animEffect transition="in" filter="wipe(up)">
                                      <p:cBhvr>
                                        <p:cTn id="21" dur="300"/>
                                        <p:tgtEl>
                                          <p:spTgt spid="9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
                                        <p:tgtEl>
                                          <p:spTgt spid="137"/>
                                        </p:tgtEl>
                                      </p:cBhvr>
                                    </p:animEffect>
                                  </p:childTnLst>
                                </p:cTn>
                              </p:par>
                            </p:childTnLst>
                          </p:cTn>
                        </p:par>
                        <p:par>
                          <p:cTn id="25" fill="hold">
                            <p:stCondLst>
                              <p:cond delay="1000"/>
                            </p:stCondLst>
                            <p:childTnLst>
                              <p:par>
                                <p:cTn id="26" presetID="12" presetClass="entr" presetSubtype="4"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additive="base">
                                        <p:cTn id="28" dur="300"/>
                                        <p:tgtEl>
                                          <p:spTgt spid="95"/>
                                        </p:tgtEl>
                                        <p:attrNameLst>
                                          <p:attrName>ppt_y</p:attrName>
                                        </p:attrNameLst>
                                      </p:cBhvr>
                                      <p:tavLst>
                                        <p:tav tm="0">
                                          <p:val>
                                            <p:strVal val="#ppt_y+#ppt_h*1.125000"/>
                                          </p:val>
                                        </p:tav>
                                        <p:tav tm="100000">
                                          <p:val>
                                            <p:strVal val="#ppt_y"/>
                                          </p:val>
                                        </p:tav>
                                      </p:tavLst>
                                    </p:anim>
                                    <p:animEffect transition="in" filter="wipe(up)">
                                      <p:cBhvr>
                                        <p:cTn id="29" dur="300"/>
                                        <p:tgtEl>
                                          <p:spTgt spid="9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500"/>
                                        <p:tgtEl>
                                          <p:spTgt spid="138"/>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113"/>
                                        </p:tgtEl>
                                        <p:attrNameLst>
                                          <p:attrName>style.visibility</p:attrName>
                                        </p:attrNameLst>
                                      </p:cBhvr>
                                      <p:to>
                                        <p:strVal val="visible"/>
                                      </p:to>
                                    </p:set>
                                    <p:anim calcmode="lin" valueType="num">
                                      <p:cBhvr additive="base">
                                        <p:cTn id="36" dur="300"/>
                                        <p:tgtEl>
                                          <p:spTgt spid="113"/>
                                        </p:tgtEl>
                                        <p:attrNameLst>
                                          <p:attrName>ppt_y</p:attrName>
                                        </p:attrNameLst>
                                      </p:cBhvr>
                                      <p:tavLst>
                                        <p:tav tm="0">
                                          <p:val>
                                            <p:strVal val="#ppt_y+#ppt_h*1.125000"/>
                                          </p:val>
                                        </p:tav>
                                        <p:tav tm="100000">
                                          <p:val>
                                            <p:strVal val="#ppt_y"/>
                                          </p:val>
                                        </p:tav>
                                      </p:tavLst>
                                    </p:anim>
                                    <p:animEffect transition="in" filter="wipe(up)">
                                      <p:cBhvr>
                                        <p:cTn id="37" dur="300"/>
                                        <p:tgtEl>
                                          <p:spTgt spid="1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9"/>
                                        </p:tgtEl>
                                        <p:attrNameLst>
                                          <p:attrName>style.visibility</p:attrName>
                                        </p:attrNameLst>
                                      </p:cBhvr>
                                      <p:to>
                                        <p:strVal val="visible"/>
                                      </p:to>
                                    </p:set>
                                    <p:animEffect transition="in" filter="fade">
                                      <p:cBhvr>
                                        <p:cTn id="40" dur="500"/>
                                        <p:tgtEl>
                                          <p:spTgt spid="139"/>
                                        </p:tgtEl>
                                      </p:cBhvr>
                                    </p:animEffect>
                                  </p:childTnLst>
                                </p:cTn>
                              </p:par>
                            </p:childTnLst>
                          </p:cTn>
                        </p:par>
                        <p:par>
                          <p:cTn id="41" fill="hold">
                            <p:stCondLst>
                              <p:cond delay="2000"/>
                            </p:stCondLst>
                            <p:childTnLst>
                              <p:par>
                                <p:cTn id="42" presetID="12" presetClass="entr" presetSubtype="4" fill="hold" grpId="0" nodeType="afterEffect">
                                  <p:stCondLst>
                                    <p:cond delay="0"/>
                                  </p:stCondLst>
                                  <p:childTnLst>
                                    <p:set>
                                      <p:cBhvr>
                                        <p:cTn id="43" dur="1" fill="hold">
                                          <p:stCondLst>
                                            <p:cond delay="0"/>
                                          </p:stCondLst>
                                        </p:cTn>
                                        <p:tgtEl>
                                          <p:spTgt spid="114"/>
                                        </p:tgtEl>
                                        <p:attrNameLst>
                                          <p:attrName>style.visibility</p:attrName>
                                        </p:attrNameLst>
                                      </p:cBhvr>
                                      <p:to>
                                        <p:strVal val="visible"/>
                                      </p:to>
                                    </p:set>
                                    <p:anim calcmode="lin" valueType="num">
                                      <p:cBhvr additive="base">
                                        <p:cTn id="44" dur="300"/>
                                        <p:tgtEl>
                                          <p:spTgt spid="114"/>
                                        </p:tgtEl>
                                        <p:attrNameLst>
                                          <p:attrName>ppt_y</p:attrName>
                                        </p:attrNameLst>
                                      </p:cBhvr>
                                      <p:tavLst>
                                        <p:tav tm="0">
                                          <p:val>
                                            <p:strVal val="#ppt_y+#ppt_h*1.125000"/>
                                          </p:val>
                                        </p:tav>
                                        <p:tav tm="100000">
                                          <p:val>
                                            <p:strVal val="#ppt_y"/>
                                          </p:val>
                                        </p:tav>
                                      </p:tavLst>
                                    </p:anim>
                                    <p:animEffect transition="in" filter="wipe(up)">
                                      <p:cBhvr>
                                        <p:cTn id="45" dur="300"/>
                                        <p:tgtEl>
                                          <p:spTgt spid="1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0"/>
                                        </p:tgtEl>
                                        <p:attrNameLst>
                                          <p:attrName>style.visibility</p:attrName>
                                        </p:attrNameLst>
                                      </p:cBhvr>
                                      <p:to>
                                        <p:strVal val="visible"/>
                                      </p:to>
                                    </p:set>
                                    <p:animEffect transition="in" filter="fade">
                                      <p:cBhvr>
                                        <p:cTn id="48" dur="500"/>
                                        <p:tgtEl>
                                          <p:spTgt spid="140"/>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 calcmode="lin" valueType="num">
                                      <p:cBhvr additive="base">
                                        <p:cTn id="52" dur="300"/>
                                        <p:tgtEl>
                                          <p:spTgt spid="115"/>
                                        </p:tgtEl>
                                        <p:attrNameLst>
                                          <p:attrName>ppt_y</p:attrName>
                                        </p:attrNameLst>
                                      </p:cBhvr>
                                      <p:tavLst>
                                        <p:tav tm="0">
                                          <p:val>
                                            <p:strVal val="#ppt_y+#ppt_h*1.125000"/>
                                          </p:val>
                                        </p:tav>
                                        <p:tav tm="100000">
                                          <p:val>
                                            <p:strVal val="#ppt_y"/>
                                          </p:val>
                                        </p:tav>
                                      </p:tavLst>
                                    </p:anim>
                                    <p:animEffect transition="in" filter="wipe(up)">
                                      <p:cBhvr>
                                        <p:cTn id="53" dur="300"/>
                                        <p:tgtEl>
                                          <p:spTgt spid="1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1"/>
                                        </p:tgtEl>
                                        <p:attrNameLst>
                                          <p:attrName>style.visibility</p:attrName>
                                        </p:attrNameLst>
                                      </p:cBhvr>
                                      <p:to>
                                        <p:strVal val="visible"/>
                                      </p:to>
                                    </p:set>
                                    <p:animEffect transition="in" filter="fade">
                                      <p:cBhvr>
                                        <p:cTn id="56" dur="500"/>
                                        <p:tgtEl>
                                          <p:spTgt spid="141"/>
                                        </p:tgtEl>
                                      </p:cBhvr>
                                    </p:animEffect>
                                  </p:childTnLst>
                                </p:cTn>
                              </p:par>
                            </p:childTnLst>
                          </p:cTn>
                        </p:par>
                        <p:par>
                          <p:cTn id="57" fill="hold">
                            <p:stCondLst>
                              <p:cond delay="3000"/>
                            </p:stCondLst>
                            <p:childTnLst>
                              <p:par>
                                <p:cTn id="58" presetID="12" presetClass="entr" presetSubtype="4" fill="hold" grpId="0" nodeType="afterEffect">
                                  <p:stCondLst>
                                    <p:cond delay="0"/>
                                  </p:stCondLst>
                                  <p:childTnLst>
                                    <p:set>
                                      <p:cBhvr>
                                        <p:cTn id="59" dur="1" fill="hold">
                                          <p:stCondLst>
                                            <p:cond delay="0"/>
                                          </p:stCondLst>
                                        </p:cTn>
                                        <p:tgtEl>
                                          <p:spTgt spid="116"/>
                                        </p:tgtEl>
                                        <p:attrNameLst>
                                          <p:attrName>style.visibility</p:attrName>
                                        </p:attrNameLst>
                                      </p:cBhvr>
                                      <p:to>
                                        <p:strVal val="visible"/>
                                      </p:to>
                                    </p:set>
                                    <p:anim calcmode="lin" valueType="num">
                                      <p:cBhvr additive="base">
                                        <p:cTn id="60" dur="300"/>
                                        <p:tgtEl>
                                          <p:spTgt spid="116"/>
                                        </p:tgtEl>
                                        <p:attrNameLst>
                                          <p:attrName>ppt_y</p:attrName>
                                        </p:attrNameLst>
                                      </p:cBhvr>
                                      <p:tavLst>
                                        <p:tav tm="0">
                                          <p:val>
                                            <p:strVal val="#ppt_y+#ppt_h*1.125000"/>
                                          </p:val>
                                        </p:tav>
                                        <p:tav tm="100000">
                                          <p:val>
                                            <p:strVal val="#ppt_y"/>
                                          </p:val>
                                        </p:tav>
                                      </p:tavLst>
                                    </p:anim>
                                    <p:animEffect transition="in" filter="wipe(up)">
                                      <p:cBhvr>
                                        <p:cTn id="61" dur="300"/>
                                        <p:tgtEl>
                                          <p:spTgt spid="1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2"/>
                                        </p:tgtEl>
                                        <p:attrNameLst>
                                          <p:attrName>style.visibility</p:attrName>
                                        </p:attrNameLst>
                                      </p:cBhvr>
                                      <p:to>
                                        <p:strVal val="visible"/>
                                      </p:to>
                                    </p:set>
                                    <p:animEffect transition="in" filter="fade">
                                      <p:cBhvr>
                                        <p:cTn id="64" dur="500"/>
                                        <p:tgtEl>
                                          <p:spTgt spid="142"/>
                                        </p:tgtEl>
                                      </p:cBhvr>
                                    </p:animEffect>
                                  </p:childTnLst>
                                </p:cTn>
                              </p:par>
                            </p:childTnLst>
                          </p:cTn>
                        </p:par>
                        <p:par>
                          <p:cTn id="65" fill="hold">
                            <p:stCondLst>
                              <p:cond delay="3500"/>
                            </p:stCondLst>
                            <p:childTnLst>
                              <p:par>
                                <p:cTn id="66" presetID="10" presetClass="entr" presetSubtype="0"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animEffect transition="in" filter="fade">
                                      <p:cBhvr>
                                        <p:cTn id="71" dur="500"/>
                                        <p:tgtEl>
                                          <p:spTgt spid="11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fade">
                                      <p:cBhvr>
                                        <p:cTn id="74" dur="500"/>
                                        <p:tgtEl>
                                          <p:spTgt spid="1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fade">
                                      <p:cBhvr>
                                        <p:cTn id="77" dur="500"/>
                                        <p:tgtEl>
                                          <p:spTgt spid="12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7"/>
                                        </p:tgtEl>
                                        <p:attrNameLst>
                                          <p:attrName>style.visibility</p:attrName>
                                        </p:attrNameLst>
                                      </p:cBhvr>
                                      <p:to>
                                        <p:strVal val="visible"/>
                                      </p:to>
                                    </p:set>
                                    <p:animEffect transition="in" filter="fade">
                                      <p:cBhvr>
                                        <p:cTn id="80" dur="500"/>
                                        <p:tgtEl>
                                          <p:spTgt spid="1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8"/>
                                        </p:tgtEl>
                                        <p:attrNameLst>
                                          <p:attrName>style.visibility</p:attrName>
                                        </p:attrNameLst>
                                      </p:cBhvr>
                                      <p:to>
                                        <p:strVal val="visible"/>
                                      </p:to>
                                    </p:set>
                                    <p:animEffect transition="in" filter="fade">
                                      <p:cBhvr>
                                        <p:cTn id="83" dur="500"/>
                                        <p:tgtEl>
                                          <p:spTgt spid="1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par>
                          <p:cTn id="87" fill="hold">
                            <p:stCondLst>
                              <p:cond delay="4000"/>
                            </p:stCondLst>
                            <p:childTnLst>
                              <p:par>
                                <p:cTn id="88" presetID="14" presetClass="entr" presetSubtype="10" fill="hold" nodeType="afterEffect">
                                  <p:stCondLst>
                                    <p:cond delay="0"/>
                                  </p:stCondLst>
                                  <p:childTnLst>
                                    <p:set>
                                      <p:cBhvr>
                                        <p:cTn id="89" dur="1" fill="hold">
                                          <p:stCondLst>
                                            <p:cond delay="0"/>
                                          </p:stCondLst>
                                        </p:cTn>
                                        <p:tgtEl>
                                          <p:spTgt spid="131"/>
                                        </p:tgtEl>
                                        <p:attrNameLst>
                                          <p:attrName>style.visibility</p:attrName>
                                        </p:attrNameLst>
                                      </p:cBhvr>
                                      <p:to>
                                        <p:strVal val="visible"/>
                                      </p:to>
                                    </p:set>
                                    <p:animEffect transition="in" filter="randombar(horizontal)">
                                      <p:cBhvr>
                                        <p:cTn id="90" dur="500"/>
                                        <p:tgtEl>
                                          <p:spTgt spid="131"/>
                                        </p:tgtEl>
                                      </p:cBhvr>
                                    </p:animEffect>
                                  </p:childTnLst>
                                </p:cTn>
                              </p:par>
                            </p:childTnLst>
                          </p:cTn>
                        </p:par>
                        <p:par>
                          <p:cTn id="91" fill="hold">
                            <p:stCondLst>
                              <p:cond delay="4500"/>
                            </p:stCondLst>
                            <p:childTnLst>
                              <p:par>
                                <p:cTn id="92" presetID="12" presetClass="entr" presetSubtype="1" fill="hold" grpId="0" nodeType="afterEffect">
                                  <p:stCondLst>
                                    <p:cond delay="0"/>
                                  </p:stCondLst>
                                  <p:childTnLst>
                                    <p:set>
                                      <p:cBhvr>
                                        <p:cTn id="93" dur="1" fill="hold">
                                          <p:stCondLst>
                                            <p:cond delay="0"/>
                                          </p:stCondLst>
                                        </p:cTn>
                                        <p:tgtEl>
                                          <p:spTgt spid="130"/>
                                        </p:tgtEl>
                                        <p:attrNameLst>
                                          <p:attrName>style.visibility</p:attrName>
                                        </p:attrNameLst>
                                      </p:cBhvr>
                                      <p:to>
                                        <p:strVal val="visible"/>
                                      </p:to>
                                    </p:set>
                                    <p:anim calcmode="lin" valueType="num">
                                      <p:cBhvr additive="base">
                                        <p:cTn id="94" dur="1000"/>
                                        <p:tgtEl>
                                          <p:spTgt spid="130"/>
                                        </p:tgtEl>
                                        <p:attrNameLst>
                                          <p:attrName>ppt_y</p:attrName>
                                        </p:attrNameLst>
                                      </p:cBhvr>
                                      <p:tavLst>
                                        <p:tav tm="0">
                                          <p:val>
                                            <p:strVal val="#ppt_y-#ppt_h*1.125000"/>
                                          </p:val>
                                        </p:tav>
                                        <p:tav tm="100000">
                                          <p:val>
                                            <p:strVal val="#ppt_y"/>
                                          </p:val>
                                        </p:tav>
                                      </p:tavLst>
                                    </p:anim>
                                    <p:animEffect transition="in" filter="wipe(down)">
                                      <p:cBhvr>
                                        <p:cTn id="95" dur="1000"/>
                                        <p:tgtEl>
                                          <p:spTgt spid="130"/>
                                        </p:tgtEl>
                                      </p:cBhvr>
                                    </p:animEffect>
                                  </p:childTnLst>
                                </p:cTn>
                              </p:par>
                            </p:childTnLst>
                          </p:cTn>
                        </p:par>
                        <p:par>
                          <p:cTn id="96" fill="hold">
                            <p:stCondLst>
                              <p:cond delay="5500"/>
                            </p:stCondLst>
                            <p:childTnLst>
                              <p:par>
                                <p:cTn id="97" presetID="10" presetClass="entr" presetSubtype="0" fill="hold" grpId="0" nodeType="after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4" grpId="0" animBg="1"/>
      <p:bldP spid="95" grpId="0" animBg="1"/>
      <p:bldP spid="113" grpId="0" animBg="1"/>
      <p:bldP spid="114" grpId="0" animBg="1"/>
      <p:bldP spid="115" grpId="0" animBg="1"/>
      <p:bldP spid="116" grpId="0" animBg="1"/>
      <p:bldP spid="6" grpId="0"/>
      <p:bldP spid="119" grpId="0"/>
      <p:bldP spid="120" grpId="0"/>
      <p:bldP spid="126" grpId="0"/>
      <p:bldP spid="127" grpId="0"/>
      <p:bldP spid="128" grpId="0"/>
      <p:bldP spid="129" grpId="0"/>
      <p:bldP spid="130" grpId="0"/>
      <p:bldP spid="7" grpId="0"/>
      <p:bldP spid="137" grpId="0"/>
      <p:bldP spid="138" grpId="0"/>
      <p:bldP spid="139" grpId="0"/>
      <p:bldP spid="140" grpId="0"/>
      <p:bldP spid="141" grpId="0"/>
      <p:bldP spid="142" grpId="0"/>
      <p:bldP spid="3"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609672" y="418988"/>
            <a:ext cx="3176440" cy="346239"/>
          </a:xfrm>
          <a:prstGeom prst="rect">
            <a:avLst/>
          </a:prstGeom>
          <a:noFill/>
        </p:spPr>
        <p:txBody>
          <a:bodyPr wrap="square" lIns="68571" tIns="34285" rIns="68571" bIns="34285" rtlCol="0">
            <a:spAutoFit/>
          </a:bodyPr>
          <a:lstStyle/>
          <a:p>
            <a:pPr algn="l"/>
            <a:r>
              <a:rPr lang="zh-CN" altLang="en-US" sz="1800" b="1" dirty="0">
                <a:solidFill>
                  <a:schemeClr val="tx1">
                    <a:lumMod val="85000"/>
                    <a:lumOff val="15000"/>
                  </a:schemeClr>
                </a:solidFill>
                <a:latin typeface="+mn-ea"/>
                <a:ea typeface="+mn-ea"/>
                <a:cs typeface="+mn-cs"/>
              </a:rPr>
              <a:t>去年相比</a:t>
            </a:r>
            <a:endParaRPr lang="zh-CN" altLang="en-US" sz="1800" b="1" dirty="0">
              <a:solidFill>
                <a:schemeClr val="tx1">
                  <a:lumMod val="85000"/>
                  <a:lumOff val="15000"/>
                </a:schemeClr>
              </a:solidFill>
              <a:latin typeface="+mn-ea"/>
              <a:ea typeface="+mn-ea"/>
              <a:cs typeface="+mn-cs"/>
            </a:endParaRPr>
          </a:p>
        </p:txBody>
      </p:sp>
      <p:cxnSp>
        <p:nvCxnSpPr>
          <p:cNvPr id="54" name="直接连接符 53"/>
          <p:cNvCxnSpPr/>
          <p:nvPr/>
        </p:nvCxnSpPr>
        <p:spPr bwMode="auto">
          <a:xfrm>
            <a:off x="4581224" y="1122354"/>
            <a:ext cx="0" cy="1417397"/>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581224" y="3205565"/>
            <a:ext cx="0" cy="1417397"/>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椭圆 55"/>
          <p:cNvSpPr/>
          <p:nvPr/>
        </p:nvSpPr>
        <p:spPr bwMode="auto">
          <a:xfrm>
            <a:off x="4171739" y="2409315"/>
            <a:ext cx="818972" cy="796250"/>
          </a:xfrm>
          <a:prstGeom prst="ellipse">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800">
              <a:solidFill>
                <a:schemeClr val="tx1">
                  <a:lumMod val="85000"/>
                  <a:lumOff val="15000"/>
                </a:schemeClr>
              </a:solidFill>
              <a:latin typeface="DIN Mittelschrift Std" pitchFamily="50" charset="0"/>
              <a:ea typeface="微软雅黑" panose="020B0503020204020204" pitchFamily="34" charset="-122"/>
            </a:endParaRPr>
          </a:p>
        </p:txBody>
      </p:sp>
      <p:sp>
        <p:nvSpPr>
          <p:cNvPr id="57" name="TextBox 56"/>
          <p:cNvSpPr txBox="1"/>
          <p:nvPr/>
        </p:nvSpPr>
        <p:spPr>
          <a:xfrm>
            <a:off x="1798229" y="1396418"/>
            <a:ext cx="1940292" cy="430841"/>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algn="ctr">
              <a:defRPr sz="800">
                <a:solidFill>
                  <a:schemeClr val="tx1">
                    <a:lumMod val="85000"/>
                    <a:lumOff val="15000"/>
                  </a:schemeClr>
                </a:solidFill>
                <a:latin typeface="DIN Mittelschrift Std" pitchFamily="50" charset="0"/>
                <a:ea typeface="微软雅黑" panose="020B0503020204020204" pitchFamily="34" charset="-122"/>
              </a:defRPr>
            </a:lvl1pPr>
          </a:lstStyle>
          <a:p>
            <a:pPr algn="r"/>
            <a:r>
              <a:rPr lang="en-US" altLang="zh-CN" sz="1200" dirty="0">
                <a:solidFill>
                  <a:schemeClr val="bg1"/>
                </a:solidFill>
              </a:rPr>
              <a:t>2014</a:t>
            </a:r>
            <a:r>
              <a:rPr lang="zh-CN" altLang="en-US" sz="1200" dirty="0">
                <a:solidFill>
                  <a:schemeClr val="bg1"/>
                </a:solidFill>
              </a:rPr>
              <a:t>年上半年情况</a:t>
            </a:r>
            <a:endParaRPr lang="zh-CN" altLang="en-US" sz="1200" dirty="0">
              <a:solidFill>
                <a:schemeClr val="bg1"/>
              </a:solidFill>
            </a:endParaRPr>
          </a:p>
        </p:txBody>
      </p:sp>
      <p:sp>
        <p:nvSpPr>
          <p:cNvPr id="58" name="TextBox 57"/>
          <p:cNvSpPr txBox="1"/>
          <p:nvPr/>
        </p:nvSpPr>
        <p:spPr>
          <a:xfrm>
            <a:off x="5364088" y="1396418"/>
            <a:ext cx="1938945" cy="430841"/>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algn="ctr">
              <a:defRPr sz="800">
                <a:solidFill>
                  <a:schemeClr val="tx1">
                    <a:lumMod val="85000"/>
                    <a:lumOff val="15000"/>
                  </a:schemeClr>
                </a:solidFill>
                <a:latin typeface="DIN Mittelschrift Std" pitchFamily="50" charset="0"/>
                <a:ea typeface="微软雅黑" panose="020B0503020204020204" pitchFamily="34" charset="-122"/>
              </a:defRPr>
            </a:lvl1pPr>
          </a:lstStyle>
          <a:p>
            <a:pPr algn="l"/>
            <a:r>
              <a:rPr lang="en-US" altLang="zh-CN" sz="1200" dirty="0">
                <a:solidFill>
                  <a:schemeClr val="bg1"/>
                </a:solidFill>
              </a:rPr>
              <a:t>2015</a:t>
            </a:r>
            <a:r>
              <a:rPr lang="zh-CN" altLang="en-US" sz="1200" dirty="0">
                <a:solidFill>
                  <a:schemeClr val="bg1"/>
                </a:solidFill>
              </a:rPr>
              <a:t>年上半年情况</a:t>
            </a:r>
            <a:endParaRPr lang="zh-CN" altLang="en-US" sz="1200" dirty="0">
              <a:solidFill>
                <a:schemeClr val="bg1"/>
              </a:solidFill>
            </a:endParaRPr>
          </a:p>
        </p:txBody>
      </p:sp>
      <p:sp>
        <p:nvSpPr>
          <p:cNvPr id="59" name="TextBox 58"/>
          <p:cNvSpPr txBox="1"/>
          <p:nvPr/>
        </p:nvSpPr>
        <p:spPr>
          <a:xfrm>
            <a:off x="1010536" y="1941771"/>
            <a:ext cx="2727985" cy="368358"/>
          </a:xfrm>
          <a:prstGeom prst="rect">
            <a:avLst/>
          </a:prstGeom>
          <a:noFill/>
        </p:spPr>
        <p:txBody>
          <a:bodyPr wrap="square" lIns="90475" tIns="45238" rIns="90475" bIns="45238" rtlCol="0">
            <a:spAutoFit/>
          </a:bodyPr>
          <a:lstStyle/>
          <a:p>
            <a:pPr algn="r"/>
            <a:r>
              <a:rPr lang="zh-CN" altLang="en-US" sz="900" dirty="0">
                <a:solidFill>
                  <a:schemeClr val="tx1">
                    <a:lumMod val="85000"/>
                    <a:lumOff val="15000"/>
                  </a:schemeClr>
                </a:solidFill>
                <a:latin typeface="+mn-ea"/>
              </a:rPr>
              <a:t>这里输入简要文字说明这里输入简要文字说明这里输入简要文字说明这里输入简要文字说明</a:t>
            </a:r>
            <a:endParaRPr lang="zh-CN" altLang="en-US" sz="900" dirty="0">
              <a:solidFill>
                <a:schemeClr val="tx1">
                  <a:lumMod val="85000"/>
                  <a:lumOff val="15000"/>
                </a:schemeClr>
              </a:solidFill>
              <a:latin typeface="+mn-ea"/>
            </a:endParaRPr>
          </a:p>
        </p:txBody>
      </p:sp>
      <p:sp>
        <p:nvSpPr>
          <p:cNvPr id="60" name="TextBox 59"/>
          <p:cNvSpPr txBox="1"/>
          <p:nvPr/>
        </p:nvSpPr>
        <p:spPr>
          <a:xfrm>
            <a:off x="5364088" y="1941771"/>
            <a:ext cx="2727985" cy="368358"/>
          </a:xfrm>
          <a:prstGeom prst="rect">
            <a:avLst/>
          </a:prstGeom>
          <a:noFill/>
        </p:spPr>
        <p:txBody>
          <a:bodyPr wrap="square" lIns="90475" tIns="45238" rIns="90475" bIns="45238" rtlCol="0">
            <a:spAutoFit/>
          </a:bodyPr>
          <a:lstStyle/>
          <a:p>
            <a:r>
              <a:rPr lang="zh-CN" altLang="en-US" sz="900" dirty="0">
                <a:solidFill>
                  <a:schemeClr val="tx1">
                    <a:lumMod val="85000"/>
                    <a:lumOff val="15000"/>
                  </a:schemeClr>
                </a:solidFill>
                <a:latin typeface="+mn-ea"/>
              </a:rPr>
              <a:t>这里输入简要文字说明这里输入简要文字说明这里输入简要文字说明这里输入简要文字说明</a:t>
            </a:r>
            <a:endParaRPr lang="zh-CN" altLang="en-US" sz="900" dirty="0">
              <a:solidFill>
                <a:schemeClr val="tx1">
                  <a:lumMod val="85000"/>
                  <a:lumOff val="15000"/>
                </a:schemeClr>
              </a:solidFill>
              <a:latin typeface="+mn-ea"/>
            </a:endParaRPr>
          </a:p>
        </p:txBody>
      </p:sp>
      <p:sp>
        <p:nvSpPr>
          <p:cNvPr id="61" name="圆角矩形 60"/>
          <p:cNvSpPr/>
          <p:nvPr/>
        </p:nvSpPr>
        <p:spPr bwMode="auto">
          <a:xfrm>
            <a:off x="2126507" y="2807440"/>
            <a:ext cx="1612014" cy="257273"/>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bg1"/>
                </a:solidFill>
                <a:latin typeface="DIN Mittelschrift Std" pitchFamily="50" charset="0"/>
                <a:ea typeface="微软雅黑" panose="020B0503020204020204" pitchFamily="34" charset="-122"/>
              </a:rPr>
              <a:t>计划完成：</a:t>
            </a:r>
            <a:r>
              <a:rPr lang="en-US" altLang="zh-CN" sz="1200" dirty="0">
                <a:solidFill>
                  <a:schemeClr val="bg1"/>
                </a:solidFill>
                <a:latin typeface="DIN Mittelschrift Std" pitchFamily="50" charset="0"/>
                <a:ea typeface="微软雅黑" panose="020B0503020204020204" pitchFamily="34" charset="-122"/>
              </a:rPr>
              <a:t>60%</a:t>
            </a:r>
            <a:endParaRPr lang="zh-CN" altLang="en-US" sz="1200" dirty="0">
              <a:solidFill>
                <a:schemeClr val="bg1"/>
              </a:solidFill>
              <a:latin typeface="DIN Mittelschrift Std" pitchFamily="50" charset="0"/>
              <a:ea typeface="微软雅黑" panose="020B0503020204020204" pitchFamily="34" charset="-122"/>
            </a:endParaRPr>
          </a:p>
        </p:txBody>
      </p:sp>
      <p:sp>
        <p:nvSpPr>
          <p:cNvPr id="62" name="圆角矩形 61"/>
          <p:cNvSpPr/>
          <p:nvPr/>
        </p:nvSpPr>
        <p:spPr bwMode="auto">
          <a:xfrm>
            <a:off x="1474263" y="3131495"/>
            <a:ext cx="2264258" cy="257273"/>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bg1"/>
                </a:solidFill>
                <a:latin typeface="DIN Mittelschrift Std" pitchFamily="50" charset="0"/>
                <a:ea typeface="微软雅黑" panose="020B0503020204020204" pitchFamily="34" charset="-122"/>
              </a:rPr>
              <a:t>实际完成数：</a:t>
            </a:r>
            <a:r>
              <a:rPr lang="en-US" altLang="zh-CN" sz="1200" dirty="0">
                <a:solidFill>
                  <a:schemeClr val="bg1"/>
                </a:solidFill>
                <a:latin typeface="DIN Mittelschrift Std" pitchFamily="50" charset="0"/>
                <a:ea typeface="微软雅黑" panose="020B0503020204020204" pitchFamily="34" charset="-122"/>
              </a:rPr>
              <a:t>555</a:t>
            </a:r>
            <a:r>
              <a:rPr lang="zh-CN" altLang="en-US" sz="1200" dirty="0">
                <a:solidFill>
                  <a:schemeClr val="bg1"/>
                </a:solidFill>
                <a:latin typeface="DIN Mittelschrift Std" pitchFamily="50" charset="0"/>
                <a:ea typeface="微软雅黑" panose="020B0503020204020204" pitchFamily="34" charset="-122"/>
              </a:rPr>
              <a:t>万</a:t>
            </a:r>
            <a:endParaRPr lang="zh-CN" altLang="en-US" sz="1200" dirty="0">
              <a:solidFill>
                <a:schemeClr val="bg1"/>
              </a:solidFill>
              <a:latin typeface="DIN Mittelschrift Std" pitchFamily="50" charset="0"/>
              <a:ea typeface="微软雅黑" panose="020B0503020204020204" pitchFamily="34" charset="-122"/>
            </a:endParaRPr>
          </a:p>
        </p:txBody>
      </p:sp>
      <p:sp>
        <p:nvSpPr>
          <p:cNvPr id="63" name="圆角矩形 62"/>
          <p:cNvSpPr/>
          <p:nvPr/>
        </p:nvSpPr>
        <p:spPr bwMode="auto">
          <a:xfrm>
            <a:off x="1798228" y="3492584"/>
            <a:ext cx="1940293" cy="257273"/>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bg1"/>
                </a:solidFill>
                <a:latin typeface="DIN Mittelschrift Std" pitchFamily="50" charset="0"/>
                <a:ea typeface="微软雅黑" panose="020B0503020204020204" pitchFamily="34" charset="-122"/>
              </a:rPr>
              <a:t>回款数：</a:t>
            </a:r>
            <a:r>
              <a:rPr lang="en-US" altLang="zh-CN" sz="1200" dirty="0">
                <a:solidFill>
                  <a:schemeClr val="bg1"/>
                </a:solidFill>
                <a:latin typeface="DIN Mittelschrift Std" pitchFamily="50" charset="0"/>
                <a:ea typeface="微软雅黑" panose="020B0503020204020204" pitchFamily="34" charset="-122"/>
              </a:rPr>
              <a:t>400</a:t>
            </a:r>
            <a:r>
              <a:rPr lang="zh-CN" altLang="en-US" sz="1200" dirty="0">
                <a:solidFill>
                  <a:schemeClr val="bg1"/>
                </a:solidFill>
                <a:latin typeface="DIN Mittelschrift Std" pitchFamily="50" charset="0"/>
                <a:ea typeface="微软雅黑" panose="020B0503020204020204" pitchFamily="34" charset="-122"/>
              </a:rPr>
              <a:t>万</a:t>
            </a:r>
            <a:endParaRPr lang="zh-CN" altLang="en-US" sz="1200" dirty="0">
              <a:solidFill>
                <a:schemeClr val="bg1"/>
              </a:solidFill>
              <a:latin typeface="DIN Mittelschrift Std" pitchFamily="50" charset="0"/>
              <a:ea typeface="微软雅黑" panose="020B0503020204020204" pitchFamily="34" charset="-122"/>
            </a:endParaRPr>
          </a:p>
        </p:txBody>
      </p:sp>
      <p:sp>
        <p:nvSpPr>
          <p:cNvPr id="64" name="圆角矩形 63"/>
          <p:cNvSpPr/>
          <p:nvPr/>
        </p:nvSpPr>
        <p:spPr bwMode="auto">
          <a:xfrm>
            <a:off x="2176188" y="3852156"/>
            <a:ext cx="1562333" cy="257273"/>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bg1"/>
                </a:solidFill>
                <a:latin typeface="DIN Mittelschrift Std" pitchFamily="50" charset="0"/>
                <a:ea typeface="微软雅黑" panose="020B0503020204020204" pitchFamily="34" charset="-122"/>
              </a:rPr>
              <a:t>您的文字</a:t>
            </a:r>
            <a:endParaRPr lang="zh-CN" altLang="en-US" sz="1200" dirty="0">
              <a:solidFill>
                <a:schemeClr val="bg1"/>
              </a:solidFill>
              <a:latin typeface="DIN Mittelschrift Std" pitchFamily="50" charset="0"/>
              <a:ea typeface="微软雅黑" panose="020B0503020204020204" pitchFamily="34" charset="-122"/>
            </a:endParaRPr>
          </a:p>
        </p:txBody>
      </p:sp>
      <p:sp>
        <p:nvSpPr>
          <p:cNvPr id="65" name="圆角矩形 64"/>
          <p:cNvSpPr/>
          <p:nvPr/>
        </p:nvSpPr>
        <p:spPr bwMode="auto">
          <a:xfrm>
            <a:off x="5364088" y="2807440"/>
            <a:ext cx="1751933" cy="257273"/>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bg1"/>
                </a:solidFill>
                <a:latin typeface="DIN Mittelschrift Std" pitchFamily="50" charset="0"/>
                <a:ea typeface="微软雅黑" panose="020B0503020204020204" pitchFamily="34" charset="-122"/>
              </a:rPr>
              <a:t>计划完成：</a:t>
            </a:r>
            <a:r>
              <a:rPr lang="en-US" altLang="zh-CN" sz="1200" dirty="0">
                <a:solidFill>
                  <a:schemeClr val="bg1"/>
                </a:solidFill>
                <a:latin typeface="DIN Mittelschrift Std" pitchFamily="50" charset="0"/>
                <a:ea typeface="微软雅黑" panose="020B0503020204020204" pitchFamily="34" charset="-122"/>
              </a:rPr>
              <a:t>80%</a:t>
            </a:r>
            <a:endParaRPr lang="zh-CN" altLang="en-US" sz="1200" dirty="0">
              <a:solidFill>
                <a:schemeClr val="bg1"/>
              </a:solidFill>
              <a:latin typeface="DIN Mittelschrift Std" pitchFamily="50" charset="0"/>
              <a:ea typeface="微软雅黑" panose="020B0503020204020204" pitchFamily="34" charset="-122"/>
            </a:endParaRPr>
          </a:p>
        </p:txBody>
      </p:sp>
      <p:sp>
        <p:nvSpPr>
          <p:cNvPr id="66" name="圆角矩形 65"/>
          <p:cNvSpPr/>
          <p:nvPr/>
        </p:nvSpPr>
        <p:spPr bwMode="auto">
          <a:xfrm>
            <a:off x="5364088" y="3131495"/>
            <a:ext cx="2613822" cy="257273"/>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bg1"/>
                </a:solidFill>
                <a:latin typeface="DIN Mittelschrift Std" pitchFamily="50" charset="0"/>
                <a:ea typeface="微软雅黑" panose="020B0503020204020204" pitchFamily="34" charset="-122"/>
              </a:rPr>
              <a:t>实际完成数：</a:t>
            </a:r>
            <a:r>
              <a:rPr lang="en-US" altLang="zh-CN" sz="1200" dirty="0">
                <a:solidFill>
                  <a:schemeClr val="bg1"/>
                </a:solidFill>
                <a:latin typeface="DIN Mittelschrift Std" pitchFamily="50" charset="0"/>
                <a:ea typeface="微软雅黑" panose="020B0503020204020204" pitchFamily="34" charset="-122"/>
              </a:rPr>
              <a:t>800</a:t>
            </a:r>
            <a:r>
              <a:rPr lang="zh-CN" altLang="en-US" sz="1200" dirty="0">
                <a:solidFill>
                  <a:schemeClr val="bg1"/>
                </a:solidFill>
                <a:latin typeface="DIN Mittelschrift Std" pitchFamily="50" charset="0"/>
                <a:ea typeface="微软雅黑" panose="020B0503020204020204" pitchFamily="34" charset="-122"/>
              </a:rPr>
              <a:t>万</a:t>
            </a:r>
            <a:endParaRPr lang="zh-CN" altLang="en-US" sz="1200" dirty="0">
              <a:solidFill>
                <a:schemeClr val="bg1"/>
              </a:solidFill>
              <a:latin typeface="DIN Mittelschrift Std" pitchFamily="50" charset="0"/>
              <a:ea typeface="微软雅黑" panose="020B0503020204020204" pitchFamily="34" charset="-122"/>
            </a:endParaRPr>
          </a:p>
        </p:txBody>
      </p:sp>
      <p:sp>
        <p:nvSpPr>
          <p:cNvPr id="67" name="圆角矩形 66"/>
          <p:cNvSpPr/>
          <p:nvPr/>
        </p:nvSpPr>
        <p:spPr bwMode="auto">
          <a:xfrm>
            <a:off x="5364088" y="3492584"/>
            <a:ext cx="1364941" cy="257273"/>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bg1"/>
                </a:solidFill>
                <a:latin typeface="DIN Mittelschrift Std" pitchFamily="50" charset="0"/>
                <a:ea typeface="微软雅黑" panose="020B0503020204020204" pitchFamily="34" charset="-122"/>
              </a:rPr>
              <a:t>回款数：</a:t>
            </a:r>
            <a:r>
              <a:rPr lang="en-US" altLang="zh-CN" sz="1200" dirty="0">
                <a:solidFill>
                  <a:schemeClr val="bg1"/>
                </a:solidFill>
                <a:latin typeface="DIN Mittelschrift Std" pitchFamily="50" charset="0"/>
                <a:ea typeface="微软雅黑" panose="020B0503020204020204" pitchFamily="34" charset="-122"/>
              </a:rPr>
              <a:t>500</a:t>
            </a:r>
            <a:r>
              <a:rPr lang="zh-CN" altLang="en-US" sz="1200" dirty="0">
                <a:solidFill>
                  <a:schemeClr val="bg1"/>
                </a:solidFill>
                <a:latin typeface="DIN Mittelschrift Std" pitchFamily="50" charset="0"/>
                <a:ea typeface="微软雅黑" panose="020B0503020204020204" pitchFamily="34" charset="-122"/>
              </a:rPr>
              <a:t>万</a:t>
            </a:r>
            <a:endParaRPr lang="zh-CN" altLang="en-US" sz="1200" dirty="0">
              <a:solidFill>
                <a:schemeClr val="bg1"/>
              </a:solidFill>
              <a:latin typeface="DIN Mittelschrift Std" pitchFamily="50" charset="0"/>
              <a:ea typeface="微软雅黑" panose="020B0503020204020204" pitchFamily="34" charset="-122"/>
            </a:endParaRPr>
          </a:p>
        </p:txBody>
      </p:sp>
      <p:sp>
        <p:nvSpPr>
          <p:cNvPr id="68" name="圆角矩形 67"/>
          <p:cNvSpPr/>
          <p:nvPr/>
        </p:nvSpPr>
        <p:spPr bwMode="auto">
          <a:xfrm>
            <a:off x="5364088" y="3852156"/>
            <a:ext cx="1859922" cy="257273"/>
          </a:xfrm>
          <a:prstGeom prst="roundRect">
            <a:avLst/>
          </a:prstGeom>
          <a:blipFill dpi="0" rotWithShape="1">
            <a:blip r:embed="rId1"/>
            <a:srcRect/>
            <a:stretch>
              <a:fillRect l="-2500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bg1"/>
                </a:solidFill>
                <a:latin typeface="DIN Mittelschrift Std" pitchFamily="50" charset="0"/>
                <a:ea typeface="微软雅黑" panose="020B0503020204020204" pitchFamily="34" charset="-122"/>
              </a:rPr>
              <a:t>您的文字</a:t>
            </a:r>
            <a:endParaRPr lang="zh-CN" altLang="en-US" sz="1200" dirty="0">
              <a:solidFill>
                <a:schemeClr val="bg1"/>
              </a:solidFill>
              <a:latin typeface="DIN Mittelschrift Std" pitchFamily="50" charset="0"/>
              <a:ea typeface="微软雅黑" panose="020B0503020204020204" pitchFamily="34" charset="-122"/>
            </a:endParaRPr>
          </a:p>
        </p:txBody>
      </p:sp>
      <p:sp>
        <p:nvSpPr>
          <p:cNvPr id="69" name="TextBox 68"/>
          <p:cNvSpPr txBox="1"/>
          <p:nvPr/>
        </p:nvSpPr>
        <p:spPr>
          <a:xfrm>
            <a:off x="4331361" y="2589881"/>
            <a:ext cx="564362" cy="460597"/>
          </a:xfrm>
          <a:prstGeom prst="rect">
            <a:avLst/>
          </a:prstGeom>
          <a:noFill/>
        </p:spPr>
        <p:txBody>
          <a:bodyPr wrap="none" lIns="90475" tIns="45238" rIns="90475" bIns="45238" rtlCol="0">
            <a:spAutoFit/>
          </a:bodyPr>
          <a:lstStyle/>
          <a:p>
            <a:r>
              <a:rPr lang="en-US" altLang="zh-CN" sz="2400" dirty="0">
                <a:solidFill>
                  <a:schemeClr val="tx1">
                    <a:lumMod val="85000"/>
                    <a:lumOff val="15000"/>
                  </a:schemeClr>
                </a:solidFill>
                <a:latin typeface="+mn-ea"/>
              </a:rPr>
              <a:t>VS</a:t>
            </a:r>
            <a:endParaRPr lang="zh-CN" altLang="en-US" sz="2400" dirty="0">
              <a:solidFill>
                <a:schemeClr val="tx1">
                  <a:lumMod val="85000"/>
                  <a:lumOff val="15000"/>
                </a:schemeClr>
              </a:solidFill>
              <a:latin typeface="+mn-ea"/>
            </a:endParaRPr>
          </a:p>
        </p:txBody>
      </p:sp>
      <p:sp>
        <p:nvSpPr>
          <p:cNvPr id="21" name="TextBox 20"/>
          <p:cNvSpPr txBox="1"/>
          <p:nvPr/>
        </p:nvSpPr>
        <p:spPr>
          <a:xfrm>
            <a:off x="1653892" y="5751069"/>
            <a:ext cx="737666" cy="307278"/>
          </a:xfrm>
          <a:prstGeom prst="rect">
            <a:avLst/>
          </a:prstGeom>
          <a:noFill/>
        </p:spPr>
        <p:txBody>
          <a:bodyPr wrap="none" lIns="60466" tIns="30233" rIns="60466" bIns="30233" rtlCol="0">
            <a:spAutoFit/>
          </a:bodyPr>
          <a:lstStyle/>
          <a:p>
            <a:r>
              <a:rPr lang="zh-CN" altLang="en-US" dirty="0">
                <a:solidFill>
                  <a:schemeClr val="tx1">
                    <a:lumMod val="85000"/>
                    <a:lumOff val="15000"/>
                  </a:schemeClr>
                </a:solidFill>
                <a:latin typeface="+mn-ea"/>
              </a:rPr>
              <a:t>延迟符</a:t>
            </a:r>
            <a:endParaRPr lang="zh-CN" altLang="en-US" dirty="0">
              <a:solidFill>
                <a:schemeClr val="tx1">
                  <a:lumMod val="85000"/>
                  <a:lumOff val="1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
                                              </p:val>
                                            </p:tav>
                                            <p:tav tm="100000">
                                              <p:val>
                                                <p:strVal val="#ppt_w"/>
                                              </p:val>
                                            </p:tav>
                                          </p:tavLst>
                                        </p:anim>
                                        <p:anim calcmode="lin" valueType="num">
                                          <p:cBhvr>
                                            <p:cTn id="8" dur="500" fill="hold"/>
                                            <p:tgtEl>
                                              <p:spTgt spid="3"/>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1"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up)">
                                          <p:cBhvr>
                                            <p:cTn id="12" dur="500"/>
                                            <p:tgtEl>
                                              <p:spTgt spid="54"/>
                                            </p:tgtEl>
                                          </p:cBhvr>
                                        </p:animEffect>
                                      </p:childTnLst>
                                    </p:cTn>
                                  </p:par>
                                  <p:par>
                                    <p:cTn id="13" presetID="22" presetClass="entr" presetSubtype="4"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down)">
                                          <p:cBhvr>
                                            <p:cTn id="15" dur="500"/>
                                            <p:tgtEl>
                                              <p:spTgt spid="55"/>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animEffect transition="in" filter="fade">
                                          <p:cBhvr>
                                            <p:cTn id="21" dur="500"/>
                                            <p:tgtEl>
                                              <p:spTgt spid="5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p:cTn id="24" dur="500" fill="hold"/>
                                            <p:tgtEl>
                                              <p:spTgt spid="69"/>
                                            </p:tgtEl>
                                            <p:attrNameLst>
                                              <p:attrName>ppt_w</p:attrName>
                                            </p:attrNameLst>
                                          </p:cBhvr>
                                          <p:tavLst>
                                            <p:tav tm="0">
                                              <p:val>
                                                <p:fltVal val="0"/>
                                              </p:val>
                                            </p:tav>
                                            <p:tav tm="100000">
                                              <p:val>
                                                <p:strVal val="#ppt_w"/>
                                              </p:val>
                                            </p:tav>
                                          </p:tavLst>
                                        </p:anim>
                                        <p:anim calcmode="lin" valueType="num">
                                          <p:cBhvr>
                                            <p:cTn id="25" dur="500" fill="hold"/>
                                            <p:tgtEl>
                                              <p:spTgt spid="69"/>
                                            </p:tgtEl>
                                            <p:attrNameLst>
                                              <p:attrName>ppt_h</p:attrName>
                                            </p:attrNameLst>
                                          </p:cBhvr>
                                          <p:tavLst>
                                            <p:tav tm="0">
                                              <p:val>
                                                <p:fltVal val="0"/>
                                              </p:val>
                                            </p:tav>
                                            <p:tav tm="100000">
                                              <p:val>
                                                <p:strVal val="#ppt_h"/>
                                              </p:val>
                                            </p:tav>
                                          </p:tavLst>
                                        </p:anim>
                                        <p:animEffect transition="in" filter="fade">
                                          <p:cBhvr>
                                            <p:cTn id="26" dur="500"/>
                                            <p:tgtEl>
                                              <p:spTgt spid="69"/>
                                            </p:tgtEl>
                                          </p:cBhvr>
                                        </p:animEffect>
                                      </p:childTnLst>
                                    </p:cTn>
                                  </p:par>
                                </p:childTnLst>
                              </p:cTn>
                            </p:par>
                            <p:par>
                              <p:cTn id="27" fill="hold">
                                <p:stCondLst>
                                  <p:cond delay="1000"/>
                                </p:stCondLst>
                                <p:childTnLst>
                                  <p:par>
                                    <p:cTn id="28" presetID="2" presetClass="entr" presetSubtype="1" accel="68000" fill="hold" grpId="0" nodeType="afterEffect" p14:presetBounceEnd="20000">
                                      <p:stCondLst>
                                        <p:cond delay="0"/>
                                      </p:stCondLst>
                                      <p:iterate type="lt">
                                        <p:tmPct val="10000"/>
                                      </p:iterate>
                                      <p:childTnLst>
                                        <p:set>
                                          <p:cBhvr>
                                            <p:cTn id="29" dur="1" fill="hold">
                                              <p:stCondLst>
                                                <p:cond delay="0"/>
                                              </p:stCondLst>
                                            </p:cTn>
                                            <p:tgtEl>
                                              <p:spTgt spid="57"/>
                                            </p:tgtEl>
                                            <p:attrNameLst>
                                              <p:attrName>style.visibility</p:attrName>
                                            </p:attrNameLst>
                                          </p:cBhvr>
                                          <p:to>
                                            <p:strVal val="visible"/>
                                          </p:to>
                                        </p:set>
                                        <p:anim calcmode="lin" valueType="num" p14:bounceEnd="20000">
                                          <p:cBhvr additive="base">
                                            <p:cTn id="30" dur="500" fill="hold"/>
                                            <p:tgtEl>
                                              <p:spTgt spid="57"/>
                                            </p:tgtEl>
                                            <p:attrNameLst>
                                              <p:attrName>ppt_x</p:attrName>
                                            </p:attrNameLst>
                                          </p:cBhvr>
                                          <p:tavLst>
                                            <p:tav tm="0">
                                              <p:val>
                                                <p:strVal val="#ppt_x"/>
                                              </p:val>
                                            </p:tav>
                                            <p:tav tm="100000">
                                              <p:val>
                                                <p:strVal val="#ppt_x"/>
                                              </p:val>
                                            </p:tav>
                                          </p:tavLst>
                                        </p:anim>
                                        <p:anim calcmode="lin" valueType="num" p14:bounceEnd="20000">
                                          <p:cBhvr additive="base">
                                            <p:cTn id="31" dur="500" fill="hold"/>
                                            <p:tgtEl>
                                              <p:spTgt spid="57"/>
                                            </p:tgtEl>
                                            <p:attrNameLst>
                                              <p:attrName>ppt_y</p:attrName>
                                            </p:attrNameLst>
                                          </p:cBhvr>
                                          <p:tavLst>
                                            <p:tav tm="0">
                                              <p:val>
                                                <p:strVal val="0-#ppt_h/2"/>
                                              </p:val>
                                            </p:tav>
                                            <p:tav tm="100000">
                                              <p:val>
                                                <p:strVal val="#ppt_y"/>
                                              </p:val>
                                            </p:tav>
                                          </p:tavLst>
                                        </p:anim>
                                      </p:childTnLst>
                                    </p:cTn>
                                  </p:par>
                                  <p:par>
                                    <p:cTn id="32" presetID="2" presetClass="entr" presetSubtype="1" accel="68000" fill="hold" grpId="0" nodeType="withEffect" p14:presetBounceEnd="20000">
                                      <p:stCondLst>
                                        <p:cond delay="0"/>
                                      </p:stCondLst>
                                      <p:iterate type="lt">
                                        <p:tmPct val="10000"/>
                                      </p:iterate>
                                      <p:childTnLst>
                                        <p:set>
                                          <p:cBhvr>
                                            <p:cTn id="33" dur="1" fill="hold">
                                              <p:stCondLst>
                                                <p:cond delay="0"/>
                                              </p:stCondLst>
                                            </p:cTn>
                                            <p:tgtEl>
                                              <p:spTgt spid="58"/>
                                            </p:tgtEl>
                                            <p:attrNameLst>
                                              <p:attrName>style.visibility</p:attrName>
                                            </p:attrNameLst>
                                          </p:cBhvr>
                                          <p:to>
                                            <p:strVal val="visible"/>
                                          </p:to>
                                        </p:set>
                                        <p:anim calcmode="lin" valueType="num" p14:bounceEnd="20000">
                                          <p:cBhvr additive="base">
                                            <p:cTn id="34" dur="500" fill="hold"/>
                                            <p:tgtEl>
                                              <p:spTgt spid="58"/>
                                            </p:tgtEl>
                                            <p:attrNameLst>
                                              <p:attrName>ppt_x</p:attrName>
                                            </p:attrNameLst>
                                          </p:cBhvr>
                                          <p:tavLst>
                                            <p:tav tm="0">
                                              <p:val>
                                                <p:strVal val="#ppt_x"/>
                                              </p:val>
                                            </p:tav>
                                            <p:tav tm="100000">
                                              <p:val>
                                                <p:strVal val="#ppt_x"/>
                                              </p:val>
                                            </p:tav>
                                          </p:tavLst>
                                        </p:anim>
                                        <p:anim calcmode="lin" valueType="num" p14:bounceEnd="20000">
                                          <p:cBhvr additive="base">
                                            <p:cTn id="35" dur="500" fill="hold"/>
                                            <p:tgtEl>
                                              <p:spTgt spid="58"/>
                                            </p:tgtEl>
                                            <p:attrNameLst>
                                              <p:attrName>ppt_y</p:attrName>
                                            </p:attrNameLst>
                                          </p:cBhvr>
                                          <p:tavLst>
                                            <p:tav tm="0">
                                              <p:val>
                                                <p:strVal val="0-#ppt_h/2"/>
                                              </p:val>
                                            </p:tav>
                                            <p:tav tm="100000">
                                              <p:val>
                                                <p:strVal val="#ppt_y"/>
                                              </p:val>
                                            </p:tav>
                                          </p:tavLst>
                                        </p:anim>
                                      </p:childTnLst>
                                    </p:cTn>
                                  </p:par>
                                </p:childTnLst>
                              </p:cTn>
                            </p:par>
                            <p:par>
                              <p:cTn id="36" fill="hold">
                                <p:stCondLst>
                                  <p:cond delay="1950"/>
                                </p:stCondLst>
                                <p:childTnLst>
                                  <p:par>
                                    <p:cTn id="37" presetID="22" presetClass="entr" presetSubtype="1"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up)">
                                          <p:cBhvr>
                                            <p:cTn id="42" dur="500"/>
                                            <p:tgtEl>
                                              <p:spTgt spid="60"/>
                                            </p:tgtEl>
                                          </p:cBhvr>
                                        </p:animEffect>
                                      </p:childTnLst>
                                    </p:cTn>
                                  </p:par>
                                </p:childTnLst>
                              </p:cTn>
                            </p:par>
                            <p:par>
                              <p:cTn id="43" fill="hold">
                                <p:stCondLst>
                                  <p:cond delay="2450"/>
                                </p:stCondLst>
                                <p:childTnLst>
                                  <p:par>
                                    <p:cTn id="44" presetID="22" presetClass="entr" presetSubtype="2"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right)">
                                          <p:cBhvr>
                                            <p:cTn id="46" dur="500"/>
                                            <p:tgtEl>
                                              <p:spTgt spid="6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wipe(left)">
                                          <p:cBhvr>
                                            <p:cTn id="49" dur="500"/>
                                            <p:tgtEl>
                                              <p:spTgt spid="65"/>
                                            </p:tgtEl>
                                          </p:cBhvr>
                                        </p:animEffect>
                                      </p:childTnLst>
                                    </p:cTn>
                                  </p:par>
                                </p:childTnLst>
                              </p:cTn>
                            </p:par>
                            <p:par>
                              <p:cTn id="50" fill="hold">
                                <p:stCondLst>
                                  <p:cond delay="2950"/>
                                </p:stCondLst>
                                <p:childTnLst>
                                  <p:par>
                                    <p:cTn id="51" presetID="22" presetClass="entr" presetSubtype="2" fill="hold" grpId="0"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ipe(right)">
                                          <p:cBhvr>
                                            <p:cTn id="53" dur="500"/>
                                            <p:tgtEl>
                                              <p:spTgt spid="6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left)">
                                          <p:cBhvr>
                                            <p:cTn id="56" dur="500"/>
                                            <p:tgtEl>
                                              <p:spTgt spid="66"/>
                                            </p:tgtEl>
                                          </p:cBhvr>
                                        </p:animEffect>
                                      </p:childTnLst>
                                    </p:cTn>
                                  </p:par>
                                </p:childTnLst>
                              </p:cTn>
                            </p:par>
                            <p:par>
                              <p:cTn id="57" fill="hold">
                                <p:stCondLst>
                                  <p:cond delay="3450"/>
                                </p:stCondLst>
                                <p:childTnLst>
                                  <p:par>
                                    <p:cTn id="58" presetID="22" presetClass="entr" presetSubtype="2"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right)">
                                          <p:cBhvr>
                                            <p:cTn id="60" dur="500"/>
                                            <p:tgtEl>
                                              <p:spTgt spid="6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left)">
                                          <p:cBhvr>
                                            <p:cTn id="63" dur="500"/>
                                            <p:tgtEl>
                                              <p:spTgt spid="67"/>
                                            </p:tgtEl>
                                          </p:cBhvr>
                                        </p:animEffect>
                                      </p:childTnLst>
                                    </p:cTn>
                                  </p:par>
                                </p:childTnLst>
                              </p:cTn>
                            </p:par>
                            <p:par>
                              <p:cTn id="64" fill="hold">
                                <p:stCondLst>
                                  <p:cond delay="3950"/>
                                </p:stCondLst>
                                <p:childTnLst>
                                  <p:par>
                                    <p:cTn id="65" presetID="22" presetClass="entr" presetSubtype="2" fill="hold" grpId="0"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right)">
                                          <p:cBhvr>
                                            <p:cTn id="67" dur="500"/>
                                            <p:tgtEl>
                                              <p:spTgt spid="6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left)">
                                          <p:cBhvr>
                                            <p:cTn id="70" dur="500"/>
                                            <p:tgtEl>
                                              <p:spTgt spid="68"/>
                                            </p:tgtEl>
                                          </p:cBhvr>
                                        </p:animEffect>
                                      </p:childTnLst>
                                    </p:cTn>
                                  </p:par>
                                </p:childTnLst>
                              </p:cTn>
                            </p:par>
                            <p:par>
                              <p:cTn id="71" fill="hold">
                                <p:stCondLst>
                                  <p:cond delay="4450"/>
                                </p:stCondLst>
                                <p:childTnLst>
                                  <p:par>
                                    <p:cTn id="72" presetID="10" presetClass="entr" presetSubtype="0"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6" grpId="0" animBg="1"/>
          <p:bldP spid="57" grpId="0" animBg="1"/>
          <p:bldP spid="58" grpId="0" animBg="1"/>
          <p:bldP spid="59" grpId="0"/>
          <p:bldP spid="60" grpId="0"/>
          <p:bldP spid="61" grpId="0" animBg="1"/>
          <p:bldP spid="62" grpId="0" animBg="1"/>
          <p:bldP spid="63" grpId="0" animBg="1"/>
          <p:bldP spid="64" grpId="0" animBg="1"/>
          <p:bldP spid="65" grpId="0" animBg="1"/>
          <p:bldP spid="66" grpId="0" animBg="1"/>
          <p:bldP spid="67" grpId="0" animBg="1"/>
          <p:bldP spid="68" grpId="0" animBg="1"/>
          <p:bldP spid="69" grpId="0"/>
          <p:bldP spid="2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5"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
                                              </p:val>
                                            </p:tav>
                                            <p:tav tm="100000">
                                              <p:val>
                                                <p:strVal val="#ppt_w"/>
                                              </p:val>
                                            </p:tav>
                                          </p:tavLst>
                                        </p:anim>
                                        <p:anim calcmode="lin" valueType="num">
                                          <p:cBhvr>
                                            <p:cTn id="8" dur="500" fill="hold"/>
                                            <p:tgtEl>
                                              <p:spTgt spid="3"/>
                                            </p:tgtEl>
                                            <p:attrNameLst>
                                              <p:attrName>ppt_h</p:attrName>
                                            </p:attrNameLst>
                                          </p:cBhvr>
                                          <p:tavLst>
                                            <p:tav tm="0" fmla="#ppt_h*sin(2.5*pi*$)">
                                              <p:val>
                                                <p:fltVal val="0"/>
                                              </p:val>
                                            </p:tav>
                                            <p:tav tm="100000">
                                              <p:val>
                                                <p:fltVal val="1"/>
                                              </p:val>
                                            </p:tav>
                                          </p:tavLst>
                                        </p:anim>
                                      </p:childTnLst>
                                    </p:cTn>
                                  </p:par>
                                </p:childTnLst>
                              </p:cTn>
                            </p:par>
                            <p:par>
                              <p:cTn id="9" fill="hold">
                                <p:stCondLst>
                                  <p:cond delay="0"/>
                                </p:stCondLst>
                                <p:childTnLst>
                                  <p:par>
                                    <p:cTn id="10" presetID="22" presetClass="entr" presetSubtype="1"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up)">
                                          <p:cBhvr>
                                            <p:cTn id="12" dur="500"/>
                                            <p:tgtEl>
                                              <p:spTgt spid="54"/>
                                            </p:tgtEl>
                                          </p:cBhvr>
                                        </p:animEffect>
                                      </p:childTnLst>
                                    </p:cTn>
                                  </p:par>
                                  <p:par>
                                    <p:cTn id="13" presetID="22" presetClass="entr" presetSubtype="4"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down)">
                                          <p:cBhvr>
                                            <p:cTn id="15" dur="500"/>
                                            <p:tgtEl>
                                              <p:spTgt spid="55"/>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animEffect transition="in" filter="fade">
                                          <p:cBhvr>
                                            <p:cTn id="21" dur="500"/>
                                            <p:tgtEl>
                                              <p:spTgt spid="5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p:cTn id="24" dur="500" fill="hold"/>
                                            <p:tgtEl>
                                              <p:spTgt spid="69"/>
                                            </p:tgtEl>
                                            <p:attrNameLst>
                                              <p:attrName>ppt_w</p:attrName>
                                            </p:attrNameLst>
                                          </p:cBhvr>
                                          <p:tavLst>
                                            <p:tav tm="0">
                                              <p:val>
                                                <p:fltVal val="0"/>
                                              </p:val>
                                            </p:tav>
                                            <p:tav tm="100000">
                                              <p:val>
                                                <p:strVal val="#ppt_w"/>
                                              </p:val>
                                            </p:tav>
                                          </p:tavLst>
                                        </p:anim>
                                        <p:anim calcmode="lin" valueType="num">
                                          <p:cBhvr>
                                            <p:cTn id="25" dur="500" fill="hold"/>
                                            <p:tgtEl>
                                              <p:spTgt spid="69"/>
                                            </p:tgtEl>
                                            <p:attrNameLst>
                                              <p:attrName>ppt_h</p:attrName>
                                            </p:attrNameLst>
                                          </p:cBhvr>
                                          <p:tavLst>
                                            <p:tav tm="0">
                                              <p:val>
                                                <p:fltVal val="0"/>
                                              </p:val>
                                            </p:tav>
                                            <p:tav tm="100000">
                                              <p:val>
                                                <p:strVal val="#ppt_h"/>
                                              </p:val>
                                            </p:tav>
                                          </p:tavLst>
                                        </p:anim>
                                        <p:animEffect transition="in" filter="fade">
                                          <p:cBhvr>
                                            <p:cTn id="26" dur="500"/>
                                            <p:tgtEl>
                                              <p:spTgt spid="69"/>
                                            </p:tgtEl>
                                          </p:cBhvr>
                                        </p:animEffect>
                                      </p:childTnLst>
                                    </p:cTn>
                                  </p:par>
                                </p:childTnLst>
                              </p:cTn>
                            </p:par>
                            <p:par>
                              <p:cTn id="27" fill="hold">
                                <p:stCondLst>
                                  <p:cond delay="1000"/>
                                </p:stCondLst>
                                <p:childTnLst>
                                  <p:par>
                                    <p:cTn id="28" presetID="2" presetClass="entr" presetSubtype="1" accel="68000" fill="hold" grpId="0" nodeType="afterEffect">
                                      <p:stCondLst>
                                        <p:cond delay="0"/>
                                      </p:stCondLst>
                                      <p:iterate type="lt">
                                        <p:tmPct val="10000"/>
                                      </p:iterate>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ppt_x"/>
                                              </p:val>
                                            </p:tav>
                                            <p:tav tm="100000">
                                              <p:val>
                                                <p:strVal val="#ppt_x"/>
                                              </p:val>
                                            </p:tav>
                                          </p:tavLst>
                                        </p:anim>
                                        <p:anim calcmode="lin" valueType="num">
                                          <p:cBhvr additive="base">
                                            <p:cTn id="31" dur="500" fill="hold"/>
                                            <p:tgtEl>
                                              <p:spTgt spid="57"/>
                                            </p:tgtEl>
                                            <p:attrNameLst>
                                              <p:attrName>ppt_y</p:attrName>
                                            </p:attrNameLst>
                                          </p:cBhvr>
                                          <p:tavLst>
                                            <p:tav tm="0">
                                              <p:val>
                                                <p:strVal val="0-#ppt_h/2"/>
                                              </p:val>
                                            </p:tav>
                                            <p:tav tm="100000">
                                              <p:val>
                                                <p:strVal val="#ppt_y"/>
                                              </p:val>
                                            </p:tav>
                                          </p:tavLst>
                                        </p:anim>
                                      </p:childTnLst>
                                    </p:cTn>
                                  </p:par>
                                  <p:par>
                                    <p:cTn id="32" presetID="2" presetClass="entr" presetSubtype="1" accel="68000" fill="hold" grpId="0" nodeType="withEffect">
                                      <p:stCondLst>
                                        <p:cond delay="0"/>
                                      </p:stCondLst>
                                      <p:iterate type="lt">
                                        <p:tmPct val="10000"/>
                                      </p:iterate>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ppt_x"/>
                                              </p:val>
                                            </p:tav>
                                            <p:tav tm="100000">
                                              <p:val>
                                                <p:strVal val="#ppt_x"/>
                                              </p:val>
                                            </p:tav>
                                          </p:tavLst>
                                        </p:anim>
                                        <p:anim calcmode="lin" valueType="num">
                                          <p:cBhvr additive="base">
                                            <p:cTn id="35" dur="500" fill="hold"/>
                                            <p:tgtEl>
                                              <p:spTgt spid="58"/>
                                            </p:tgtEl>
                                            <p:attrNameLst>
                                              <p:attrName>ppt_y</p:attrName>
                                            </p:attrNameLst>
                                          </p:cBhvr>
                                          <p:tavLst>
                                            <p:tav tm="0">
                                              <p:val>
                                                <p:strVal val="0-#ppt_h/2"/>
                                              </p:val>
                                            </p:tav>
                                            <p:tav tm="100000">
                                              <p:val>
                                                <p:strVal val="#ppt_y"/>
                                              </p:val>
                                            </p:tav>
                                          </p:tavLst>
                                        </p:anim>
                                      </p:childTnLst>
                                    </p:cTn>
                                  </p:par>
                                </p:childTnLst>
                              </p:cTn>
                            </p:par>
                            <p:par>
                              <p:cTn id="36" fill="hold">
                                <p:stCondLst>
                                  <p:cond delay="1950"/>
                                </p:stCondLst>
                                <p:childTnLst>
                                  <p:par>
                                    <p:cTn id="37" presetID="22" presetClass="entr" presetSubtype="1"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up)">
                                          <p:cBhvr>
                                            <p:cTn id="42" dur="500"/>
                                            <p:tgtEl>
                                              <p:spTgt spid="60"/>
                                            </p:tgtEl>
                                          </p:cBhvr>
                                        </p:animEffect>
                                      </p:childTnLst>
                                    </p:cTn>
                                  </p:par>
                                </p:childTnLst>
                              </p:cTn>
                            </p:par>
                            <p:par>
                              <p:cTn id="43" fill="hold">
                                <p:stCondLst>
                                  <p:cond delay="2450"/>
                                </p:stCondLst>
                                <p:childTnLst>
                                  <p:par>
                                    <p:cTn id="44" presetID="22" presetClass="entr" presetSubtype="2"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right)">
                                          <p:cBhvr>
                                            <p:cTn id="46" dur="500"/>
                                            <p:tgtEl>
                                              <p:spTgt spid="6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wipe(left)">
                                          <p:cBhvr>
                                            <p:cTn id="49" dur="500"/>
                                            <p:tgtEl>
                                              <p:spTgt spid="65"/>
                                            </p:tgtEl>
                                          </p:cBhvr>
                                        </p:animEffect>
                                      </p:childTnLst>
                                    </p:cTn>
                                  </p:par>
                                </p:childTnLst>
                              </p:cTn>
                            </p:par>
                            <p:par>
                              <p:cTn id="50" fill="hold">
                                <p:stCondLst>
                                  <p:cond delay="2950"/>
                                </p:stCondLst>
                                <p:childTnLst>
                                  <p:par>
                                    <p:cTn id="51" presetID="22" presetClass="entr" presetSubtype="2" fill="hold" grpId="0"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ipe(right)">
                                          <p:cBhvr>
                                            <p:cTn id="53" dur="500"/>
                                            <p:tgtEl>
                                              <p:spTgt spid="6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left)">
                                          <p:cBhvr>
                                            <p:cTn id="56" dur="500"/>
                                            <p:tgtEl>
                                              <p:spTgt spid="66"/>
                                            </p:tgtEl>
                                          </p:cBhvr>
                                        </p:animEffect>
                                      </p:childTnLst>
                                    </p:cTn>
                                  </p:par>
                                </p:childTnLst>
                              </p:cTn>
                            </p:par>
                            <p:par>
                              <p:cTn id="57" fill="hold">
                                <p:stCondLst>
                                  <p:cond delay="3450"/>
                                </p:stCondLst>
                                <p:childTnLst>
                                  <p:par>
                                    <p:cTn id="58" presetID="22" presetClass="entr" presetSubtype="2"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right)">
                                          <p:cBhvr>
                                            <p:cTn id="60" dur="500"/>
                                            <p:tgtEl>
                                              <p:spTgt spid="6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left)">
                                          <p:cBhvr>
                                            <p:cTn id="63" dur="500"/>
                                            <p:tgtEl>
                                              <p:spTgt spid="67"/>
                                            </p:tgtEl>
                                          </p:cBhvr>
                                        </p:animEffect>
                                      </p:childTnLst>
                                    </p:cTn>
                                  </p:par>
                                </p:childTnLst>
                              </p:cTn>
                            </p:par>
                            <p:par>
                              <p:cTn id="64" fill="hold">
                                <p:stCondLst>
                                  <p:cond delay="3950"/>
                                </p:stCondLst>
                                <p:childTnLst>
                                  <p:par>
                                    <p:cTn id="65" presetID="22" presetClass="entr" presetSubtype="2" fill="hold" grpId="0"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right)">
                                          <p:cBhvr>
                                            <p:cTn id="67" dur="500"/>
                                            <p:tgtEl>
                                              <p:spTgt spid="6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left)">
                                          <p:cBhvr>
                                            <p:cTn id="70" dur="500"/>
                                            <p:tgtEl>
                                              <p:spTgt spid="68"/>
                                            </p:tgtEl>
                                          </p:cBhvr>
                                        </p:animEffect>
                                      </p:childTnLst>
                                    </p:cTn>
                                  </p:par>
                                </p:childTnLst>
                              </p:cTn>
                            </p:par>
                            <p:par>
                              <p:cTn id="71" fill="hold">
                                <p:stCondLst>
                                  <p:cond delay="4450"/>
                                </p:stCondLst>
                                <p:childTnLst>
                                  <p:par>
                                    <p:cTn id="72" presetID="10" presetClass="entr" presetSubtype="0"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6" grpId="0" animBg="1"/>
          <p:bldP spid="57" grpId="0" animBg="1"/>
          <p:bldP spid="58" grpId="0" animBg="1"/>
          <p:bldP spid="59" grpId="0"/>
          <p:bldP spid="60" grpId="0"/>
          <p:bldP spid="61" grpId="0" animBg="1"/>
          <p:bldP spid="62" grpId="0" animBg="1"/>
          <p:bldP spid="63" grpId="0" animBg="1"/>
          <p:bldP spid="64" grpId="0" animBg="1"/>
          <p:bldP spid="65" grpId="0" animBg="1"/>
          <p:bldP spid="66" grpId="0" animBg="1"/>
          <p:bldP spid="67" grpId="0" animBg="1"/>
          <p:bldP spid="68" grpId="0" animBg="1"/>
          <p:bldP spid="69" grpId="0"/>
          <p:bldP spid="21" grpId="0"/>
        </p:bldLst>
      </p:timing>
    </mc:Fallback>
  </mc:AlternateContent>
</p:sld>
</file>

<file path=ppt/tags/tag1.xml><?xml version="1.0" encoding="utf-8"?>
<p:tagLst xmlns:p="http://schemas.openxmlformats.org/presentationml/2006/main">
  <p:tag name="ISPRING_ULTRA_SCORM_COURSE_ID" val="45231303-F8C4-4A6C-A5DC-35F34009B8F1"/>
  <p:tag name="ISPRING_SCORM_RATE_SLIDES" val="1"/>
  <p:tag name="ISPRING_SCORM_PASSING_SCORE" val="100.0000000000"/>
  <p:tag name="ISPRINGONLINEFOLDERID" val="0"/>
  <p:tag name="ISPRINGONLINEFOLDERPATH" val="Content List"/>
  <p:tag name="ISPRINGCLOUDFOLDERID" val="0"/>
  <p:tag name="ISPRING_RESOURCE_PATHS_HASH_PRESENTER" val="24e0d5eaa0a6302241a414bb57b90c35e997a55"/>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wAHlH6W7bZOQDAAB0DgAAHQAAAHVuaXZlcnNhbC9jb21tb25fbWVzc2FnZXMubG5nrVfdbts2FL4v0HcgBBTYLpa2A1oUg+OAthhbiCy5Eh0nWweBkRibCEW6+nGbXe1p9mB7kh1RcmKnHSTFvbBg0v6+8/edI3Jw9jWVaMuzXGh1ar09eWMhrmKdCLU6tRb0/JcPFsoLphImteKnltIWOhu+fDGQTK1KtuLw/eULhAYpz3NY5sNq9bhGIjm15qNo7M/m2LuOXH/iRyNnYg3HOt0wdY9cvdKfsp9+ff/h69t3738evG6QXYjCGXbdQypkmN696UDk0cB3I2AjbuSRK2oNq2c/nL+gruMRa9h86YeeB+TSGlbPVtwiCIhHo9B1bBI5YeT51OTCJZTY1vBal2jNthwVGm0F/4KKNYdKFiLjKJciMT/EGjZUyduM2QFeOt4kor7vhhHx7N2ONSQqQXbGvoA+erIEOCQBEGQs59kzsJEptYEjLGU/hqkzmbrwoZULU7FaS/gUff2YEw+qxVUbakbCEE9INPKvoE4gK78Pwr8ANV30QVyTEBRAwjaMhy+dCaaO71UKCkhIA2f8IJ+YKaSVvEcsjgGHNhnfCl3msFMpiie1kPJ+VkLycQHCdbD7HZHWhEgoI9eV2HJwIUva6wItMyZ2VZmPC+f36Bw7LrEjKJXtLyNqerkyxkD9SheISamrAMAuS7ZMxRzd8JiVIKV7+FsiEvO3DYOwK08+l+IvxIqmc141TefZ5OrVyXGuOdSFYbFkmerQQU+oDlr+22DTModIi4Knm6Itir1MnPwQL46Na47D8H+D6lKXIyN6Yr9vOCFInATwYoNuHwndHUFmoA8YaykTsjvK8c7B0DzjOYx4niFH3faw6fkNgafRczkuIfMHLlxCRXrgl2QUOrTKMb/JRdH6SjKFquv9fY3EcAaQvOCPOrnhtxr6X3K2hSLCvshr4Zw8w1gvQewmazUC9+d0w+KBQytWwIkLgUtSpBB/0oFzMSO7DNbj9SATS13KxIwzKe7MiIXalGmdkE1dp9robaZTsytZvuulesKfHeNFHVxQG53vGWwjDQkOxtNojL0xqU5zVQ/LjiDQcuWTS8PIxaMKDqJOWRGv4b1yq0uVdCSqD2Q2OcdA1qQ05CyL1//+/U9Hjiee1Luo2f2tFwl0aDWXyAPZH54ueP5nGwnFo0OcWXRBNQfYHa7jedZUvUkephSPpzMQRmh0oMssbj8u7DPMcHABw8GctqzhjGV3MFmo1rIXiwm5EkLRz/rjWb4spFC8D/a42VwFTJ15hG3bXGygCaSI7+p3WoKYmW7VDUfCDacr2XiKPRg8T/h4IoqehGbW79ocGq5eP7bb9tvR/7DKzf1w8HrvuvgfUEsDBBQAAgAIALAAeUdQUAMDEgMAAGELAAAnAAAAdW5pdmVyc2FsL2ZsYXNoX3B1Ymxpc2hpbmdfc2V0dGluZ3MueG1s1VbdThpBFL7nKSbTeCmrFquSBdMIpKYKRGjVKzPsHNiJszPbnVkQr/o0fbA+Sc/sCEK0ZtWa1HABc+ac7/x/THh4k0gyhcwIrRp0u7pFCahIc6EmDfpt2Nncp8RYpjiTWkGDKk3JYbMSpvlIChMPwFpUNQRhlKmntkFja9N6EMxms6owaeZutcwt4ptqpJMgzcCAspAFqWRz/LLzFAxtViqEhF50qnkugQiOISjhomOyI5mJaeDVRiy6nmQ6V/xIS52RbDJq0A+7B+6z0PFQLZGAcsmZJgqd2NYZ58LFw+RA3AKJQUxiDHyvRslMcBs36E7NoaB28BClwPY5MIdypDEZZe/gE7CMM8v80fuzcGPNQuBFfK5YIqIh3hCXf4O2hldfLvvts5Pj7terYa93Mjzu+yAKm2AdJwzWHYUYkM6zCJZ+QmYti2KMG23GTBoIg1XRQm2s1Vpw7kxGWmLtCyuch2QEvMsSWOnG4FqoDmpuUzLGROS8QT9ngklKhGVSREtjk4+MFbbof2dVkyAWzhmQ0wG9d++rE8UsM7Aa1uLGuJpHzXOdS07mOidSXAOxmmD+eYK/YiCrzSHjTCeFFMfHEiMFepwKmAE/LGp6B/g3R5foIsnREic3lWC9hx+5uCUjGOsMcYFNccZRLozHrz4LOGXG3IOyRYwbg5PjVvvquNtqX2y4BBmfMhU9ExwbDklq3wKfYe5KowspNVZzBQIrE7HcQNEfLnihVibN0r5jNi2a7hpZgGK7BcbjMfEiwtEUKoeygBFTRCs5JyzCFTJuhKZC5wYlflg8tHlRgN6UCFWEOsENQmcZh6wM2tb2zsfa7qe9/YN6Nfj989fmk0Z3tNKXzHnzvHL0JLEsyeXhzoWB44LHqcFm+f/JDP2z9vcyde22L4alutkelILrldHqfS2jdeaprL9CY2XMzlmmkIjehWoXOXPiCRpZU4pEWOD/ch1eMNKv+rfz+/A2I/2GOb9mjd9Nyv60fDitvZTC4NGnnLtJhBIJFsKx9/L919ytbeHb69GrSgXR1p/FzcofUEsDBBQAAgAIALAAeUfIpo9BuAIAAFUKAAAhAAAAdW5pdmVyc2FsL2ZsYXNoX3NraW5fc2V0dGluZ3MueG1slVbbbtswDH3fVwTZe91duqyAGqBNM6BAtxZr0XfZZmwhsmRIdLr8/SRZjqUkTtwQBSLyHJKiSKZEr5mYf5pMSCa5VC+AyEShrabTTVh+M00bRCkuMikQBF4IqSrKp/PPv9yHJA55jiU3oMZyVjSDPszMfcZQfIyrmZUhQiarmortoyzkRUqzdaFkI/KzqZXbGhRnYm2Ql9ezxXIwAGcaHxCqKKflTyvjKLUCrcGm9GNp5SyL0xR4F+nSfUZy+lCnb79H2zDN0NFuv1gZotW0gLjIV9dWhvHCeI9fZWblNAHhHxrot69WBqGcbkF9KBtZN/VHeqRWsrAFjTmnH3HH4ZLmZvwM4f7SylmCvZANdPYVfHm+31sJQP5rOPfEjquS/NnWdW8h2EdPOcxRNUCS7tTadCnfnxo08wHzFeXaAEJVD3o2ST/TRnduYl2P+wvvTOShL6/pIW+SNxUs2oQDd7G+xy8Wd25XhE53uiBDBRuvDFLslT3yj6nrATJQ9sgXznJ4Enx7mMG+qSV1j3xH/XOerr+xgqDmmHtrd+qsNtKjHV0dpOoVHaaSOcy1TeeVVWDfjSRO16aUHOREBN2wgiKT4rfFpVt3GU2SPYPvteOdRZAhh2MN53I0azoslzvH/eitcUO2Pwv95drzBM0Wv5lSRJqVlflZ0tOJ55kxMYWZJscZdk8aOKgHsZIBx8UeIlVUrUG9SsnHhhESQY91L9vhGoKTJKgBSY5XmXgnx8ovmioFtTSvxkB3VY6VLbBkRcnNH74xeId8jzFgbalYGn+Csl1fBgrfBEBVVnZd2x5aS9VwZBw20A1/oHBXHrob0aZLhxruFh9hhWHLec2onvS7ou+VeIcE+iP4N5NW5HjPMqLtkaba3Sya/G4N97lEi7lbZ7b5wk3mzr6XIsfGflhBo7T/Tv4HUEsDBBQAAgAIALAAeUetmSsS6AIAAHIKAAAmAAAAdW5pdmVyc2FsL2h0bWxfcHVibGlzaGluZ19zZXR0aW5ncy54bWzVVs1OGzEQvucpLFccyQKF8qNNUAVBRNAkgrTACU3WTtbCa29tb0I49Wn6YH2SjtcEEkGjBUHVKofE45lvvvmN4/3bTJIxN1Zo1aDr9TVKuEo0E2rUoF/7R6s7lFgHioHUijeo0pTsN2txXgyksOk5dw5VLUEYZfdy16Cpc/leFE0mk7qwufG3WhYO8W090VmUG265ctxEuYQpfrlpzi1t1mqExEH0RbNCciIYUlDCswN57DJJo6A1gORmZHSh2IGW2hAzGjToh61d/5npBKRDkXHlY7NNFHqx2wPGhKcD8lzccZJyMUqR9/YmJRPBXNqgG5seBbWjpygldggBPMqBxliUu4fPuAMGDsIx+HP81tmZIIjYVEEmkj7eEB9+gx72r4+veq2z03bn5Lrf7Z72271AorSJFnHiaNFRjIR0YRL+4CcG5yBJkTfaDEFaHkfzopnaUKsFcv5MBlpi6ksrSobIVE4b9LMRICkRDqRIHm4dmBF3R0JiDN52vT5Ujj4ChniTFIzl845mN9ZnMWle6EIyMtUFkeKGE6cJRlRk+CvlZD7dZGh0VkolWEesFIyTseATzvbLLN0D/snRFbrICrTEVswld8HD90LckQEfaoO4HMbYtCgXNuDXXwScg7WPoDDjuHJ+2j5sXbc7h63LFR8gsDGo5IXgWEKe5e498AFjVxpdSKkxm3MQmJkECsvL+jDBSrUqYVb2ncK4LLovZAmK5RbIJ2DiRYKtJVTBqwImoIhWckogwaGwvoXGQhcWJaFZArR9FcFgSoQqqY5wQaEzw7ipgra2vvFxc+vT9s7uXj369ePn6lKj+0XRk+C9hU1xsHRVPKyLpzMXR35Cnx92Z4q/Neu9s9a3KpnqtC77lerTOq8E162i1T2ponUWllNvbjFVMbsAo3C1/BeqHdyCo7BycQ9KkQnH2Vs2+CuadPk/UmjhN2rSd4xi6aj9u0GE08MDZOHFEUfPPolqKF98JzZrvwFQSwMEFAACAAgAsAB5R4l4WrqXAQAAHwYAAB8AAAB1bml2ZXJzYWwvaHRtbF9za2luX3NldHRpbmdzLmpzjZRNb8IwDIbv/Ioqu06IfTDGbtNg0iQOk8Zt2iEtplSkSZWEDob476vLgCR1B/GFvDx5HbuKt52oWixh0VO0rX/X+3d/X2uAmtUruPZ10aLnqDMjshlMsxxEJoEFSHk4epR3J4IyZrI2jTcfaGscP6bwnzkXxsULwkITmqEOlwT4TWhr6vDPUew4de1rchodr6xVspsoaUHarlQ65zXDrl7r5ZYYwKoEfQad8wQ800G92siTY3+A4XKJygsuNxOVqm7Mk2Wq1UrO2vIvNgXo6pMv90BvOHgZe3YiM/bNQh4mHj9itJOFBmPgL+/DGIOEBY9BOL69ev2DesbNggK6zExmD/TzDYZLFzyFRpf6Qwwfk5VXo5sDjCZnYW33xN0thkcIvgF9SUpVrIoLPmChVYodaaDNnh9Rofgsk+meG/UwSA4vi7Zt3TsVej/CYN4TUsETWlDPL2+bHSFoCNB6Y+mQ1wR5J5SdoERJ5FCERk2rkp4jNpwjuP+MGLeWJ4u8Gg/VcKzawPUS9FQpUd3+69w9w1yd3S9QSwMEFAACAAgAsAB5Rx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LAAeUew7V1XbgAAAHYAAAAcAAAAdW5pdmVyc2FsL2xvY2FsX3NldHRpbmdzLnhtbA3MPQ7CMAxA4b2nsLyXn42haTc2EBLlAFZjUCTHRomF4PZ4e8OnNy3fKvDh1otpwuPugMC6WS76SvhYz+MJoTtpJjHlhGoIyzxMYhvJnd0DdngL/bitXCOcr1RD3hp3ViePM4xwieezcMb9PPwBUEsDBBQAAgAIAAN0y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LAAeUdcWORXjAIAAGoHAAApAAAAdW5pdmVyc2FsL3NraW5fY3VzdG9taXphdGlvbl9zZXR0aW5ncy54bWyVVUtu2zAQ3fcUhA8QkyL1AxwD+lCFgSINmgBd0zLjCpFJg6TTpNAFeoaii2bRA3SZTU/TNscoadcfuYrjaFbkvDfDeRwNB/q6EtlCGzmrPjFTSXHBjanEVA9fATAoZS3VueKam+VGewsINuOnvT8P94+ffzz+/PLr4fvvr996QBsmJkxNTntXrNa8t2KuuaCyjvHCGClOSikMF+ZESDVjdQ/csHphIxbLr9d/nihvuHoB7YqVfD9ZuPyeZbUy+aGzTk4pZ3Mm7t7IqTwZs/J6quRCTI4544e7OVd1Ja434DjMaHeWutJmZPis42w0cnYEa24vUfPt0QLq7DCxZmNet/PBYxj7uQ7IsMe8qXRldpgJctbJnLMp79IcPoEWNnwHPIEwhIc4ht+aDRp7zrrRNbvj6gUnkvPF/IVNM1dy6rTtoh240A2tlmxif/cNJ4fODnNcXS7dMXfS0orkzta4QX9nlizHTX9/3qwCva/ERH4ciSv5j7geMJnz6iEEK4FAFCZRHtkVSYkHQkI9GoGc+pn1xTiPcWZ9uYeyQX8vxCqu4qUdKt1RB/2W93/CSGiuzEhM+O0Qt9G7rnYFr5WV3+L0MCDOmnXWZikVAQTZSUMbL8EYByDzc5TDJgzjMEGAQuJD3KSRa0GAfB/FQYNCz8d2VcSBjUJoHAASEuLljUc9ywZJkuZe1oQ4Riix2WgUZ01RpLbnAUIIk7zxA1ykEFg0tjESHDkBcY5THDRJmqAIgyIr0oI0NKdB5oPIowGEDUlTDOFW3G11u3Jtd48uZy3nMwE7r6DTu+22dnMNyoVSFnzJZ7bLDQdjpvnI9vH5O3pBzy6Ty9Hbs1UDW6h7NtdIbTdt5U8+p38BUEsDBBQAAgAIAIq6c0eCyL7eEQoAAPgeAAAXAAAAdW5pdmVyc2FsL3VuaXZlcnNhbC5wbmftmf9XE1cWwOOuq64utq5SSkqJ7baw/SLU5UuQb1O/VtuNVClFKSG0qKmm8iVpGgJJptUqy0GILltRiMlpaUFLSboihWggVgojRSZLKQxITIRAphBJCGkSQpiZncBp3bO/7B+w+WHOzL2fO2/ue+++e9+ZV/r63lcCVlNXUyiUgD27d+ynUJYzKJTfcletIDVVG2IQ8raMt/+VbRQlHDJJCsvZWxlbKZR/StcsvP07Uv59/u6DPAplbYfvWgblXT5EoYSW79mx9Y3CrOl7wO3DI28rRkeupLLTY58/k/o4/fSGZUEnXt7/eObyH1YF/iXsFJO5ffXbLz12K3v56Y0vrejJ3tD86rqxsFOvpq34aP/lwKdPfX/5jQT79UMJb5UIcFEUD0o32g7O5Os06IMoYxaqf6dxGBXR2lrLafhMSWT77CcqzdxYkHauVJo8v4p07/7wddfLsOT2cJBaChqiPXMmqSOb1H8YyAbHqYr3qkXeESO88jek6qst3mdIxcJ4ONC9kuJTzB/SjouO1FuXk8IBZ7ekO6h95pRmPSllDxAjkZMJy8jHrsOLuGqdT83c5WubH+wDg37gB37gB37gB37gB37gB37gB37gB37gB37gB37w/wCGXCzA3bfG91NRco7h+4H4YXa/D2wcivZZrYpl+NiJ/4lm3qwJAwmPrm2uIRK3lqlAz2uR+AMp8VNnunY+TX7/zvDFG1El7AhOBfnu3Pt65FrzEe/hAglueoLAjclHjwtDiyvUFSoU9ylTeMexcUal1vuJTjvXD3jiwANy652Ji/3VHPJjBpUWa2aJzxNz4OB5VD8ls8E5clM1rqnL4+IpTt+LC5ixh3a2RWC+ZqaS3rnRhZNOHn7tO9YCRJxFxYLQVCh5JdosNgY9myjs/y4tzGb8pXGpw14OEB3A7Zhh3n5Ukg4lhqMxEgVtQDhbtwd7XXPjF7O2oObHinOn9LapC6hZM8i35nXUdbN39MaQ2GYVITsbO+S18cSNeLNa2G8TCNfHMpL/dExJ9r+QjtZSdZ7iv4YOhOgHNuv6PBf2XiJSh6M9Zy6rV1Ao9+8lopHJm2JWCvh3eHxJI7f329ShX+G02CGQJCAs3cHeDuaTDhnmzMOOwB0180FkA4Mt7c6xYqPXEI6P0vDRTnq7vZzVSvxsk7hvaP+lzIFzpJY5rhWAWC02HU9tBVpUqBcWtDt+gPREphVqK1/qHuwZaCojh9k8pqwQwnDxfaYkwL7yXrTHTNd6xuoBbLKMyk4dL9IHA7hdCo4ONW0u6BLq7V8W/FfbHh2Ij3FY3oxkM45SkRzDm4sDlIcyJW0zJuDvNDd4CFwoWeBtvnkwXR5js8jROGIjmASpxYA5Tse3Fg8XudKORVinLiBbgJ4tUPENSZdl2ymEeSjfbNNLNAdGE22T7E0SwNw3cqdzgtluHD+ZW51ZsxbVsrfp9igIeYHx6zhTolny4OLnUaHhU1Oo1i3BmJE1Qxac5000U4G5bx+Z3exE3VcWg6U+wXh4n0VJd14tOB6iR85KTa8A830cBZphk/Nngt2gBlCWBWS5ukvTr3haG3KyUKrb6TRRsYxIJM6tCPgiysohmj7idsXQVFQpB68vGrHRPdk1YdLKAjdmA4lKr/LJb6JCae5PYxlwoajPcsHduPRlT41xzpnJS+oMdsdMDr+obuEECFkl8oAKBfaArfiZ02Q643UkxhPvgl3Y8xW8B8Fs0zg+RE/jcdMhDRwDe5jTBeV4mGXCcoFnINnd6CJ9yHWzO43njoWLa83jaclDdd09sfQKiK4PllY65k4kuiC0LetrCAIMYC4LJJyn2wwyaeS8E4Xsc03tS+EgN4sXvpFloMx0UDYi5Qz18LfebF6bZEqzdFqmyrwrupu3ptJGhOtjwsmIteghPizl/Aw5HT2ZjsIkvGCtlCMxQhleq4Z+bG9WZ103cK+dwBDHJfoUttmdA4M2mHj819BISbU01sebXrTqMuytsdvhT9ahODkOgyeR+Fn7ZsTxY6uKpWpIVdq2q2MDQ4GrjrpjexejwySzeIZhz6UXtiubHc3mZDcSh+GZyK6+YPcL6Var4y23tqy6Mt03FUjuMJawPQJxVy+8BiaiRRWW8vy2gw8n4opzMLXtvUzWO0WNT6kCpFEwdVak6MZqw9IBTvcNb9ozyJEej83ZJ8uga69UV5JrnA/HAW6+AU1kfXOUC+hM9qdPeiEujLm9EYjRcdVr3Nnb3SD6mlFp6QRMePkt9i0l/W5z5QflXpNSCmdG3p7oH4pW46LyeLO4YXGdH/Xlzz8jmSkFXdirlRB/wkSdzahKzn1UZr9+iuBPdA7vbo2ILVwIiErZtxQAwYgwk+OAYtw1yird6Z5gJPkm5s2MQBbac63yqcXBnzh5vDoEWXs3GB2XckomcfN1Qz77jyroUkFoMdjuzVHRLRPxZk2fCo1TatHrhF4i6qAhT4yeaWBCeoWNa7wvfGLx7C2xF/TQiXife43eqfbawbNIeGAoWAw3yFGu9p0JvRLS/DIyrbBJ8sXt4JThaHXyYW7jp7o4nbNVjl8jw38pKH+q6y744Jx1vWjX9IvMmqeQuLybUN6PSfDnilINy/C+rPdcP41JzhqGuoQfwdNenox+i39nIMslK/GVnw91p30FR20tSmXL+Fn3BD/WdWP9gciuW8FszNsqEYmsltWVUcoYy8iXSyv2jFcnwj7QR4XSGVa0cItlIgpgR1RwjoOX3AdtLJ1YRK0JQ5P2OezxNFH/x2/yAiiUm/0YhgLusRRi3JRZ3FbadAAcMO/EOrwFscv2amNT4ekqNU0Qu06ZFbQmcWcvRKbmeBQtkkkdk2f6VWtWZQnOfXuxkue1f1ZqEVppe8hlyaSfjUDb8g3ryUyR0z8e9dli8LU46Fq7Re0qsi5mPdSqAi10XoThY0al7m9L2dnAEtsFPMwpG0j01Y9hFo7bJhI1z9WEKdYtzo6mZqmEDfHSePlkCUtHWyY00xA34j9qEOh+QQHWk6npcOqSDejlaKt5Mxse2gjQhE3HnnSFDHiMvjJFB9EWx4Li+4dlDvLklmWUJdH5Vl+pciiNOVw3WX+/6KlO/kdU/ZIrAIuYreIyXJky28xlR3uC9EqOosxBRYTaxvC86q8ewOLdNl7QH8ieu/Ra4zhj8LxOyACzRh6aiEvh+un+wn2kS++iPVsVpmoXAzmv4zNAeFIssltqSaMQdKXQWhUjXsVeC5QHBZKtVRXncu7WKzchOuI5w7HFrct9ddNR34nqo+9V+/Yuy2vCfLfRWsKlaj8rWDxajfc+SxMTgPhZ2+LGie96LXkeICwlwnBSvPllE2u2rwykEnMKAF46i93ifYYtunqU2/UIMcbxvPzrES6hIXUETiOwTmJBwLpz0mctb2iicV07caLQPkb8Jsu1kfsdwlP7yJ6de3cot2Wf+DdQSwMEFAACAAgAirpzR9IooFJKAAAAawAAABsAAAB1bml2ZXJzYWwvdW5pdmVyc2FsLnBuZy54bWyzsa/IzVEoSy0qzszPs1Uy1DNQsrfj5bIpKEoty0wtV6gAihnpGUCAkkIlKrc8M6UkAyhkYG6OEMxIzUzPKLFVsjCwgAvqA80EAFBLAQIAABQAAgAIAEOUV0cNwDEewAEAANoDAAAPAAAAAAAAAAEAAAAAAAAAAABub25lL3BsYXllci54bWxQSwECAAAUAAIACACwAHlH6W7bZOQDAAB0DgAAHQAAAAAAAAABAAAAAADtAQAAdW5pdmVyc2FsL2NvbW1vbl9tZXNzYWdlcy5sbmdQSwECAAAUAAIACACwAHlHUFADAxIDAABhCwAAJwAAAAAAAAABAAAAAAAMBgAAdW5pdmVyc2FsL2ZsYXNoX3B1Ymxpc2hpbmdfc2V0dGluZ3MueG1sUEsBAgAAFAACAAgAsAB5R8imj0G4AgAAVQoAACEAAAAAAAAAAQAAAAAAYwkAAHVuaXZlcnNhbC9mbGFzaF9za2luX3NldHRpbmdzLnhtbFBLAQIAABQAAgAIALAAeUetmSsS6AIAAHIKAAAmAAAAAAAAAAEAAAAAAFoMAAB1bml2ZXJzYWwvaHRtbF9wdWJsaXNoaW5nX3NldHRpbmdzLnhtbFBLAQIAABQAAgAIALAAeUeJeFq6lwEAAB8GAAAfAAAAAAAAAAEAAAAAAIYPAAB1bml2ZXJzYWwvaHRtbF9za2luX3NldHRpbmdzLmpzUEsBAgAAFAACAAgAsAB5Rxra6juqAAAAHwEAABoAAAAAAAAAAQAAAAAAWhEAAHVuaXZlcnNhbC9pMThuX3ByZXNldHMueG1sUEsBAgAAFAACAAgAsAB5R7DtXVduAAAAdgAAABwAAAAAAAAAAQAAAAAAPBIAAHVuaXZlcnNhbC9sb2NhbF9zZXR0aW5ncy54bWxQSwECAAAUAAIACAADdMtEzoIJN+wCAACICAAAFAAAAAAAAAABAAAAAADkEgAAdW5pdmVyc2FsL3BsYXllci54bWxQSwECAAAUAAIACACwAHlHXFjkV4wCAABqBwAAKQAAAAAAAAABAAAAAAACFgAAdW5pdmVyc2FsL3NraW5fY3VzdG9taXphdGlvbl9zZXR0aW5ncy54bWxQSwECAAAUAAIACACKunNHgsi+3hEKAAD4HgAAFwAAAAAAAAAAAAAAAADVGAAAdW5pdmVyc2FsL3VuaXZlcnNhbC5wbmdQSwECAAAUAAIACACKunNH0iigUkoAAABrAAAAGwAAAAAAAAABAAAAAAAbIwAAdW5pdmVyc2FsL3VuaXZlcnNhbC5wbmcueG1sUEsFBgAAAAAMAAwAhgMAAJ4jAAAAAA=="/>
  <p:tag name="ISPRING_SCORM_ENDPOINT" val="&lt;endpoint&gt;&lt;enable&gt;0&lt;/enable&gt;&lt;lrs&gt;http://&lt;/lrs&gt;&lt;auth&gt;0&lt;/auth&gt;&lt;login&gt;&lt;/login&gt;&lt;password&gt;&lt;/password&gt;&lt;key&gt;&lt;/key&gt;&lt;name&gt;&lt;/name&gt;&lt;email&gt;&lt;/email&gt;&lt;/endpoint&gt;&#10;"/>
  <p:tag name="ISPRING_PRESENTATION_TITLE" val="1315"/>
</p:tagLst>
</file>

<file path=ppt/theme/theme1.xml><?xml version="1.0" encoding="utf-8"?>
<a:theme xmlns:a="http://schemas.openxmlformats.org/drawingml/2006/main" name="Office 主题​​">
  <a:themeElements>
    <a:clrScheme name="自定义 21">
      <a:dk1>
        <a:sysClr val="windowText" lastClr="000000"/>
      </a:dk1>
      <a:lt1>
        <a:sysClr val="window" lastClr="FFFFFF"/>
      </a:lt1>
      <a:dk2>
        <a:srgbClr val="212745"/>
      </a:dk2>
      <a:lt2>
        <a:srgbClr val="0C0C0C"/>
      </a:lt2>
      <a:accent1>
        <a:srgbClr val="0070C0"/>
      </a:accent1>
      <a:accent2>
        <a:srgbClr val="0070C0"/>
      </a:accent2>
      <a:accent3>
        <a:srgbClr val="0070C0"/>
      </a:accent3>
      <a:accent4>
        <a:srgbClr val="0070C0"/>
      </a:accent4>
      <a:accent5>
        <a:srgbClr val="0070C0"/>
      </a:accent5>
      <a:accent6>
        <a:srgbClr val="0070C0"/>
      </a:accent6>
      <a:hlink>
        <a:srgbClr val="212745"/>
      </a:hlink>
      <a:folHlink>
        <a:srgbClr val="59A8D1"/>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7445</Words>
  <Application>WPS 演示</Application>
  <PresentationFormat>全屏显示(16:9)</PresentationFormat>
  <Paragraphs>928</Paragraphs>
  <Slides>42</Slides>
  <Notes>42</Notes>
  <HiddenSlides>0</HiddenSlides>
  <MMClips>1</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42</vt:i4>
      </vt:variant>
    </vt:vector>
  </HeadingPairs>
  <TitlesOfParts>
    <vt:vector size="72" baseType="lpstr">
      <vt:lpstr>Arial</vt:lpstr>
      <vt:lpstr>宋体</vt:lpstr>
      <vt:lpstr>Wingdings</vt:lpstr>
      <vt:lpstr>Lato Light</vt:lpstr>
      <vt:lpstr>微软雅黑</vt:lpstr>
      <vt:lpstr>造字工房悦黑（非商用）常规体</vt:lpstr>
      <vt:lpstr>黑体</vt:lpstr>
      <vt:lpstr>Arial Unicode MS</vt:lpstr>
      <vt:lpstr>DIN Mittelschrift Std</vt:lpstr>
      <vt:lpstr>The Avengers</vt:lpstr>
      <vt:lpstr>华文黑体</vt:lpstr>
      <vt:lpstr>方正黑体简体</vt:lpstr>
      <vt:lpstr>Gill Sans</vt:lpstr>
      <vt:lpstr>ヒラギノ角ゴ ProN W3</vt:lpstr>
      <vt:lpstr>Lato Light</vt:lpstr>
      <vt:lpstr>Lato</vt:lpstr>
      <vt:lpstr>Roboto condensed</vt:lpstr>
      <vt:lpstr>Calibri</vt:lpstr>
      <vt:lpstr>Arial Unicode MS</vt:lpstr>
      <vt:lpstr>Lato Regular</vt:lpstr>
      <vt:lpstr>Bebas Neue</vt:lpstr>
      <vt:lpstr>Bebas Neue</vt:lpstr>
      <vt:lpstr>Open Sans Condensed Light</vt:lpstr>
      <vt:lpstr>Open Sans</vt:lpstr>
      <vt:lpstr>Helvetica</vt:lpstr>
      <vt:lpstr>Helvetica Neue</vt:lpstr>
      <vt:lpstr>Roboto Condensed Regular</vt:lpstr>
      <vt:lpstr>Verdana</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核心成员介绍</vt:lpstr>
      <vt:lpstr>工作进度比例</vt:lpstr>
      <vt:lpstr>去年相比</vt:lpstr>
      <vt:lpstr>PowerPoint 演示文稿</vt:lpstr>
      <vt:lpstr>PowerPoint 演示文稿</vt:lpstr>
      <vt:lpstr>PowerPoint 演示文稿</vt:lpstr>
      <vt:lpstr>PowerPoint 演示文稿</vt:lpstr>
      <vt:lpstr>完成比例</vt:lpstr>
      <vt:lpstr>PowerPoint 演示文稿</vt:lpstr>
      <vt:lpstr>PowerPoint 演示文稿</vt:lpstr>
      <vt:lpstr>销售业绩</vt:lpstr>
      <vt:lpstr>PowerPoint 演示文稿</vt:lpstr>
      <vt:lpstr>PowerPoint 演示文稿</vt:lpstr>
      <vt:lpstr>成果展示</vt:lpstr>
      <vt:lpstr>成果展示</vt:lpstr>
      <vt:lpstr>PowerPoint 演示文稿</vt:lpstr>
      <vt:lpstr>执行过程</vt:lpstr>
      <vt:lpstr>项目分析</vt:lpstr>
      <vt:lpstr>收益增长</vt:lpstr>
      <vt:lpstr>解决方法</vt:lpstr>
      <vt:lpstr>PowerPoint 演示文稿</vt:lpstr>
      <vt:lpstr>PowerPoint 演示文稿</vt:lpstr>
      <vt:lpstr>成绩与经验</vt:lpstr>
      <vt:lpstr>重点项目</vt:lpstr>
      <vt:lpstr>市场扩展</vt:lpstr>
      <vt:lpstr>团队努力</vt:lpstr>
      <vt:lpstr>PowerPoint 演示文稿</vt:lpstr>
      <vt:lpstr>PowerPoint 演示文稿</vt:lpstr>
      <vt:lpstr>PowerPoint 演示文稿</vt:lpstr>
      <vt:lpstr>营业额提升</vt:lpstr>
      <vt:lpstr>PowerPoint 演示文稿</vt:lpstr>
      <vt:lpstr>PowerPoint 演示文稿</vt:lpstr>
      <vt:lpstr>PowerPoint 演示文稿</vt:lpstr>
      <vt:lpstr>PowerPoint 演示文稿</vt:lpstr>
      <vt:lpstr>明年方向</vt:lpstr>
      <vt:lpstr>PowerPoint 演示文稿</vt:lpstr>
    </vt:vector>
  </TitlesOfParts>
  <Company>plus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1315</dc:title>
  <dc:creator>www.111ppt.com</dc:creator>
  <cp:keywords>www.111ppt.com</cp:keywords>
  <cp:category>www.111ppt.com</cp:category>
  <cp:lastModifiedBy>韩HAN</cp:lastModifiedBy>
  <cp:revision>258</cp:revision>
  <dcterms:created xsi:type="dcterms:W3CDTF">2015-11-21T04:10:00Z</dcterms:created>
  <dcterms:modified xsi:type="dcterms:W3CDTF">2020-03-10T08:41:34Z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